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6" r:id="rId2"/>
    <p:sldId id="259" r:id="rId3"/>
    <p:sldId id="266" r:id="rId4"/>
    <p:sldId id="291" r:id="rId5"/>
    <p:sldId id="293" r:id="rId6"/>
    <p:sldId id="285" r:id="rId7"/>
    <p:sldId id="271" r:id="rId8"/>
    <p:sldId id="272" r:id="rId9"/>
    <p:sldId id="273" r:id="rId10"/>
    <p:sldId id="286" r:id="rId11"/>
    <p:sldId id="274" r:id="rId12"/>
    <p:sldId id="275" r:id="rId13"/>
    <p:sldId id="287" r:id="rId14"/>
    <p:sldId id="276" r:id="rId15"/>
    <p:sldId id="277" r:id="rId16"/>
    <p:sldId id="295" r:id="rId17"/>
    <p:sldId id="288" r:id="rId18"/>
    <p:sldId id="278" r:id="rId19"/>
    <p:sldId id="280" r:id="rId20"/>
    <p:sldId id="281" r:id="rId21"/>
    <p:sldId id="296" r:id="rId22"/>
  </p:sldIdLst>
  <p:sldSz cx="9144000" cy="6858000" type="screen4x3"/>
  <p:notesSz cx="6735763" cy="98567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4">
          <p15:clr>
            <a:srgbClr val="A4A3A4"/>
          </p15:clr>
        </p15:guide>
        <p15:guide id="2" pos="212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ACAC"/>
    <a:srgbClr val="48C483"/>
    <a:srgbClr val="A66284"/>
    <a:srgbClr val="44C8C2"/>
    <a:srgbClr val="666FC4"/>
    <a:srgbClr val="FEF9F4"/>
    <a:srgbClr val="C19CD6"/>
    <a:srgbClr val="FF6600"/>
    <a:srgbClr val="FF9933"/>
    <a:srgbClr val="6C51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755" autoAdjust="0"/>
    <p:restoredTop sz="94660"/>
  </p:normalViewPr>
  <p:slideViewPr>
    <p:cSldViewPr>
      <p:cViewPr varScale="1">
        <p:scale>
          <a:sx n="116" d="100"/>
          <a:sy n="116" d="100"/>
        </p:scale>
        <p:origin x="16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-2934" y="-90"/>
      </p:cViewPr>
      <p:guideLst>
        <p:guide orient="horz" pos="3104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8F99E5-05D1-42FF-8AB1-3943D1682C2C}" type="doc">
      <dgm:prSet loTypeId="urn:microsoft.com/office/officeart/2005/8/layout/lProcess3" loCatId="process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06B8645D-A6E5-47A6-B86B-EA0E8D434B85}">
      <dgm:prSet phldrT="[Текст]"/>
      <dgm:spPr>
        <a:ln w="57150">
          <a:solidFill>
            <a:srgbClr val="C00000"/>
          </a:solidFill>
        </a:ln>
      </dgm:spPr>
      <dgm:t>
        <a:bodyPr/>
        <a:lstStyle/>
        <a:p>
          <a:r>
            <a:rPr lang="ru-RU" b="1" dirty="0" smtClean="0"/>
            <a:t>Терпят бедствие</a:t>
          </a:r>
          <a:endParaRPr lang="ru-RU" b="1" dirty="0"/>
        </a:p>
      </dgm:t>
    </dgm:pt>
    <dgm:pt modelId="{5DDFF2BC-DB29-41B2-B3A8-21187C56F306}" type="parTrans" cxnId="{A60B0F47-B42C-4FB1-AA39-145291E0E4AF}">
      <dgm:prSet/>
      <dgm:spPr/>
      <dgm:t>
        <a:bodyPr/>
        <a:lstStyle/>
        <a:p>
          <a:endParaRPr lang="ru-RU"/>
        </a:p>
      </dgm:t>
    </dgm:pt>
    <dgm:pt modelId="{B58A8246-A215-42D8-B754-665D9E01930A}" type="sibTrans" cxnId="{A60B0F47-B42C-4FB1-AA39-145291E0E4AF}">
      <dgm:prSet/>
      <dgm:spPr/>
      <dgm:t>
        <a:bodyPr/>
        <a:lstStyle/>
        <a:p>
          <a:endParaRPr lang="ru-RU"/>
        </a:p>
      </dgm:t>
    </dgm:pt>
    <dgm:pt modelId="{606661A5-BED0-4DC5-83E4-FE4215FDF1FB}">
      <dgm:prSet phldrT="[Текст]" custT="1"/>
      <dgm:spPr>
        <a:solidFill>
          <a:schemeClr val="accent2">
            <a:lumMod val="60000"/>
            <a:lumOff val="40000"/>
            <a:alpha val="90000"/>
          </a:schemeClr>
        </a:solidFill>
        <a:ln w="57150">
          <a:solidFill>
            <a:srgbClr val="C00000">
              <a:alpha val="90000"/>
            </a:srgb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от  30  до  50 человек</a:t>
          </a:r>
          <a:endParaRPr lang="ru-RU" sz="2400" b="1" dirty="0">
            <a:solidFill>
              <a:schemeClr val="tx1"/>
            </a:solidFill>
          </a:endParaRPr>
        </a:p>
      </dgm:t>
    </dgm:pt>
    <dgm:pt modelId="{9ADBC314-E515-4481-A66A-F73D41B1CA8B}" type="parTrans" cxnId="{84F0F779-2971-4395-8EC4-AD008ED08626}">
      <dgm:prSet/>
      <dgm:spPr/>
      <dgm:t>
        <a:bodyPr/>
        <a:lstStyle/>
        <a:p>
          <a:endParaRPr lang="ru-RU"/>
        </a:p>
      </dgm:t>
    </dgm:pt>
    <dgm:pt modelId="{C53D6FDB-4315-46A0-8E0D-B827D0CA81EC}" type="sibTrans" cxnId="{84F0F779-2971-4395-8EC4-AD008ED08626}">
      <dgm:prSet/>
      <dgm:spPr/>
      <dgm:t>
        <a:bodyPr/>
        <a:lstStyle/>
        <a:p>
          <a:endParaRPr lang="ru-RU"/>
        </a:p>
      </dgm:t>
    </dgm:pt>
    <dgm:pt modelId="{49F4EB7F-6E94-4DD2-8399-71AB15F0026B}">
      <dgm:prSet phldrT="[Текст]"/>
      <dgm:spPr>
        <a:solidFill>
          <a:srgbClr val="FF0000">
            <a:alpha val="90000"/>
          </a:srgbClr>
        </a:solidFill>
        <a:ln w="57150">
          <a:solidFill>
            <a:srgbClr val="C00000">
              <a:alpha val="90000"/>
            </a:srgbClr>
          </a:solidFill>
        </a:ln>
      </dgm:spPr>
      <dgm:t>
        <a:bodyPr/>
        <a:lstStyle/>
        <a:p>
          <a:r>
            <a:rPr lang="ru-RU" b="1" u="sng" dirty="0" smtClean="0">
              <a:solidFill>
                <a:schemeClr val="tx1"/>
              </a:solidFill>
            </a:rPr>
            <a:t>из </a:t>
          </a:r>
          <a:r>
            <a:rPr lang="ru-RU" b="1" u="sng" smtClean="0">
              <a:solidFill>
                <a:schemeClr val="tx1"/>
              </a:solidFill>
            </a:rPr>
            <a:t>них 1</a:t>
          </a:r>
          <a:r>
            <a:rPr lang="en-US" b="1" u="sng" smtClean="0">
              <a:solidFill>
                <a:schemeClr val="tx1"/>
              </a:solidFill>
            </a:rPr>
            <a:t>0</a:t>
          </a:r>
          <a:r>
            <a:rPr lang="ru-RU" b="1" u="sng" smtClean="0">
              <a:solidFill>
                <a:schemeClr val="tx1"/>
              </a:solidFill>
            </a:rPr>
            <a:t>-20 </a:t>
          </a:r>
          <a:r>
            <a:rPr lang="ru-RU" b="1" u="sng" dirty="0" smtClean="0">
              <a:solidFill>
                <a:schemeClr val="tx1"/>
              </a:solidFill>
            </a:rPr>
            <a:t>детей</a:t>
          </a:r>
          <a:endParaRPr lang="ru-RU" dirty="0">
            <a:solidFill>
              <a:schemeClr val="tx1"/>
            </a:solidFill>
          </a:endParaRPr>
        </a:p>
      </dgm:t>
    </dgm:pt>
    <dgm:pt modelId="{EEA6BEFF-FE5B-43E5-A729-4FCEACF20FEE}" type="parTrans" cxnId="{894C92B8-B0DB-40A1-BAE8-123928027BB4}">
      <dgm:prSet/>
      <dgm:spPr/>
      <dgm:t>
        <a:bodyPr/>
        <a:lstStyle/>
        <a:p>
          <a:endParaRPr lang="ru-RU"/>
        </a:p>
      </dgm:t>
    </dgm:pt>
    <dgm:pt modelId="{44FC4075-2B5C-4815-82C4-A0923F8D07BE}" type="sibTrans" cxnId="{894C92B8-B0DB-40A1-BAE8-123928027BB4}">
      <dgm:prSet/>
      <dgm:spPr/>
      <dgm:t>
        <a:bodyPr/>
        <a:lstStyle/>
        <a:p>
          <a:endParaRPr lang="ru-RU"/>
        </a:p>
      </dgm:t>
    </dgm:pt>
    <dgm:pt modelId="{AC554775-AF8A-47FD-B4D7-99654CCD0836}">
      <dgm:prSet phldrT="[Текст]"/>
      <dgm:spPr>
        <a:ln w="57150">
          <a:solidFill>
            <a:srgbClr val="92D050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Спасенные</a:t>
          </a:r>
          <a:endParaRPr lang="ru-RU" dirty="0">
            <a:solidFill>
              <a:schemeClr val="tx1"/>
            </a:solidFill>
          </a:endParaRPr>
        </a:p>
      </dgm:t>
    </dgm:pt>
    <dgm:pt modelId="{CE23B413-B427-4228-8AAD-91DE1935875A}" type="parTrans" cxnId="{F1FFC4F5-F149-47DF-B421-7C4111D4974A}">
      <dgm:prSet/>
      <dgm:spPr/>
      <dgm:t>
        <a:bodyPr/>
        <a:lstStyle/>
        <a:p>
          <a:endParaRPr lang="ru-RU"/>
        </a:p>
      </dgm:t>
    </dgm:pt>
    <dgm:pt modelId="{2A97EDDE-3EF9-4853-A757-0C71F3783760}" type="sibTrans" cxnId="{F1FFC4F5-F149-47DF-B421-7C4111D4974A}">
      <dgm:prSet/>
      <dgm:spPr/>
      <dgm:t>
        <a:bodyPr/>
        <a:lstStyle/>
        <a:p>
          <a:endParaRPr lang="ru-RU"/>
        </a:p>
      </dgm:t>
    </dgm:pt>
    <dgm:pt modelId="{CE5D13F4-789C-4E4F-B95D-B8D8BA1EA335}">
      <dgm:prSet phldrT="[Текст]" custT="1"/>
      <dgm:spPr>
        <a:solidFill>
          <a:srgbClr val="A4BE24">
            <a:alpha val="89804"/>
          </a:srgbClr>
        </a:solidFill>
        <a:ln w="57150">
          <a:solidFill>
            <a:srgbClr val="92D050">
              <a:alpha val="90000"/>
            </a:srgb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от  20  до 30 человек</a:t>
          </a:r>
          <a:endParaRPr lang="ru-RU" sz="2400" dirty="0">
            <a:solidFill>
              <a:schemeClr val="tx1"/>
            </a:solidFill>
          </a:endParaRPr>
        </a:p>
      </dgm:t>
    </dgm:pt>
    <dgm:pt modelId="{25CC51CE-521B-43C6-AE60-B032E050DC50}" type="parTrans" cxnId="{5FC8BC76-9F15-4DD2-B1FA-3FF63B0E38FD}">
      <dgm:prSet/>
      <dgm:spPr/>
      <dgm:t>
        <a:bodyPr/>
        <a:lstStyle/>
        <a:p>
          <a:endParaRPr lang="ru-RU"/>
        </a:p>
      </dgm:t>
    </dgm:pt>
    <dgm:pt modelId="{15277147-EAD5-4E6D-B626-E581C7C62A10}" type="sibTrans" cxnId="{5FC8BC76-9F15-4DD2-B1FA-3FF63B0E38FD}">
      <dgm:prSet/>
      <dgm:spPr/>
      <dgm:t>
        <a:bodyPr/>
        <a:lstStyle/>
        <a:p>
          <a:endParaRPr lang="ru-RU"/>
        </a:p>
      </dgm:t>
    </dgm:pt>
    <dgm:pt modelId="{313472B6-6762-4ADD-8659-EE35515A2A5B}">
      <dgm:prSet phldrT="[Текст]"/>
      <dgm:spPr>
        <a:solidFill>
          <a:srgbClr val="92D050">
            <a:alpha val="89804"/>
          </a:srgbClr>
        </a:solidFill>
        <a:ln w="57150">
          <a:solidFill>
            <a:srgbClr val="92D050">
              <a:alpha val="89804"/>
            </a:srgbClr>
          </a:solidFill>
        </a:ln>
      </dgm:spPr>
      <dgm:t>
        <a:bodyPr/>
        <a:lstStyle/>
        <a:p>
          <a:r>
            <a:rPr lang="ru-RU" b="1" u="sng" dirty="0" smtClean="0">
              <a:solidFill>
                <a:schemeClr val="tx1"/>
              </a:solidFill>
            </a:rPr>
            <a:t>из них  10 - 15 детей</a:t>
          </a:r>
          <a:endParaRPr lang="ru-RU" dirty="0">
            <a:solidFill>
              <a:schemeClr val="tx1"/>
            </a:solidFill>
          </a:endParaRPr>
        </a:p>
      </dgm:t>
    </dgm:pt>
    <dgm:pt modelId="{FD9111FA-BE00-4439-B5B1-1A28BF517F34}" type="parTrans" cxnId="{327F50A5-3EFB-4585-9169-FD64D48CEFD3}">
      <dgm:prSet/>
      <dgm:spPr/>
      <dgm:t>
        <a:bodyPr/>
        <a:lstStyle/>
        <a:p>
          <a:endParaRPr lang="ru-RU"/>
        </a:p>
      </dgm:t>
    </dgm:pt>
    <dgm:pt modelId="{E8959EDA-2A54-4119-BFC9-AB41B92A1A5B}" type="sibTrans" cxnId="{327F50A5-3EFB-4585-9169-FD64D48CEFD3}">
      <dgm:prSet/>
      <dgm:spPr/>
      <dgm:t>
        <a:bodyPr/>
        <a:lstStyle/>
        <a:p>
          <a:endParaRPr lang="ru-RU"/>
        </a:p>
      </dgm:t>
    </dgm:pt>
    <dgm:pt modelId="{6778220A-F6D9-4598-A7EF-E4DB083B4967}">
      <dgm:prSet phldrT="[Текст]"/>
      <dgm:spPr>
        <a:solidFill>
          <a:schemeClr val="accent4">
            <a:lumMod val="75000"/>
          </a:schemeClr>
        </a:solidFill>
        <a:ln w="57150">
          <a:solidFill>
            <a:srgbClr val="2F1434"/>
          </a:solidFill>
        </a:ln>
      </dgm:spPr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Утонувшие</a:t>
          </a:r>
          <a:endParaRPr lang="ru-RU" dirty="0">
            <a:solidFill>
              <a:schemeClr val="tx1"/>
            </a:solidFill>
          </a:endParaRPr>
        </a:p>
      </dgm:t>
    </dgm:pt>
    <dgm:pt modelId="{574B014A-95E7-4C77-BBE6-4C36ECC718F6}" type="parTrans" cxnId="{124A2FFB-4613-4F4C-B9F4-25F608F76ECC}">
      <dgm:prSet/>
      <dgm:spPr/>
      <dgm:t>
        <a:bodyPr/>
        <a:lstStyle/>
        <a:p>
          <a:endParaRPr lang="ru-RU"/>
        </a:p>
      </dgm:t>
    </dgm:pt>
    <dgm:pt modelId="{6528A954-4A1E-4029-9EF9-DAD23A7F45FC}" type="sibTrans" cxnId="{124A2FFB-4613-4F4C-B9F4-25F608F76ECC}">
      <dgm:prSet/>
      <dgm:spPr/>
      <dgm:t>
        <a:bodyPr/>
        <a:lstStyle/>
        <a:p>
          <a:endParaRPr lang="ru-RU"/>
        </a:p>
      </dgm:t>
    </dgm:pt>
    <dgm:pt modelId="{2F689928-9293-4F96-A409-B444B789DBF0}">
      <dgm:prSet phldrT="[Текст]" custT="1"/>
      <dgm:spPr>
        <a:solidFill>
          <a:srgbClr val="6C519D">
            <a:alpha val="89804"/>
          </a:srgbClr>
        </a:solidFill>
        <a:ln w="57150">
          <a:solidFill>
            <a:srgbClr val="2F1434">
              <a:alpha val="90000"/>
            </a:srgbClr>
          </a:solidFill>
        </a:ln>
      </dgm:spPr>
      <dgm:t>
        <a:bodyPr/>
        <a:lstStyle/>
        <a:p>
          <a:r>
            <a:rPr lang="ru-RU" sz="2400" b="1" dirty="0" smtClean="0">
              <a:solidFill>
                <a:schemeClr val="tx1"/>
              </a:solidFill>
            </a:rPr>
            <a:t>от 10 до 20 человек</a:t>
          </a:r>
          <a:endParaRPr lang="ru-RU" sz="2400" dirty="0">
            <a:solidFill>
              <a:schemeClr val="tx1"/>
            </a:solidFill>
          </a:endParaRPr>
        </a:p>
      </dgm:t>
    </dgm:pt>
    <dgm:pt modelId="{CCD07C72-4CF6-4637-8563-C734CD97D2B4}" type="parTrans" cxnId="{E070D429-B88A-4E8F-A062-3501B201F4D1}">
      <dgm:prSet/>
      <dgm:spPr/>
      <dgm:t>
        <a:bodyPr/>
        <a:lstStyle/>
        <a:p>
          <a:endParaRPr lang="ru-RU"/>
        </a:p>
      </dgm:t>
    </dgm:pt>
    <dgm:pt modelId="{E565FCCE-D7BB-45E4-8EB1-7A5D1C2EEF60}" type="sibTrans" cxnId="{E070D429-B88A-4E8F-A062-3501B201F4D1}">
      <dgm:prSet/>
      <dgm:spPr/>
      <dgm:t>
        <a:bodyPr/>
        <a:lstStyle/>
        <a:p>
          <a:endParaRPr lang="ru-RU"/>
        </a:p>
      </dgm:t>
    </dgm:pt>
    <dgm:pt modelId="{146831DA-AAC2-42E7-80B1-C4F677EA8FEA}">
      <dgm:prSet phldrT="[Текст]"/>
      <dgm:spPr>
        <a:solidFill>
          <a:srgbClr val="7030A0">
            <a:alpha val="89804"/>
          </a:srgbClr>
        </a:solidFill>
        <a:ln w="57150">
          <a:solidFill>
            <a:srgbClr val="2F1434">
              <a:alpha val="90000"/>
            </a:srgbClr>
          </a:solidFill>
        </a:ln>
      </dgm:spPr>
      <dgm:t>
        <a:bodyPr/>
        <a:lstStyle/>
        <a:p>
          <a:r>
            <a:rPr lang="ru-RU" b="1" u="sng" dirty="0" smtClean="0">
              <a:solidFill>
                <a:schemeClr val="tx1"/>
              </a:solidFill>
            </a:rPr>
            <a:t>из них   3 - 10 детей</a:t>
          </a:r>
          <a:endParaRPr lang="ru-RU" dirty="0">
            <a:solidFill>
              <a:schemeClr val="tx1"/>
            </a:solidFill>
          </a:endParaRPr>
        </a:p>
      </dgm:t>
    </dgm:pt>
    <dgm:pt modelId="{89AAC33F-502D-457C-92C0-FA71E46A78B6}" type="parTrans" cxnId="{D09ABF3B-8047-4CE9-8742-2C4A9FC0E91B}">
      <dgm:prSet/>
      <dgm:spPr/>
      <dgm:t>
        <a:bodyPr/>
        <a:lstStyle/>
        <a:p>
          <a:endParaRPr lang="ru-RU"/>
        </a:p>
      </dgm:t>
    </dgm:pt>
    <dgm:pt modelId="{AC878E50-E805-4068-A8B7-4FE7A554599A}" type="sibTrans" cxnId="{D09ABF3B-8047-4CE9-8742-2C4A9FC0E91B}">
      <dgm:prSet/>
      <dgm:spPr/>
      <dgm:t>
        <a:bodyPr/>
        <a:lstStyle/>
        <a:p>
          <a:endParaRPr lang="ru-RU"/>
        </a:p>
      </dgm:t>
    </dgm:pt>
    <dgm:pt modelId="{B4CE05D8-A14F-42BA-8DA1-24FEEEADFF25}" type="pres">
      <dgm:prSet presAssocID="{A68F99E5-05D1-42FF-8AB1-3943D1682C2C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C253E63-BAF1-44BE-B615-C66FBFBDEACF}" type="pres">
      <dgm:prSet presAssocID="{06B8645D-A6E5-47A6-B86B-EA0E8D434B85}" presName="horFlow" presStyleCnt="0"/>
      <dgm:spPr/>
    </dgm:pt>
    <dgm:pt modelId="{FE89EAC4-41E7-4F97-AC01-4546F6171AAA}" type="pres">
      <dgm:prSet presAssocID="{06B8645D-A6E5-47A6-B86B-EA0E8D434B85}" presName="bigChev" presStyleLbl="node1" presStyleIdx="0" presStyleCnt="3"/>
      <dgm:spPr/>
      <dgm:t>
        <a:bodyPr/>
        <a:lstStyle/>
        <a:p>
          <a:endParaRPr lang="ru-RU"/>
        </a:p>
      </dgm:t>
    </dgm:pt>
    <dgm:pt modelId="{247CEF9D-40BD-4F5B-8EE3-AC91B92F3558}" type="pres">
      <dgm:prSet presAssocID="{9ADBC314-E515-4481-A66A-F73D41B1CA8B}" presName="parTrans" presStyleCnt="0"/>
      <dgm:spPr/>
    </dgm:pt>
    <dgm:pt modelId="{23EB2872-DC99-447C-A289-91024AB17C9B}" type="pres">
      <dgm:prSet presAssocID="{606661A5-BED0-4DC5-83E4-FE4215FDF1FB}" presName="node" presStyleLbl="alignAccFollowNode1" presStyleIdx="0" presStyleCnt="6" custLinFactNeighborX="28033" custLinFactNeighborY="21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25EFA1-AAC0-4BF4-B8F6-AEEDC246348C}" type="pres">
      <dgm:prSet presAssocID="{C53D6FDB-4315-46A0-8E0D-B827D0CA81EC}" presName="sibTrans" presStyleCnt="0"/>
      <dgm:spPr/>
    </dgm:pt>
    <dgm:pt modelId="{334AFB0A-9E8A-448F-B915-C92287F3E93B}" type="pres">
      <dgm:prSet presAssocID="{49F4EB7F-6E94-4DD2-8399-71AB15F0026B}" presName="node" presStyleLbl="alignAccFollowNode1" presStyleIdx="1" presStyleCnt="6" custScaleX="67561" custScaleY="87165" custLinFactX="1262" custLinFactNeighborX="100000" custLinFactNeighborY="19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C63FD1-61D7-474E-8CD4-C1608EBEBF65}" type="pres">
      <dgm:prSet presAssocID="{06B8645D-A6E5-47A6-B86B-EA0E8D434B85}" presName="vSp" presStyleCnt="0"/>
      <dgm:spPr/>
    </dgm:pt>
    <dgm:pt modelId="{D20B1A93-C646-4924-BDB9-F7E757F5C468}" type="pres">
      <dgm:prSet presAssocID="{AC554775-AF8A-47FD-B4D7-99654CCD0836}" presName="horFlow" presStyleCnt="0"/>
      <dgm:spPr/>
    </dgm:pt>
    <dgm:pt modelId="{989F49B3-6F3C-4032-849A-6BEA765B2BD7}" type="pres">
      <dgm:prSet presAssocID="{AC554775-AF8A-47FD-B4D7-99654CCD0836}" presName="bigChev" presStyleLbl="node1" presStyleIdx="1" presStyleCnt="3"/>
      <dgm:spPr/>
      <dgm:t>
        <a:bodyPr/>
        <a:lstStyle/>
        <a:p>
          <a:endParaRPr lang="ru-RU"/>
        </a:p>
      </dgm:t>
    </dgm:pt>
    <dgm:pt modelId="{52655C4C-2222-4586-BF5D-908CF3334A92}" type="pres">
      <dgm:prSet presAssocID="{25CC51CE-521B-43C6-AE60-B032E050DC50}" presName="parTrans" presStyleCnt="0"/>
      <dgm:spPr/>
    </dgm:pt>
    <dgm:pt modelId="{DC50E0B3-7BC4-466D-99A2-EB33A05385BF}" type="pres">
      <dgm:prSet presAssocID="{CE5D13F4-789C-4E4F-B95D-B8D8BA1EA335}" presName="node" presStyleLbl="alignAccFollowNode1" presStyleIdx="2" presStyleCnt="6" custLinFactNeighborX="25469" custLinFactNeighborY="15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0744DE-252B-4B3F-805D-30F25D75ADA1}" type="pres">
      <dgm:prSet presAssocID="{15277147-EAD5-4E6D-B626-E581C7C62A10}" presName="sibTrans" presStyleCnt="0"/>
      <dgm:spPr/>
    </dgm:pt>
    <dgm:pt modelId="{01EA0436-6783-4BF1-9001-53EC21814CE8}" type="pres">
      <dgm:prSet presAssocID="{313472B6-6762-4ADD-8659-EE35515A2A5B}" presName="node" presStyleLbl="alignAccFollowNode1" presStyleIdx="3" presStyleCnt="6" custScaleX="65332" custScaleY="84332" custLinFactNeighborX="84468" custLinFactNeighborY="5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C5F6F7-3FAC-49FD-B3F5-009E4913E918}" type="pres">
      <dgm:prSet presAssocID="{AC554775-AF8A-47FD-B4D7-99654CCD0836}" presName="vSp" presStyleCnt="0"/>
      <dgm:spPr/>
    </dgm:pt>
    <dgm:pt modelId="{D4E7C24F-A1F6-44FB-8CD8-86DD0169458A}" type="pres">
      <dgm:prSet presAssocID="{6778220A-F6D9-4598-A7EF-E4DB083B4967}" presName="horFlow" presStyleCnt="0"/>
      <dgm:spPr/>
    </dgm:pt>
    <dgm:pt modelId="{85C71235-4E1B-486F-9CBF-F831A6E25311}" type="pres">
      <dgm:prSet presAssocID="{6778220A-F6D9-4598-A7EF-E4DB083B4967}" presName="bigChev" presStyleLbl="node1" presStyleIdx="2" presStyleCnt="3"/>
      <dgm:spPr/>
      <dgm:t>
        <a:bodyPr/>
        <a:lstStyle/>
        <a:p>
          <a:endParaRPr lang="ru-RU"/>
        </a:p>
      </dgm:t>
    </dgm:pt>
    <dgm:pt modelId="{AB90AC1D-12B6-46D5-B198-1529B477EFA5}" type="pres">
      <dgm:prSet presAssocID="{CCD07C72-4CF6-4637-8563-C734CD97D2B4}" presName="parTrans" presStyleCnt="0"/>
      <dgm:spPr/>
    </dgm:pt>
    <dgm:pt modelId="{C7E0ADC0-B549-47C9-9464-9B4F0583E963}" type="pres">
      <dgm:prSet presAssocID="{2F689928-9293-4F96-A409-B444B789DBF0}" presName="node" presStyleLbl="alignAccFollowNode1" presStyleIdx="4" presStyleCnt="6" custLinFactNeighborX="28031" custLinFactNeighborY="201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72D8D7-E7DD-48BF-94CF-C36C9EA9741E}" type="pres">
      <dgm:prSet presAssocID="{E565FCCE-D7BB-45E4-8EB1-7A5D1C2EEF60}" presName="sibTrans" presStyleCnt="0"/>
      <dgm:spPr/>
    </dgm:pt>
    <dgm:pt modelId="{88DF9EA8-82D8-4626-8C6D-65E5C04B3D8B}" type="pres">
      <dgm:prSet presAssocID="{146831DA-AAC2-42E7-80B1-C4F677EA8FEA}" presName="node" presStyleLbl="alignAccFollowNode1" presStyleIdx="5" presStyleCnt="6" custScaleX="67216" custScaleY="83443" custLinFactNeighborX="91192" custLinFactNeighborY="-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C1B747-30A9-406D-9B36-4F751C39EB70}" type="presOf" srcId="{A68F99E5-05D1-42FF-8AB1-3943D1682C2C}" destId="{B4CE05D8-A14F-42BA-8DA1-24FEEEADFF25}" srcOrd="0" destOrd="0" presId="urn:microsoft.com/office/officeart/2005/8/layout/lProcess3"/>
    <dgm:cxn modelId="{894C92B8-B0DB-40A1-BAE8-123928027BB4}" srcId="{06B8645D-A6E5-47A6-B86B-EA0E8D434B85}" destId="{49F4EB7F-6E94-4DD2-8399-71AB15F0026B}" srcOrd="1" destOrd="0" parTransId="{EEA6BEFF-FE5B-43E5-A729-4FCEACF20FEE}" sibTransId="{44FC4075-2B5C-4815-82C4-A0923F8D07BE}"/>
    <dgm:cxn modelId="{A60B0F47-B42C-4FB1-AA39-145291E0E4AF}" srcId="{A68F99E5-05D1-42FF-8AB1-3943D1682C2C}" destId="{06B8645D-A6E5-47A6-B86B-EA0E8D434B85}" srcOrd="0" destOrd="0" parTransId="{5DDFF2BC-DB29-41B2-B3A8-21187C56F306}" sibTransId="{B58A8246-A215-42D8-B754-665D9E01930A}"/>
    <dgm:cxn modelId="{84F0F779-2971-4395-8EC4-AD008ED08626}" srcId="{06B8645D-A6E5-47A6-B86B-EA0E8D434B85}" destId="{606661A5-BED0-4DC5-83E4-FE4215FDF1FB}" srcOrd="0" destOrd="0" parTransId="{9ADBC314-E515-4481-A66A-F73D41B1CA8B}" sibTransId="{C53D6FDB-4315-46A0-8E0D-B827D0CA81EC}"/>
    <dgm:cxn modelId="{768B3C7A-6884-4196-8BCD-7D86B667A4C9}" type="presOf" srcId="{CE5D13F4-789C-4E4F-B95D-B8D8BA1EA335}" destId="{DC50E0B3-7BC4-466D-99A2-EB33A05385BF}" srcOrd="0" destOrd="0" presId="urn:microsoft.com/office/officeart/2005/8/layout/lProcess3"/>
    <dgm:cxn modelId="{D709841E-6C6E-441A-946D-6034ECB3E00C}" type="presOf" srcId="{AC554775-AF8A-47FD-B4D7-99654CCD0836}" destId="{989F49B3-6F3C-4032-849A-6BEA765B2BD7}" srcOrd="0" destOrd="0" presId="urn:microsoft.com/office/officeart/2005/8/layout/lProcess3"/>
    <dgm:cxn modelId="{B53FFBCC-8F5C-40E9-84A8-2D7960CA3B7E}" type="presOf" srcId="{313472B6-6762-4ADD-8659-EE35515A2A5B}" destId="{01EA0436-6783-4BF1-9001-53EC21814CE8}" srcOrd="0" destOrd="0" presId="urn:microsoft.com/office/officeart/2005/8/layout/lProcess3"/>
    <dgm:cxn modelId="{DA0EF329-1113-4862-B634-26E30854E7B8}" type="presOf" srcId="{49F4EB7F-6E94-4DD2-8399-71AB15F0026B}" destId="{334AFB0A-9E8A-448F-B915-C92287F3E93B}" srcOrd="0" destOrd="0" presId="urn:microsoft.com/office/officeart/2005/8/layout/lProcess3"/>
    <dgm:cxn modelId="{62A17B0D-6259-4386-A9C7-BEB8F352DD21}" type="presOf" srcId="{6778220A-F6D9-4598-A7EF-E4DB083B4967}" destId="{85C71235-4E1B-486F-9CBF-F831A6E25311}" srcOrd="0" destOrd="0" presId="urn:microsoft.com/office/officeart/2005/8/layout/lProcess3"/>
    <dgm:cxn modelId="{5FC8BC76-9F15-4DD2-B1FA-3FF63B0E38FD}" srcId="{AC554775-AF8A-47FD-B4D7-99654CCD0836}" destId="{CE5D13F4-789C-4E4F-B95D-B8D8BA1EA335}" srcOrd="0" destOrd="0" parTransId="{25CC51CE-521B-43C6-AE60-B032E050DC50}" sibTransId="{15277147-EAD5-4E6D-B626-E581C7C62A10}"/>
    <dgm:cxn modelId="{6FECF2AB-47B0-4155-9C87-56031C18149E}" type="presOf" srcId="{146831DA-AAC2-42E7-80B1-C4F677EA8FEA}" destId="{88DF9EA8-82D8-4626-8C6D-65E5C04B3D8B}" srcOrd="0" destOrd="0" presId="urn:microsoft.com/office/officeart/2005/8/layout/lProcess3"/>
    <dgm:cxn modelId="{647BD2FF-6DBC-4297-9391-5F047DF55D62}" type="presOf" srcId="{2F689928-9293-4F96-A409-B444B789DBF0}" destId="{C7E0ADC0-B549-47C9-9464-9B4F0583E963}" srcOrd="0" destOrd="0" presId="urn:microsoft.com/office/officeart/2005/8/layout/lProcess3"/>
    <dgm:cxn modelId="{E070D429-B88A-4E8F-A062-3501B201F4D1}" srcId="{6778220A-F6D9-4598-A7EF-E4DB083B4967}" destId="{2F689928-9293-4F96-A409-B444B789DBF0}" srcOrd="0" destOrd="0" parTransId="{CCD07C72-4CF6-4637-8563-C734CD97D2B4}" sibTransId="{E565FCCE-D7BB-45E4-8EB1-7A5D1C2EEF60}"/>
    <dgm:cxn modelId="{F1FFC4F5-F149-47DF-B421-7C4111D4974A}" srcId="{A68F99E5-05D1-42FF-8AB1-3943D1682C2C}" destId="{AC554775-AF8A-47FD-B4D7-99654CCD0836}" srcOrd="1" destOrd="0" parTransId="{CE23B413-B427-4228-8AAD-91DE1935875A}" sibTransId="{2A97EDDE-3EF9-4853-A757-0C71F3783760}"/>
    <dgm:cxn modelId="{D80039C9-E1CF-4847-A6B2-4C2132881001}" type="presOf" srcId="{06B8645D-A6E5-47A6-B86B-EA0E8D434B85}" destId="{FE89EAC4-41E7-4F97-AC01-4546F6171AAA}" srcOrd="0" destOrd="0" presId="urn:microsoft.com/office/officeart/2005/8/layout/lProcess3"/>
    <dgm:cxn modelId="{124A2FFB-4613-4F4C-B9F4-25F608F76ECC}" srcId="{A68F99E5-05D1-42FF-8AB1-3943D1682C2C}" destId="{6778220A-F6D9-4598-A7EF-E4DB083B4967}" srcOrd="2" destOrd="0" parTransId="{574B014A-95E7-4C77-BBE6-4C36ECC718F6}" sibTransId="{6528A954-4A1E-4029-9EF9-DAD23A7F45FC}"/>
    <dgm:cxn modelId="{5C1D4197-18D0-4F08-AB30-D0D3D163C8AC}" type="presOf" srcId="{606661A5-BED0-4DC5-83E4-FE4215FDF1FB}" destId="{23EB2872-DC99-447C-A289-91024AB17C9B}" srcOrd="0" destOrd="0" presId="urn:microsoft.com/office/officeart/2005/8/layout/lProcess3"/>
    <dgm:cxn modelId="{D09ABF3B-8047-4CE9-8742-2C4A9FC0E91B}" srcId="{6778220A-F6D9-4598-A7EF-E4DB083B4967}" destId="{146831DA-AAC2-42E7-80B1-C4F677EA8FEA}" srcOrd="1" destOrd="0" parTransId="{89AAC33F-502D-457C-92C0-FA71E46A78B6}" sibTransId="{AC878E50-E805-4068-A8B7-4FE7A554599A}"/>
    <dgm:cxn modelId="{327F50A5-3EFB-4585-9169-FD64D48CEFD3}" srcId="{AC554775-AF8A-47FD-B4D7-99654CCD0836}" destId="{313472B6-6762-4ADD-8659-EE35515A2A5B}" srcOrd="1" destOrd="0" parTransId="{FD9111FA-BE00-4439-B5B1-1A28BF517F34}" sibTransId="{E8959EDA-2A54-4119-BFC9-AB41B92A1A5B}"/>
    <dgm:cxn modelId="{649F22B9-3611-4345-A924-7B095167B140}" type="presParOf" srcId="{B4CE05D8-A14F-42BA-8DA1-24FEEEADFF25}" destId="{1C253E63-BAF1-44BE-B615-C66FBFBDEACF}" srcOrd="0" destOrd="0" presId="urn:microsoft.com/office/officeart/2005/8/layout/lProcess3"/>
    <dgm:cxn modelId="{5AAC4E84-1A7D-4239-A1C7-4F2298A92AD5}" type="presParOf" srcId="{1C253E63-BAF1-44BE-B615-C66FBFBDEACF}" destId="{FE89EAC4-41E7-4F97-AC01-4546F6171AAA}" srcOrd="0" destOrd="0" presId="urn:microsoft.com/office/officeart/2005/8/layout/lProcess3"/>
    <dgm:cxn modelId="{3A807892-8974-4F35-853F-2EBFB1E43405}" type="presParOf" srcId="{1C253E63-BAF1-44BE-B615-C66FBFBDEACF}" destId="{247CEF9D-40BD-4F5B-8EE3-AC91B92F3558}" srcOrd="1" destOrd="0" presId="urn:microsoft.com/office/officeart/2005/8/layout/lProcess3"/>
    <dgm:cxn modelId="{ED56CA1F-C3A3-461C-8C72-90ADAEA241C8}" type="presParOf" srcId="{1C253E63-BAF1-44BE-B615-C66FBFBDEACF}" destId="{23EB2872-DC99-447C-A289-91024AB17C9B}" srcOrd="2" destOrd="0" presId="urn:microsoft.com/office/officeart/2005/8/layout/lProcess3"/>
    <dgm:cxn modelId="{D06C99F5-D863-4082-9C2F-F8F3FE9BB5E8}" type="presParOf" srcId="{1C253E63-BAF1-44BE-B615-C66FBFBDEACF}" destId="{3825EFA1-AAC0-4BF4-B8F6-AEEDC246348C}" srcOrd="3" destOrd="0" presId="urn:microsoft.com/office/officeart/2005/8/layout/lProcess3"/>
    <dgm:cxn modelId="{1D5AF331-707C-4A57-AD81-49A3202E9241}" type="presParOf" srcId="{1C253E63-BAF1-44BE-B615-C66FBFBDEACF}" destId="{334AFB0A-9E8A-448F-B915-C92287F3E93B}" srcOrd="4" destOrd="0" presId="urn:microsoft.com/office/officeart/2005/8/layout/lProcess3"/>
    <dgm:cxn modelId="{278B22D6-BE90-45E5-AEAE-77540BC9586B}" type="presParOf" srcId="{B4CE05D8-A14F-42BA-8DA1-24FEEEADFF25}" destId="{52C63FD1-61D7-474E-8CD4-C1608EBEBF65}" srcOrd="1" destOrd="0" presId="urn:microsoft.com/office/officeart/2005/8/layout/lProcess3"/>
    <dgm:cxn modelId="{13C27AA9-D101-4F82-BC39-BD9D516665FE}" type="presParOf" srcId="{B4CE05D8-A14F-42BA-8DA1-24FEEEADFF25}" destId="{D20B1A93-C646-4924-BDB9-F7E757F5C468}" srcOrd="2" destOrd="0" presId="urn:microsoft.com/office/officeart/2005/8/layout/lProcess3"/>
    <dgm:cxn modelId="{EDCD7DF8-2C64-406F-B9E5-E5697E4BEBC3}" type="presParOf" srcId="{D20B1A93-C646-4924-BDB9-F7E757F5C468}" destId="{989F49B3-6F3C-4032-849A-6BEA765B2BD7}" srcOrd="0" destOrd="0" presId="urn:microsoft.com/office/officeart/2005/8/layout/lProcess3"/>
    <dgm:cxn modelId="{CCD46BCC-F87E-4E0E-83EA-983B966C4869}" type="presParOf" srcId="{D20B1A93-C646-4924-BDB9-F7E757F5C468}" destId="{52655C4C-2222-4586-BF5D-908CF3334A92}" srcOrd="1" destOrd="0" presId="urn:microsoft.com/office/officeart/2005/8/layout/lProcess3"/>
    <dgm:cxn modelId="{36DC5BBE-37A2-4A78-A7AC-AF540983D222}" type="presParOf" srcId="{D20B1A93-C646-4924-BDB9-F7E757F5C468}" destId="{DC50E0B3-7BC4-466D-99A2-EB33A05385BF}" srcOrd="2" destOrd="0" presId="urn:microsoft.com/office/officeart/2005/8/layout/lProcess3"/>
    <dgm:cxn modelId="{3563877A-1C56-48D4-888C-8B0AE960A33F}" type="presParOf" srcId="{D20B1A93-C646-4924-BDB9-F7E757F5C468}" destId="{840744DE-252B-4B3F-805D-30F25D75ADA1}" srcOrd="3" destOrd="0" presId="urn:microsoft.com/office/officeart/2005/8/layout/lProcess3"/>
    <dgm:cxn modelId="{B91EADEF-17D0-442A-8663-A3C0445CD49B}" type="presParOf" srcId="{D20B1A93-C646-4924-BDB9-F7E757F5C468}" destId="{01EA0436-6783-4BF1-9001-53EC21814CE8}" srcOrd="4" destOrd="0" presId="urn:microsoft.com/office/officeart/2005/8/layout/lProcess3"/>
    <dgm:cxn modelId="{91A292C2-D178-478E-864E-E3EE472CE6DD}" type="presParOf" srcId="{B4CE05D8-A14F-42BA-8DA1-24FEEEADFF25}" destId="{64C5F6F7-3FAC-49FD-B3F5-009E4913E918}" srcOrd="3" destOrd="0" presId="urn:microsoft.com/office/officeart/2005/8/layout/lProcess3"/>
    <dgm:cxn modelId="{68641D69-2113-499A-9C56-A0179422918E}" type="presParOf" srcId="{B4CE05D8-A14F-42BA-8DA1-24FEEEADFF25}" destId="{D4E7C24F-A1F6-44FB-8CD8-86DD0169458A}" srcOrd="4" destOrd="0" presId="urn:microsoft.com/office/officeart/2005/8/layout/lProcess3"/>
    <dgm:cxn modelId="{B0195B7B-8DCC-4100-A4B4-4373DE05B44D}" type="presParOf" srcId="{D4E7C24F-A1F6-44FB-8CD8-86DD0169458A}" destId="{85C71235-4E1B-486F-9CBF-F831A6E25311}" srcOrd="0" destOrd="0" presId="urn:microsoft.com/office/officeart/2005/8/layout/lProcess3"/>
    <dgm:cxn modelId="{500249BE-4CFC-4639-B309-DD9013E94D99}" type="presParOf" srcId="{D4E7C24F-A1F6-44FB-8CD8-86DD0169458A}" destId="{AB90AC1D-12B6-46D5-B198-1529B477EFA5}" srcOrd="1" destOrd="0" presId="urn:microsoft.com/office/officeart/2005/8/layout/lProcess3"/>
    <dgm:cxn modelId="{D6FF7BC7-5F14-4E3C-B6FF-D4FBE2A1C0AD}" type="presParOf" srcId="{D4E7C24F-A1F6-44FB-8CD8-86DD0169458A}" destId="{C7E0ADC0-B549-47C9-9464-9B4F0583E963}" srcOrd="2" destOrd="0" presId="urn:microsoft.com/office/officeart/2005/8/layout/lProcess3"/>
    <dgm:cxn modelId="{EE61F5BE-705B-49A8-BC4C-2AFEB6F4712C}" type="presParOf" srcId="{D4E7C24F-A1F6-44FB-8CD8-86DD0169458A}" destId="{DD72D8D7-E7DD-48BF-94CF-C36C9EA9741E}" srcOrd="3" destOrd="0" presId="urn:microsoft.com/office/officeart/2005/8/layout/lProcess3"/>
    <dgm:cxn modelId="{3C160B32-3DEA-4CD4-9754-8D9DFEF9372D}" type="presParOf" srcId="{D4E7C24F-A1F6-44FB-8CD8-86DD0169458A}" destId="{88DF9EA8-82D8-4626-8C6D-65E5C04B3D8B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6AE218-FEA6-42FD-8FC8-4C1B687BF07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E92B77F-0DCD-4798-9951-A5C88EE22196}">
      <dgm:prSet phldrT="[Текст]" custT="1"/>
      <dgm:spPr/>
      <dgm:t>
        <a:bodyPr/>
        <a:lstStyle/>
        <a:p>
          <a:pPr algn="r"/>
          <a:r>
            <a:rPr lang="ru-RU" sz="1700" b="1" baseline="0" dirty="0" smtClean="0"/>
            <a:t>        </a:t>
          </a:r>
          <a:r>
            <a:rPr lang="ru-RU" sz="1600" b="1" baseline="0" dirty="0" smtClean="0">
              <a:solidFill>
                <a:schemeClr val="bg1"/>
              </a:solidFill>
            </a:rPr>
            <a:t>КУПАНИЕ  В  НЕЗНАКОМЫХ И ЗАПРЕЩЕННЫХ  МЕСТАХ</a:t>
          </a:r>
          <a:endParaRPr lang="ru-RU" sz="1600" baseline="0" dirty="0">
            <a:solidFill>
              <a:schemeClr val="bg1"/>
            </a:solidFill>
          </a:endParaRPr>
        </a:p>
      </dgm:t>
    </dgm:pt>
    <dgm:pt modelId="{9F966AA5-7686-4B27-80D8-F2D491064883}" type="parTrans" cxnId="{6CCAF148-F463-4AA0-BC75-809A3940EACF}">
      <dgm:prSet/>
      <dgm:spPr/>
      <dgm:t>
        <a:bodyPr/>
        <a:lstStyle/>
        <a:p>
          <a:endParaRPr lang="ru-RU"/>
        </a:p>
      </dgm:t>
    </dgm:pt>
    <dgm:pt modelId="{B46A376C-4FC3-42AF-A335-1C5149E5EF66}" type="sibTrans" cxnId="{6CCAF148-F463-4AA0-BC75-809A3940EACF}">
      <dgm:prSet/>
      <dgm:spPr/>
      <dgm:t>
        <a:bodyPr/>
        <a:lstStyle/>
        <a:p>
          <a:endParaRPr lang="ru-RU"/>
        </a:p>
      </dgm:t>
    </dgm:pt>
    <dgm:pt modelId="{7D7229EB-F19E-4235-B889-0FB415674593}">
      <dgm:prSet phldrT="[Текст]" custT="1"/>
      <dgm:spPr/>
      <dgm:t>
        <a:bodyPr/>
        <a:lstStyle/>
        <a:p>
          <a:pPr algn="r"/>
          <a:endParaRPr lang="ru-RU" sz="800" b="1" baseline="0" dirty="0" smtClean="0">
            <a:solidFill>
              <a:schemeClr val="bg1"/>
            </a:solidFill>
          </a:endParaRPr>
        </a:p>
        <a:p>
          <a:pPr algn="r"/>
          <a:r>
            <a:rPr lang="ru-RU" sz="1600" b="1" baseline="0" dirty="0" smtClean="0">
              <a:solidFill>
                <a:schemeClr val="bg1"/>
              </a:solidFill>
            </a:rPr>
            <a:t>КУПАНИЕ  ДЕТЕЙ  БЕЗ ПРИСМОТРА  ВЗРОСЛЫХ</a:t>
          </a:r>
          <a:endParaRPr lang="ru-RU" sz="1600" b="1" baseline="0" dirty="0">
            <a:solidFill>
              <a:schemeClr val="bg1"/>
            </a:solidFill>
          </a:endParaRPr>
        </a:p>
      </dgm:t>
    </dgm:pt>
    <dgm:pt modelId="{CE730DC0-F7E5-4DA3-B09E-8B8B751B08B4}" type="parTrans" cxnId="{6251B38A-B0E9-4357-A381-FC251B9E2C83}">
      <dgm:prSet/>
      <dgm:spPr/>
      <dgm:t>
        <a:bodyPr/>
        <a:lstStyle/>
        <a:p>
          <a:endParaRPr lang="ru-RU"/>
        </a:p>
      </dgm:t>
    </dgm:pt>
    <dgm:pt modelId="{B751CD5D-F8B2-4FEA-B19E-FA8B0C38483A}" type="sibTrans" cxnId="{6251B38A-B0E9-4357-A381-FC251B9E2C83}">
      <dgm:prSet/>
      <dgm:spPr/>
      <dgm:t>
        <a:bodyPr/>
        <a:lstStyle/>
        <a:p>
          <a:endParaRPr lang="ru-RU"/>
        </a:p>
      </dgm:t>
    </dgm:pt>
    <dgm:pt modelId="{85A64105-7CEF-4847-A6CD-E2AF81917311}">
      <dgm:prSet phldrT="[Текст]" custT="1"/>
      <dgm:spPr/>
      <dgm:t>
        <a:bodyPr/>
        <a:lstStyle/>
        <a:p>
          <a:pPr algn="r"/>
          <a:endParaRPr lang="ru-RU" sz="1800" b="1" dirty="0">
            <a:solidFill>
              <a:schemeClr val="bg1"/>
            </a:solidFill>
          </a:endParaRPr>
        </a:p>
      </dgm:t>
    </dgm:pt>
    <dgm:pt modelId="{ECBAA93C-7716-4DDA-AD14-CF7BEB46CF70}" type="parTrans" cxnId="{B9B9B759-D077-4381-AFCC-B2D4A5E14212}">
      <dgm:prSet/>
      <dgm:spPr/>
      <dgm:t>
        <a:bodyPr/>
        <a:lstStyle/>
        <a:p>
          <a:endParaRPr lang="ru-RU"/>
        </a:p>
      </dgm:t>
    </dgm:pt>
    <dgm:pt modelId="{7DE8A0AC-D78E-45AF-9A55-24CBEE80AA3D}" type="sibTrans" cxnId="{B9B9B759-D077-4381-AFCC-B2D4A5E14212}">
      <dgm:prSet/>
      <dgm:spPr/>
      <dgm:t>
        <a:bodyPr/>
        <a:lstStyle/>
        <a:p>
          <a:endParaRPr lang="ru-RU"/>
        </a:p>
      </dgm:t>
    </dgm:pt>
    <dgm:pt modelId="{893EDEF6-9B2E-4E24-BB07-E375348540FE}">
      <dgm:prSet custT="1"/>
      <dgm:spPr/>
      <dgm:t>
        <a:bodyPr/>
        <a:lstStyle/>
        <a:p>
          <a:pPr algn="r"/>
          <a:r>
            <a:rPr lang="ru-RU" sz="1600" b="1" baseline="0" dirty="0" smtClean="0">
              <a:solidFill>
                <a:schemeClr val="bg1"/>
              </a:solidFill>
            </a:rPr>
            <a:t>КУПАНИЕ  В  СОСТОЯНИИ АЛКОГОЛЬНОГО  ОПЬЯНЕНИЯ</a:t>
          </a:r>
          <a:endParaRPr lang="ru-RU" sz="1600" b="1" baseline="0" dirty="0">
            <a:solidFill>
              <a:schemeClr val="bg1"/>
            </a:solidFill>
          </a:endParaRPr>
        </a:p>
      </dgm:t>
    </dgm:pt>
    <dgm:pt modelId="{58F6C991-F6E9-4B23-8B48-B5EDD23F56E9}" type="parTrans" cxnId="{1752AE4E-FFBD-4825-B43E-12EA52CD2958}">
      <dgm:prSet/>
      <dgm:spPr/>
      <dgm:t>
        <a:bodyPr/>
        <a:lstStyle/>
        <a:p>
          <a:endParaRPr lang="ru-RU"/>
        </a:p>
      </dgm:t>
    </dgm:pt>
    <dgm:pt modelId="{80B4BD53-B208-47F7-99CD-98E19E26BD2C}" type="sibTrans" cxnId="{1752AE4E-FFBD-4825-B43E-12EA52CD2958}">
      <dgm:prSet/>
      <dgm:spPr/>
      <dgm:t>
        <a:bodyPr/>
        <a:lstStyle/>
        <a:p>
          <a:endParaRPr lang="ru-RU"/>
        </a:p>
      </dgm:t>
    </dgm:pt>
    <dgm:pt modelId="{753EF24B-C4FA-4880-8757-4CD6E7D8E135}">
      <dgm:prSet custT="1"/>
      <dgm:spPr/>
      <dgm:t>
        <a:bodyPr/>
        <a:lstStyle/>
        <a:p>
          <a:pPr algn="r"/>
          <a:r>
            <a:rPr lang="ru-RU" sz="1600" b="1" baseline="0" dirty="0" smtClean="0">
              <a:solidFill>
                <a:schemeClr val="bg1"/>
              </a:solidFill>
            </a:rPr>
            <a:t>ИСПОЛЬЗОВАНИЕ  ПЛАВУЧИХ ПРЕДМЕТОВ,                                     НЕ  ПРЕДНАЗНАЧЕННЫХ             ДЛЯ   ПЛАВАНИЯ </a:t>
          </a:r>
          <a:endParaRPr lang="ru-RU" sz="1600" b="1" baseline="0" dirty="0">
            <a:solidFill>
              <a:schemeClr val="bg1"/>
            </a:solidFill>
          </a:endParaRPr>
        </a:p>
      </dgm:t>
    </dgm:pt>
    <dgm:pt modelId="{72698BF0-2563-4CEC-A22F-D4D3AAE1CA90}" type="parTrans" cxnId="{6F406F31-251C-4B06-A7E5-E975F864D6CF}">
      <dgm:prSet/>
      <dgm:spPr/>
      <dgm:t>
        <a:bodyPr/>
        <a:lstStyle/>
        <a:p>
          <a:endParaRPr lang="ru-RU"/>
        </a:p>
      </dgm:t>
    </dgm:pt>
    <dgm:pt modelId="{AE545E4A-1411-4F8F-BC97-A04ADC996350}" type="sibTrans" cxnId="{6F406F31-251C-4B06-A7E5-E975F864D6CF}">
      <dgm:prSet/>
      <dgm:spPr/>
      <dgm:t>
        <a:bodyPr/>
        <a:lstStyle/>
        <a:p>
          <a:endParaRPr lang="ru-RU"/>
        </a:p>
      </dgm:t>
    </dgm:pt>
    <dgm:pt modelId="{64C85E6D-2DCE-4428-B54D-0E47E50254F0}" type="pres">
      <dgm:prSet presAssocID="{E66AE218-FEA6-42FD-8FC8-4C1B687BF0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8328A08-6171-455B-BAFF-7F50E4C4730A}" type="pres">
      <dgm:prSet presAssocID="{E66AE218-FEA6-42FD-8FC8-4C1B687BF07A}" presName="Name1" presStyleCnt="0"/>
      <dgm:spPr/>
      <dgm:t>
        <a:bodyPr/>
        <a:lstStyle/>
        <a:p>
          <a:endParaRPr lang="ru-RU"/>
        </a:p>
      </dgm:t>
    </dgm:pt>
    <dgm:pt modelId="{5C098742-9DC7-4CD9-B268-E0C602E6CA38}" type="pres">
      <dgm:prSet presAssocID="{E66AE218-FEA6-42FD-8FC8-4C1B687BF07A}" presName="cycle" presStyleCnt="0"/>
      <dgm:spPr/>
      <dgm:t>
        <a:bodyPr/>
        <a:lstStyle/>
        <a:p>
          <a:endParaRPr lang="ru-RU"/>
        </a:p>
      </dgm:t>
    </dgm:pt>
    <dgm:pt modelId="{FCB06568-699E-4CD9-90AE-946E184CB599}" type="pres">
      <dgm:prSet presAssocID="{E66AE218-FEA6-42FD-8FC8-4C1B687BF07A}" presName="srcNode" presStyleLbl="node1" presStyleIdx="0" presStyleCnt="4"/>
      <dgm:spPr/>
      <dgm:t>
        <a:bodyPr/>
        <a:lstStyle/>
        <a:p>
          <a:endParaRPr lang="ru-RU"/>
        </a:p>
      </dgm:t>
    </dgm:pt>
    <dgm:pt modelId="{F36BF28D-49D7-4F72-AAE9-0A2EF4F82808}" type="pres">
      <dgm:prSet presAssocID="{E66AE218-FEA6-42FD-8FC8-4C1B687BF07A}" presName="conn" presStyleLbl="parChTrans1D2" presStyleIdx="0" presStyleCnt="1"/>
      <dgm:spPr/>
      <dgm:t>
        <a:bodyPr/>
        <a:lstStyle/>
        <a:p>
          <a:endParaRPr lang="ru-RU"/>
        </a:p>
      </dgm:t>
    </dgm:pt>
    <dgm:pt modelId="{C2BA88B0-19F8-4143-AF3A-1385246349AE}" type="pres">
      <dgm:prSet presAssocID="{E66AE218-FEA6-42FD-8FC8-4C1B687BF07A}" presName="extraNode" presStyleLbl="node1" presStyleIdx="0" presStyleCnt="4"/>
      <dgm:spPr/>
      <dgm:t>
        <a:bodyPr/>
        <a:lstStyle/>
        <a:p>
          <a:endParaRPr lang="ru-RU"/>
        </a:p>
      </dgm:t>
    </dgm:pt>
    <dgm:pt modelId="{0312445F-6C0D-4F24-9EB0-286718E71013}" type="pres">
      <dgm:prSet presAssocID="{E66AE218-FEA6-42FD-8FC8-4C1B687BF07A}" presName="dstNode" presStyleLbl="node1" presStyleIdx="0" presStyleCnt="4"/>
      <dgm:spPr/>
      <dgm:t>
        <a:bodyPr/>
        <a:lstStyle/>
        <a:p>
          <a:endParaRPr lang="ru-RU"/>
        </a:p>
      </dgm:t>
    </dgm:pt>
    <dgm:pt modelId="{E3854011-97F9-49ED-9813-DE414A8F5538}" type="pres">
      <dgm:prSet presAssocID="{CE92B77F-0DCD-4798-9951-A5C88EE22196}" presName="text_1" presStyleLbl="node1" presStyleIdx="0" presStyleCnt="4" custLinFactNeighborX="-348" custLinFactNeighborY="31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9EB8DD-B5BB-4646-A37C-3646B5AA20F5}" type="pres">
      <dgm:prSet presAssocID="{CE92B77F-0DCD-4798-9951-A5C88EE22196}" presName="accent_1" presStyleCnt="0"/>
      <dgm:spPr/>
      <dgm:t>
        <a:bodyPr/>
        <a:lstStyle/>
        <a:p>
          <a:endParaRPr lang="ru-RU"/>
        </a:p>
      </dgm:t>
    </dgm:pt>
    <dgm:pt modelId="{CB4B73F4-77DC-47BD-8B82-062153A6F972}" type="pres">
      <dgm:prSet presAssocID="{CE92B77F-0DCD-4798-9951-A5C88EE22196}" presName="accentRepeatNode" presStyleLbl="solidFgAcc1" presStyleIdx="0" presStyleCnt="4" custScaleX="138283" custScaleY="112312" custLinFactNeighborX="32830" custLinFactNeighborY="467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14ECB1F-07D7-45C7-B122-39482084E553}" type="pres">
      <dgm:prSet presAssocID="{893EDEF6-9B2E-4E24-BB07-E375348540FE}" presName="text_2" presStyleLbl="node1" presStyleIdx="1" presStyleCnt="4" custScaleY="1217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0A3114-B963-41C4-A1F0-F884FF49560F}" type="pres">
      <dgm:prSet presAssocID="{893EDEF6-9B2E-4E24-BB07-E375348540FE}" presName="accent_2" presStyleCnt="0"/>
      <dgm:spPr/>
      <dgm:t>
        <a:bodyPr/>
        <a:lstStyle/>
        <a:p>
          <a:endParaRPr lang="ru-RU"/>
        </a:p>
      </dgm:t>
    </dgm:pt>
    <dgm:pt modelId="{47266939-3D7D-49FA-996E-EB8A336FA4EC}" type="pres">
      <dgm:prSet presAssocID="{893EDEF6-9B2E-4E24-BB07-E375348540FE}" presName="accentRepeatNode" presStyleLbl="solidFgAcc1" presStyleIdx="1" presStyleCnt="4" custScaleX="139376" custScaleY="113612" custLinFactNeighborX="14350" custLinFactNeighborY="0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F4AE44C7-675C-4CB7-9847-185F2142820E}" type="pres">
      <dgm:prSet presAssocID="{7D7229EB-F19E-4235-B889-0FB415674593}" presName="text_3" presStyleLbl="node1" presStyleIdx="2" presStyleCnt="4" custScaleY="1029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5FB068-3A28-469A-A955-A27C02D8B57B}" type="pres">
      <dgm:prSet presAssocID="{7D7229EB-F19E-4235-B889-0FB415674593}" presName="accent_3" presStyleCnt="0"/>
      <dgm:spPr/>
      <dgm:t>
        <a:bodyPr/>
        <a:lstStyle/>
        <a:p>
          <a:endParaRPr lang="ru-RU"/>
        </a:p>
      </dgm:t>
    </dgm:pt>
    <dgm:pt modelId="{BCC16BD9-90EB-46DF-9213-888A5FA751D5}" type="pres">
      <dgm:prSet presAssocID="{7D7229EB-F19E-4235-B889-0FB415674593}" presName="accentRepeatNode" presStyleLbl="solidFgAcc1" presStyleIdx="2" presStyleCnt="4" custScaleX="133283" custScaleY="114080" custLinFactNeighborX="-15126" custLinFactNeighborY="79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9B14D37B-023F-44C1-A69F-AEF7693F3E23}" type="pres">
      <dgm:prSet presAssocID="{753EF24B-C4FA-4880-8757-4CD6E7D8E135}" presName="text_4" presStyleLbl="node1" presStyleIdx="3" presStyleCnt="4" custScaleY="157221" custLinFactNeighborX="75" custLinFactNeighborY="-4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8F3B3E-EB08-46A0-A2B1-0E4F14A4F187}" type="pres">
      <dgm:prSet presAssocID="{753EF24B-C4FA-4880-8757-4CD6E7D8E135}" presName="accent_4" presStyleCnt="0"/>
      <dgm:spPr/>
      <dgm:t>
        <a:bodyPr/>
        <a:lstStyle/>
        <a:p>
          <a:endParaRPr lang="ru-RU"/>
        </a:p>
      </dgm:t>
    </dgm:pt>
    <dgm:pt modelId="{FD36CC3C-68B1-41BB-B837-123EC479C30C}" type="pres">
      <dgm:prSet presAssocID="{753EF24B-C4FA-4880-8757-4CD6E7D8E135}" presName="accentRepeatNode" presStyleLbl="solidFgAcc1" presStyleIdx="3" presStyleCnt="4" custScaleX="141130" custScaleY="129526" custLinFactNeighborX="5089" custLinFactNeighborY="154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752AE4E-FFBD-4825-B43E-12EA52CD2958}" srcId="{E66AE218-FEA6-42FD-8FC8-4C1B687BF07A}" destId="{893EDEF6-9B2E-4E24-BB07-E375348540FE}" srcOrd="1" destOrd="0" parTransId="{58F6C991-F6E9-4B23-8B48-B5EDD23F56E9}" sibTransId="{80B4BD53-B208-47F7-99CD-98E19E26BD2C}"/>
    <dgm:cxn modelId="{5E0AA590-01CE-4D03-B646-FD91D82F8E14}" type="presOf" srcId="{E66AE218-FEA6-42FD-8FC8-4C1B687BF07A}" destId="{64C85E6D-2DCE-4428-B54D-0E47E50254F0}" srcOrd="0" destOrd="0" presId="urn:microsoft.com/office/officeart/2008/layout/VerticalCurvedList"/>
    <dgm:cxn modelId="{268DC9BF-0259-4346-9969-2B3E18E00720}" type="presOf" srcId="{893EDEF6-9B2E-4E24-BB07-E375348540FE}" destId="{414ECB1F-07D7-45C7-B122-39482084E553}" srcOrd="0" destOrd="0" presId="urn:microsoft.com/office/officeart/2008/layout/VerticalCurvedList"/>
    <dgm:cxn modelId="{6CCAF148-F463-4AA0-BC75-809A3940EACF}" srcId="{E66AE218-FEA6-42FD-8FC8-4C1B687BF07A}" destId="{CE92B77F-0DCD-4798-9951-A5C88EE22196}" srcOrd="0" destOrd="0" parTransId="{9F966AA5-7686-4B27-80D8-F2D491064883}" sibTransId="{B46A376C-4FC3-42AF-A335-1C5149E5EF66}"/>
    <dgm:cxn modelId="{6251B38A-B0E9-4357-A381-FC251B9E2C83}" srcId="{E66AE218-FEA6-42FD-8FC8-4C1B687BF07A}" destId="{7D7229EB-F19E-4235-B889-0FB415674593}" srcOrd="2" destOrd="0" parTransId="{CE730DC0-F7E5-4DA3-B09E-8B8B751B08B4}" sibTransId="{B751CD5D-F8B2-4FEA-B19E-FA8B0C38483A}"/>
    <dgm:cxn modelId="{A0EE10C4-0999-4934-B2D5-33B27C9D41BA}" type="presOf" srcId="{B46A376C-4FC3-42AF-A335-1C5149E5EF66}" destId="{F36BF28D-49D7-4F72-AAE9-0A2EF4F82808}" srcOrd="0" destOrd="0" presId="urn:microsoft.com/office/officeart/2008/layout/VerticalCurvedList"/>
    <dgm:cxn modelId="{6F406F31-251C-4B06-A7E5-E975F864D6CF}" srcId="{E66AE218-FEA6-42FD-8FC8-4C1B687BF07A}" destId="{753EF24B-C4FA-4880-8757-4CD6E7D8E135}" srcOrd="3" destOrd="0" parTransId="{72698BF0-2563-4CEC-A22F-D4D3AAE1CA90}" sibTransId="{AE545E4A-1411-4F8F-BC97-A04ADC996350}"/>
    <dgm:cxn modelId="{B9B9B759-D077-4381-AFCC-B2D4A5E14212}" srcId="{7D7229EB-F19E-4235-B889-0FB415674593}" destId="{85A64105-7CEF-4847-A6CD-E2AF81917311}" srcOrd="0" destOrd="0" parTransId="{ECBAA93C-7716-4DDA-AD14-CF7BEB46CF70}" sibTransId="{7DE8A0AC-D78E-45AF-9A55-24CBEE80AA3D}"/>
    <dgm:cxn modelId="{8CD12350-4975-41A4-B151-9521D9122F32}" type="presOf" srcId="{85A64105-7CEF-4847-A6CD-E2AF81917311}" destId="{F4AE44C7-675C-4CB7-9847-185F2142820E}" srcOrd="0" destOrd="1" presId="urn:microsoft.com/office/officeart/2008/layout/VerticalCurvedList"/>
    <dgm:cxn modelId="{9AEA9B20-E1C1-4430-873B-D6B7379D13BB}" type="presOf" srcId="{CE92B77F-0DCD-4798-9951-A5C88EE22196}" destId="{E3854011-97F9-49ED-9813-DE414A8F5538}" srcOrd="0" destOrd="0" presId="urn:microsoft.com/office/officeart/2008/layout/VerticalCurvedList"/>
    <dgm:cxn modelId="{66A9E39F-5186-4694-926B-2F4F5C6E1FE1}" type="presOf" srcId="{753EF24B-C4FA-4880-8757-4CD6E7D8E135}" destId="{9B14D37B-023F-44C1-A69F-AEF7693F3E23}" srcOrd="0" destOrd="0" presId="urn:microsoft.com/office/officeart/2008/layout/VerticalCurvedList"/>
    <dgm:cxn modelId="{BDB3C599-8986-4627-B321-A33BCD0F2421}" type="presOf" srcId="{7D7229EB-F19E-4235-B889-0FB415674593}" destId="{F4AE44C7-675C-4CB7-9847-185F2142820E}" srcOrd="0" destOrd="0" presId="urn:microsoft.com/office/officeart/2008/layout/VerticalCurvedList"/>
    <dgm:cxn modelId="{0647DC2D-7761-4155-86ED-CE43CE006559}" type="presParOf" srcId="{64C85E6D-2DCE-4428-B54D-0E47E50254F0}" destId="{18328A08-6171-455B-BAFF-7F50E4C4730A}" srcOrd="0" destOrd="0" presId="urn:microsoft.com/office/officeart/2008/layout/VerticalCurvedList"/>
    <dgm:cxn modelId="{161DE917-36D0-4648-A71A-ACA750FDB93C}" type="presParOf" srcId="{18328A08-6171-455B-BAFF-7F50E4C4730A}" destId="{5C098742-9DC7-4CD9-B268-E0C602E6CA38}" srcOrd="0" destOrd="0" presId="urn:microsoft.com/office/officeart/2008/layout/VerticalCurvedList"/>
    <dgm:cxn modelId="{2711F65E-FDC6-4BEB-A8D3-430A9AD4B1F2}" type="presParOf" srcId="{5C098742-9DC7-4CD9-B268-E0C602E6CA38}" destId="{FCB06568-699E-4CD9-90AE-946E184CB599}" srcOrd="0" destOrd="0" presId="urn:microsoft.com/office/officeart/2008/layout/VerticalCurvedList"/>
    <dgm:cxn modelId="{7E897277-E3F6-4CC8-962E-D98635171448}" type="presParOf" srcId="{5C098742-9DC7-4CD9-B268-E0C602E6CA38}" destId="{F36BF28D-49D7-4F72-AAE9-0A2EF4F82808}" srcOrd="1" destOrd="0" presId="urn:microsoft.com/office/officeart/2008/layout/VerticalCurvedList"/>
    <dgm:cxn modelId="{9DAA4403-1F23-465F-B99A-E814B98C70C4}" type="presParOf" srcId="{5C098742-9DC7-4CD9-B268-E0C602E6CA38}" destId="{C2BA88B0-19F8-4143-AF3A-1385246349AE}" srcOrd="2" destOrd="0" presId="urn:microsoft.com/office/officeart/2008/layout/VerticalCurvedList"/>
    <dgm:cxn modelId="{2EF3EEEE-E590-4AE4-8159-F23BE668CD3D}" type="presParOf" srcId="{5C098742-9DC7-4CD9-B268-E0C602E6CA38}" destId="{0312445F-6C0D-4F24-9EB0-286718E71013}" srcOrd="3" destOrd="0" presId="urn:microsoft.com/office/officeart/2008/layout/VerticalCurvedList"/>
    <dgm:cxn modelId="{1A0AF89C-74DA-4EA1-946C-4A06798CABC7}" type="presParOf" srcId="{18328A08-6171-455B-BAFF-7F50E4C4730A}" destId="{E3854011-97F9-49ED-9813-DE414A8F5538}" srcOrd="1" destOrd="0" presId="urn:microsoft.com/office/officeart/2008/layout/VerticalCurvedList"/>
    <dgm:cxn modelId="{FFAEDAC5-9A2F-47B1-B43A-2AD76D5FBD81}" type="presParOf" srcId="{18328A08-6171-455B-BAFF-7F50E4C4730A}" destId="{249EB8DD-B5BB-4646-A37C-3646B5AA20F5}" srcOrd="2" destOrd="0" presId="urn:microsoft.com/office/officeart/2008/layout/VerticalCurvedList"/>
    <dgm:cxn modelId="{46AE2328-66F9-4450-888E-D1160737919B}" type="presParOf" srcId="{249EB8DD-B5BB-4646-A37C-3646B5AA20F5}" destId="{CB4B73F4-77DC-47BD-8B82-062153A6F972}" srcOrd="0" destOrd="0" presId="urn:microsoft.com/office/officeart/2008/layout/VerticalCurvedList"/>
    <dgm:cxn modelId="{CA347EDA-09AB-4775-96D7-0F060541211F}" type="presParOf" srcId="{18328A08-6171-455B-BAFF-7F50E4C4730A}" destId="{414ECB1F-07D7-45C7-B122-39482084E553}" srcOrd="3" destOrd="0" presId="urn:microsoft.com/office/officeart/2008/layout/VerticalCurvedList"/>
    <dgm:cxn modelId="{29066D48-0981-4520-A44E-8E3A6DF3CF67}" type="presParOf" srcId="{18328A08-6171-455B-BAFF-7F50E4C4730A}" destId="{C50A3114-B963-41C4-A1F0-F884FF49560F}" srcOrd="4" destOrd="0" presId="urn:microsoft.com/office/officeart/2008/layout/VerticalCurvedList"/>
    <dgm:cxn modelId="{F10D2D85-612C-4B11-BE66-70A41FCABAB0}" type="presParOf" srcId="{C50A3114-B963-41C4-A1F0-F884FF49560F}" destId="{47266939-3D7D-49FA-996E-EB8A336FA4EC}" srcOrd="0" destOrd="0" presId="urn:microsoft.com/office/officeart/2008/layout/VerticalCurvedList"/>
    <dgm:cxn modelId="{8BA2311C-56D3-476E-85AD-7B06941931E6}" type="presParOf" srcId="{18328A08-6171-455B-BAFF-7F50E4C4730A}" destId="{F4AE44C7-675C-4CB7-9847-185F2142820E}" srcOrd="5" destOrd="0" presId="urn:microsoft.com/office/officeart/2008/layout/VerticalCurvedList"/>
    <dgm:cxn modelId="{EF23A0EF-685C-4CCC-AE01-33BE312E724F}" type="presParOf" srcId="{18328A08-6171-455B-BAFF-7F50E4C4730A}" destId="{3A5FB068-3A28-469A-A955-A27C02D8B57B}" srcOrd="6" destOrd="0" presId="urn:microsoft.com/office/officeart/2008/layout/VerticalCurvedList"/>
    <dgm:cxn modelId="{EFD71D54-47E3-4A9E-8D17-4AE66791A263}" type="presParOf" srcId="{3A5FB068-3A28-469A-A955-A27C02D8B57B}" destId="{BCC16BD9-90EB-46DF-9213-888A5FA751D5}" srcOrd="0" destOrd="0" presId="urn:microsoft.com/office/officeart/2008/layout/VerticalCurvedList"/>
    <dgm:cxn modelId="{0996FACA-41E3-4FBE-9F8A-84DAC6F25A95}" type="presParOf" srcId="{18328A08-6171-455B-BAFF-7F50E4C4730A}" destId="{9B14D37B-023F-44C1-A69F-AEF7693F3E23}" srcOrd="7" destOrd="0" presId="urn:microsoft.com/office/officeart/2008/layout/VerticalCurvedList"/>
    <dgm:cxn modelId="{CAEC6285-F781-4033-860C-0B016EB177C0}" type="presParOf" srcId="{18328A08-6171-455B-BAFF-7F50E4C4730A}" destId="{568F3B3E-EB08-46A0-A2B1-0E4F14A4F187}" srcOrd="8" destOrd="0" presId="urn:microsoft.com/office/officeart/2008/layout/VerticalCurvedList"/>
    <dgm:cxn modelId="{BAA62E25-1150-4F6B-9AB9-6F5FF9D0EF99}" type="presParOf" srcId="{568F3B3E-EB08-46A0-A2B1-0E4F14A4F187}" destId="{FD36CC3C-68B1-41BB-B837-123EC479C30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66AE218-FEA6-42FD-8FC8-4C1B687BF07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CE92B77F-0DCD-4798-9951-A5C88EE22196}">
      <dgm:prSet phldrT="[Текст]" custT="1"/>
      <dgm:spPr/>
      <dgm:t>
        <a:bodyPr/>
        <a:lstStyle/>
        <a:p>
          <a:pPr algn="r"/>
          <a:r>
            <a:rPr lang="ru-RU" sz="1600" b="1" dirty="0" smtClean="0">
              <a:solidFill>
                <a:schemeClr val="bg1"/>
              </a:solidFill>
            </a:rPr>
            <a:t>ПЫЖКИ   С  ПРИЧАЛОВ,       МОСТОВ,   ДАМБ  И  Т. Д</a:t>
          </a:r>
          <a:r>
            <a:rPr lang="ru-RU" sz="1800" b="1" dirty="0" smtClean="0">
              <a:solidFill>
                <a:schemeClr val="bg1"/>
              </a:solidFill>
            </a:rPr>
            <a:t>.</a:t>
          </a:r>
          <a:endParaRPr lang="ru-RU" sz="1800" b="1" dirty="0">
            <a:solidFill>
              <a:schemeClr val="bg1"/>
            </a:solidFill>
          </a:endParaRPr>
        </a:p>
      </dgm:t>
    </dgm:pt>
    <dgm:pt modelId="{9F966AA5-7686-4B27-80D8-F2D491064883}" type="parTrans" cxnId="{6CCAF148-F463-4AA0-BC75-809A3940EACF}">
      <dgm:prSet/>
      <dgm:spPr/>
      <dgm:t>
        <a:bodyPr/>
        <a:lstStyle/>
        <a:p>
          <a:endParaRPr lang="ru-RU"/>
        </a:p>
      </dgm:t>
    </dgm:pt>
    <dgm:pt modelId="{B46A376C-4FC3-42AF-A335-1C5149E5EF66}" type="sibTrans" cxnId="{6CCAF148-F463-4AA0-BC75-809A3940EACF}">
      <dgm:prSet/>
      <dgm:spPr/>
      <dgm:t>
        <a:bodyPr/>
        <a:lstStyle/>
        <a:p>
          <a:endParaRPr lang="ru-RU"/>
        </a:p>
      </dgm:t>
    </dgm:pt>
    <dgm:pt modelId="{7D7229EB-F19E-4235-B889-0FB415674593}">
      <dgm:prSet phldrT="[Текст]"/>
      <dgm:spPr/>
      <dgm:t>
        <a:bodyPr/>
        <a:lstStyle/>
        <a:p>
          <a:endParaRPr lang="ru-RU" sz="3600" dirty="0"/>
        </a:p>
      </dgm:t>
    </dgm:pt>
    <dgm:pt modelId="{CE730DC0-F7E5-4DA3-B09E-8B8B751B08B4}" type="parTrans" cxnId="{6251B38A-B0E9-4357-A381-FC251B9E2C83}">
      <dgm:prSet/>
      <dgm:spPr/>
      <dgm:t>
        <a:bodyPr/>
        <a:lstStyle/>
        <a:p>
          <a:endParaRPr lang="ru-RU"/>
        </a:p>
      </dgm:t>
    </dgm:pt>
    <dgm:pt modelId="{B751CD5D-F8B2-4FEA-B19E-FA8B0C38483A}" type="sibTrans" cxnId="{6251B38A-B0E9-4357-A381-FC251B9E2C83}">
      <dgm:prSet/>
      <dgm:spPr/>
      <dgm:t>
        <a:bodyPr/>
        <a:lstStyle/>
        <a:p>
          <a:endParaRPr lang="ru-RU"/>
        </a:p>
      </dgm:t>
    </dgm:pt>
    <dgm:pt modelId="{85A64105-7CEF-4847-A6CD-E2AF81917311}">
      <dgm:prSet phldrT="[Текст]" custT="1"/>
      <dgm:spPr/>
      <dgm:t>
        <a:bodyPr/>
        <a:lstStyle/>
        <a:p>
          <a:pPr algn="r"/>
          <a:r>
            <a:rPr lang="ru-RU" sz="1600" b="1" dirty="0" smtClean="0">
              <a:solidFill>
                <a:schemeClr val="bg1"/>
              </a:solidFill>
            </a:rPr>
            <a:t>ДАЛЬНИЕ  ЗАПЛЫВЫ,       ПОПЫКА ПЕРЕПЛЫТЬ ВОДОЕМ</a:t>
          </a:r>
          <a:endParaRPr lang="ru-RU" sz="1600" b="1" dirty="0">
            <a:solidFill>
              <a:schemeClr val="bg1"/>
            </a:solidFill>
          </a:endParaRPr>
        </a:p>
      </dgm:t>
    </dgm:pt>
    <dgm:pt modelId="{ECBAA93C-7716-4DDA-AD14-CF7BEB46CF70}" type="parTrans" cxnId="{B9B9B759-D077-4381-AFCC-B2D4A5E14212}">
      <dgm:prSet/>
      <dgm:spPr/>
      <dgm:t>
        <a:bodyPr/>
        <a:lstStyle/>
        <a:p>
          <a:endParaRPr lang="ru-RU"/>
        </a:p>
      </dgm:t>
    </dgm:pt>
    <dgm:pt modelId="{7DE8A0AC-D78E-45AF-9A55-24CBEE80AA3D}" type="sibTrans" cxnId="{B9B9B759-D077-4381-AFCC-B2D4A5E14212}">
      <dgm:prSet/>
      <dgm:spPr/>
      <dgm:t>
        <a:bodyPr/>
        <a:lstStyle/>
        <a:p>
          <a:endParaRPr lang="ru-RU"/>
        </a:p>
      </dgm:t>
    </dgm:pt>
    <dgm:pt modelId="{893EDEF6-9B2E-4E24-BB07-E375348540FE}">
      <dgm:prSet custT="1"/>
      <dgm:spPr/>
      <dgm:t>
        <a:bodyPr/>
        <a:lstStyle/>
        <a:p>
          <a:pPr algn="r"/>
          <a:r>
            <a:rPr lang="ru-RU" sz="1600" b="1" dirty="0" smtClean="0">
              <a:solidFill>
                <a:schemeClr val="bg1"/>
              </a:solidFill>
            </a:rPr>
            <a:t>ОПАСНЫЕ   ИГРЫ                    И   ШАЛОСТИ   В   ВОДЕ</a:t>
          </a:r>
          <a:endParaRPr lang="ru-RU" sz="1600" b="1" dirty="0">
            <a:solidFill>
              <a:schemeClr val="bg1"/>
            </a:solidFill>
          </a:endParaRPr>
        </a:p>
      </dgm:t>
    </dgm:pt>
    <dgm:pt modelId="{58F6C991-F6E9-4B23-8B48-B5EDD23F56E9}" type="parTrans" cxnId="{1752AE4E-FFBD-4825-B43E-12EA52CD2958}">
      <dgm:prSet/>
      <dgm:spPr/>
      <dgm:t>
        <a:bodyPr/>
        <a:lstStyle/>
        <a:p>
          <a:endParaRPr lang="ru-RU"/>
        </a:p>
      </dgm:t>
    </dgm:pt>
    <dgm:pt modelId="{80B4BD53-B208-47F7-99CD-98E19E26BD2C}" type="sibTrans" cxnId="{1752AE4E-FFBD-4825-B43E-12EA52CD2958}">
      <dgm:prSet/>
      <dgm:spPr/>
      <dgm:t>
        <a:bodyPr/>
        <a:lstStyle/>
        <a:p>
          <a:endParaRPr lang="ru-RU"/>
        </a:p>
      </dgm:t>
    </dgm:pt>
    <dgm:pt modelId="{825BE056-7294-4EF5-B4AD-7017436C0BC5}">
      <dgm:prSet custT="1"/>
      <dgm:spPr/>
      <dgm:t>
        <a:bodyPr/>
        <a:lstStyle/>
        <a:p>
          <a:pPr algn="r"/>
          <a:endParaRPr lang="ru-RU" sz="800" b="1" dirty="0" smtClean="0">
            <a:solidFill>
              <a:schemeClr val="bg1"/>
            </a:solidFill>
          </a:endParaRPr>
        </a:p>
        <a:p>
          <a:pPr algn="r"/>
          <a:r>
            <a:rPr lang="ru-RU" sz="1600" b="1" dirty="0" smtClean="0">
              <a:solidFill>
                <a:schemeClr val="bg1"/>
              </a:solidFill>
            </a:rPr>
            <a:t>НЕУМЕНИЕ ПЛАВАТЬ</a:t>
          </a:r>
          <a:endParaRPr lang="ru-RU" sz="1600" b="1" dirty="0">
            <a:solidFill>
              <a:schemeClr val="bg1"/>
            </a:solidFill>
          </a:endParaRPr>
        </a:p>
      </dgm:t>
    </dgm:pt>
    <dgm:pt modelId="{E9B5CBDD-99FA-4E0D-B302-4BAF1200345A}" type="parTrans" cxnId="{A58A3A57-BAF4-4E33-B453-1246B12F0714}">
      <dgm:prSet/>
      <dgm:spPr/>
      <dgm:t>
        <a:bodyPr/>
        <a:lstStyle/>
        <a:p>
          <a:endParaRPr lang="ru-RU"/>
        </a:p>
      </dgm:t>
    </dgm:pt>
    <dgm:pt modelId="{B9F60654-8E9F-4801-8A51-44230D0A0E35}" type="sibTrans" cxnId="{A58A3A57-BAF4-4E33-B453-1246B12F0714}">
      <dgm:prSet/>
      <dgm:spPr/>
      <dgm:t>
        <a:bodyPr/>
        <a:lstStyle/>
        <a:p>
          <a:endParaRPr lang="ru-RU"/>
        </a:p>
      </dgm:t>
    </dgm:pt>
    <dgm:pt modelId="{25B1161A-77DF-42E1-B8F2-D963EBAA717C}">
      <dgm:prSet custT="1"/>
      <dgm:spPr/>
      <dgm:t>
        <a:bodyPr/>
        <a:lstStyle/>
        <a:p>
          <a:pPr algn="r"/>
          <a:r>
            <a:rPr lang="ru-RU" sz="1600" b="1" dirty="0" smtClean="0">
              <a:solidFill>
                <a:schemeClr val="bg1"/>
              </a:solidFill>
            </a:rPr>
            <a:t>КУПАНИЕ  ДО ПЕРЕОХЛАЖДЕНИЯ</a:t>
          </a:r>
          <a:endParaRPr lang="ru-RU" sz="1600" b="1" dirty="0">
            <a:solidFill>
              <a:schemeClr val="bg1"/>
            </a:solidFill>
          </a:endParaRPr>
        </a:p>
      </dgm:t>
    </dgm:pt>
    <dgm:pt modelId="{A7CBC83C-3608-4FDA-9A67-822A95C0CC9A}" type="parTrans" cxnId="{A3065107-51F6-4CB1-9BB4-F8D4DB562B07}">
      <dgm:prSet/>
      <dgm:spPr/>
      <dgm:t>
        <a:bodyPr/>
        <a:lstStyle/>
        <a:p>
          <a:endParaRPr lang="ru-RU"/>
        </a:p>
      </dgm:t>
    </dgm:pt>
    <dgm:pt modelId="{ACDC65FE-0F16-4CE2-8E6E-7F826796DFE0}" type="sibTrans" cxnId="{A3065107-51F6-4CB1-9BB4-F8D4DB562B07}">
      <dgm:prSet/>
      <dgm:spPr/>
      <dgm:t>
        <a:bodyPr/>
        <a:lstStyle/>
        <a:p>
          <a:endParaRPr lang="ru-RU"/>
        </a:p>
      </dgm:t>
    </dgm:pt>
    <dgm:pt modelId="{64C85E6D-2DCE-4428-B54D-0E47E50254F0}" type="pres">
      <dgm:prSet presAssocID="{E66AE218-FEA6-42FD-8FC8-4C1B687BF07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18328A08-6171-455B-BAFF-7F50E4C4730A}" type="pres">
      <dgm:prSet presAssocID="{E66AE218-FEA6-42FD-8FC8-4C1B687BF07A}" presName="Name1" presStyleCnt="0"/>
      <dgm:spPr/>
      <dgm:t>
        <a:bodyPr/>
        <a:lstStyle/>
        <a:p>
          <a:endParaRPr lang="ru-RU"/>
        </a:p>
      </dgm:t>
    </dgm:pt>
    <dgm:pt modelId="{5C098742-9DC7-4CD9-B268-E0C602E6CA38}" type="pres">
      <dgm:prSet presAssocID="{E66AE218-FEA6-42FD-8FC8-4C1B687BF07A}" presName="cycle" presStyleCnt="0"/>
      <dgm:spPr/>
      <dgm:t>
        <a:bodyPr/>
        <a:lstStyle/>
        <a:p>
          <a:endParaRPr lang="ru-RU"/>
        </a:p>
      </dgm:t>
    </dgm:pt>
    <dgm:pt modelId="{FCB06568-699E-4CD9-90AE-946E184CB599}" type="pres">
      <dgm:prSet presAssocID="{E66AE218-FEA6-42FD-8FC8-4C1B687BF07A}" presName="srcNode" presStyleLbl="node1" presStyleIdx="0" presStyleCnt="5"/>
      <dgm:spPr/>
      <dgm:t>
        <a:bodyPr/>
        <a:lstStyle/>
        <a:p>
          <a:endParaRPr lang="ru-RU"/>
        </a:p>
      </dgm:t>
    </dgm:pt>
    <dgm:pt modelId="{F36BF28D-49D7-4F72-AAE9-0A2EF4F82808}" type="pres">
      <dgm:prSet presAssocID="{E66AE218-FEA6-42FD-8FC8-4C1B687BF07A}" presName="conn" presStyleLbl="parChTrans1D2" presStyleIdx="0" presStyleCnt="1"/>
      <dgm:spPr/>
      <dgm:t>
        <a:bodyPr/>
        <a:lstStyle/>
        <a:p>
          <a:endParaRPr lang="ru-RU"/>
        </a:p>
      </dgm:t>
    </dgm:pt>
    <dgm:pt modelId="{C2BA88B0-19F8-4143-AF3A-1385246349AE}" type="pres">
      <dgm:prSet presAssocID="{E66AE218-FEA6-42FD-8FC8-4C1B687BF07A}" presName="extraNode" presStyleLbl="node1" presStyleIdx="0" presStyleCnt="5"/>
      <dgm:spPr/>
      <dgm:t>
        <a:bodyPr/>
        <a:lstStyle/>
        <a:p>
          <a:endParaRPr lang="ru-RU"/>
        </a:p>
      </dgm:t>
    </dgm:pt>
    <dgm:pt modelId="{0312445F-6C0D-4F24-9EB0-286718E71013}" type="pres">
      <dgm:prSet presAssocID="{E66AE218-FEA6-42FD-8FC8-4C1B687BF07A}" presName="dstNode" presStyleLbl="node1" presStyleIdx="0" presStyleCnt="5"/>
      <dgm:spPr/>
      <dgm:t>
        <a:bodyPr/>
        <a:lstStyle/>
        <a:p>
          <a:endParaRPr lang="ru-RU"/>
        </a:p>
      </dgm:t>
    </dgm:pt>
    <dgm:pt modelId="{E3854011-97F9-49ED-9813-DE414A8F5538}" type="pres">
      <dgm:prSet presAssocID="{CE92B77F-0DCD-4798-9951-A5C88EE22196}" presName="text_1" presStyleLbl="node1" presStyleIdx="0" presStyleCnt="5" custScaleY="111696" custLinFactNeighborX="-3950" custLinFactNeighborY="323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49EB8DD-B5BB-4646-A37C-3646B5AA20F5}" type="pres">
      <dgm:prSet presAssocID="{CE92B77F-0DCD-4798-9951-A5C88EE22196}" presName="accent_1" presStyleCnt="0"/>
      <dgm:spPr/>
      <dgm:t>
        <a:bodyPr/>
        <a:lstStyle/>
        <a:p>
          <a:endParaRPr lang="ru-RU"/>
        </a:p>
      </dgm:t>
    </dgm:pt>
    <dgm:pt modelId="{CB4B73F4-77DC-47BD-8B82-062153A6F972}" type="pres">
      <dgm:prSet presAssocID="{CE92B77F-0DCD-4798-9951-A5C88EE22196}" presName="accentRepeatNode" presStyleLbl="solidFgAcc1" presStyleIdx="0" presStyleCnt="5" custScaleX="161164" custScaleY="106113" custLinFactNeighborX="23328" custLinFactNeighborY="2382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442E89C5-976C-43C3-B7EB-3282DC13222A}" type="pres">
      <dgm:prSet presAssocID="{25B1161A-77DF-42E1-B8F2-D963EBAA717C}" presName="text_2" presStyleLbl="node1" presStyleIdx="1" presStyleCnt="5" custScaleY="117349" custLinFactNeighborX="-3131" custLinFactNeighborY="324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0BD4C7-F3DA-412F-8245-1A40A88C9AFC}" type="pres">
      <dgm:prSet presAssocID="{25B1161A-77DF-42E1-B8F2-D963EBAA717C}" presName="accent_2" presStyleCnt="0"/>
      <dgm:spPr/>
      <dgm:t>
        <a:bodyPr/>
        <a:lstStyle/>
        <a:p>
          <a:endParaRPr lang="ru-RU"/>
        </a:p>
      </dgm:t>
    </dgm:pt>
    <dgm:pt modelId="{D6686FD7-2B77-436B-9448-3F95B01D4FBB}" type="pres">
      <dgm:prSet presAssocID="{25B1161A-77DF-42E1-B8F2-D963EBAA717C}" presName="accentRepeatNode" presStyleLbl="solidFgAcc1" presStyleIdx="1" presStyleCnt="5" custScaleX="162336" custScaleY="107750" custLinFactNeighborX="1887" custLinFactNeighborY="19403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8D8BF646-9774-4D3A-BE49-35CB37F9DDA9}" type="pres">
      <dgm:prSet presAssocID="{893EDEF6-9B2E-4E24-BB07-E375348540FE}" presName="text_3" presStyleLbl="node1" presStyleIdx="2" presStyleCnt="5" custLinFactNeighborX="-3397" custLinFactNeighborY="22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6016E1-32F7-493D-BC61-4E7052100FFF}" type="pres">
      <dgm:prSet presAssocID="{893EDEF6-9B2E-4E24-BB07-E375348540FE}" presName="accent_3" presStyleCnt="0"/>
      <dgm:spPr/>
      <dgm:t>
        <a:bodyPr/>
        <a:lstStyle/>
        <a:p>
          <a:endParaRPr lang="ru-RU"/>
        </a:p>
      </dgm:t>
    </dgm:pt>
    <dgm:pt modelId="{47266939-3D7D-49FA-996E-EB8A336FA4EC}" type="pres">
      <dgm:prSet presAssocID="{893EDEF6-9B2E-4E24-BB07-E375348540FE}" presName="accentRepeatNode" presStyleLbl="solidFgAcc1" presStyleIdx="2" presStyleCnt="5" custScaleX="145751" custScaleY="128180" custLinFactNeighborX="17139" custLinFactNeighborY="17046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E6B44EED-8F32-4282-9785-7EAD4FE5DC6E}" type="pres">
      <dgm:prSet presAssocID="{825BE056-7294-4EF5-B4AD-7017436C0BC5}" presName="text_4" presStyleLbl="node1" presStyleIdx="3" presStyleCnt="5" custLinFactNeighborX="-3131" custLinFactNeighborY="22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E91124-603B-436F-AA83-028690039A6C}" type="pres">
      <dgm:prSet presAssocID="{825BE056-7294-4EF5-B4AD-7017436C0BC5}" presName="accent_4" presStyleCnt="0"/>
      <dgm:spPr/>
      <dgm:t>
        <a:bodyPr/>
        <a:lstStyle/>
        <a:p>
          <a:endParaRPr lang="ru-RU"/>
        </a:p>
      </dgm:t>
    </dgm:pt>
    <dgm:pt modelId="{37E100D9-E757-471E-87C4-3DD7D647E741}" type="pres">
      <dgm:prSet presAssocID="{825BE056-7294-4EF5-B4AD-7017436C0BC5}" presName="accentRepeatNode" presStyleLbl="solidFgAcc1" presStyleIdx="3" presStyleCnt="5" custScaleX="168082" custScaleY="104247" custLinFactNeighborX="-21714" custLinFactNeighborY="15997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319D731-84C8-4E0A-AEEA-4429B3AA669E}" type="pres">
      <dgm:prSet presAssocID="{85A64105-7CEF-4847-A6CD-E2AF81917311}" presName="text_5" presStyleLbl="node1" presStyleIdx="4" presStyleCnt="5" custScaleY="126377" custLinFactNeighborX="-1409" custLinFactNeighborY="225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3AB91B-84CC-4506-B029-769DA88FBA96}" type="pres">
      <dgm:prSet presAssocID="{85A64105-7CEF-4847-A6CD-E2AF81917311}" presName="accent_5" presStyleCnt="0"/>
      <dgm:spPr/>
      <dgm:t>
        <a:bodyPr/>
        <a:lstStyle/>
        <a:p>
          <a:endParaRPr lang="ru-RU"/>
        </a:p>
      </dgm:t>
    </dgm:pt>
    <dgm:pt modelId="{5A5973EE-F273-46CD-B14F-8842CB6B45A9}" type="pres">
      <dgm:prSet presAssocID="{85A64105-7CEF-4847-A6CD-E2AF81917311}" presName="accentRepeatNode" presStyleLbl="solidFgAcc1" presStyleIdx="4" presStyleCnt="5" custScaleX="159822" custScaleY="113896" custLinFactNeighborX="5007" custLinFactNeighborY="14609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</dgm:ptLst>
  <dgm:cxnLst>
    <dgm:cxn modelId="{1752AE4E-FFBD-4825-B43E-12EA52CD2958}" srcId="{E66AE218-FEA6-42FD-8FC8-4C1B687BF07A}" destId="{893EDEF6-9B2E-4E24-BB07-E375348540FE}" srcOrd="2" destOrd="0" parTransId="{58F6C991-F6E9-4B23-8B48-B5EDD23F56E9}" sibTransId="{80B4BD53-B208-47F7-99CD-98E19E26BD2C}"/>
    <dgm:cxn modelId="{DEFAC463-A64B-4799-9EA4-D3E0655708D3}" type="presOf" srcId="{85A64105-7CEF-4847-A6CD-E2AF81917311}" destId="{A319D731-84C8-4E0A-AEEA-4429B3AA669E}" srcOrd="0" destOrd="0" presId="urn:microsoft.com/office/officeart/2008/layout/VerticalCurvedList"/>
    <dgm:cxn modelId="{6CCAF148-F463-4AA0-BC75-809A3940EACF}" srcId="{E66AE218-FEA6-42FD-8FC8-4C1B687BF07A}" destId="{CE92B77F-0DCD-4798-9951-A5C88EE22196}" srcOrd="0" destOrd="0" parTransId="{9F966AA5-7686-4B27-80D8-F2D491064883}" sibTransId="{B46A376C-4FC3-42AF-A335-1C5149E5EF66}"/>
    <dgm:cxn modelId="{6251B38A-B0E9-4357-A381-FC251B9E2C83}" srcId="{825BE056-7294-4EF5-B4AD-7017436C0BC5}" destId="{7D7229EB-F19E-4235-B889-0FB415674593}" srcOrd="0" destOrd="0" parTransId="{CE730DC0-F7E5-4DA3-B09E-8B8B751B08B4}" sibTransId="{B751CD5D-F8B2-4FEA-B19E-FA8B0C38483A}"/>
    <dgm:cxn modelId="{8F5E1484-473A-4C7E-9522-1C61624896DD}" type="presOf" srcId="{893EDEF6-9B2E-4E24-BB07-E375348540FE}" destId="{8D8BF646-9774-4D3A-BE49-35CB37F9DDA9}" srcOrd="0" destOrd="0" presId="urn:microsoft.com/office/officeart/2008/layout/VerticalCurvedList"/>
    <dgm:cxn modelId="{F85AA1F0-46FE-4DE6-8397-AA029D4A88FC}" type="presOf" srcId="{CE92B77F-0DCD-4798-9951-A5C88EE22196}" destId="{E3854011-97F9-49ED-9813-DE414A8F5538}" srcOrd="0" destOrd="0" presId="urn:microsoft.com/office/officeart/2008/layout/VerticalCurvedList"/>
    <dgm:cxn modelId="{B9B9B759-D077-4381-AFCC-B2D4A5E14212}" srcId="{E66AE218-FEA6-42FD-8FC8-4C1B687BF07A}" destId="{85A64105-7CEF-4847-A6CD-E2AF81917311}" srcOrd="4" destOrd="0" parTransId="{ECBAA93C-7716-4DDA-AD14-CF7BEB46CF70}" sibTransId="{7DE8A0AC-D78E-45AF-9A55-24CBEE80AA3D}"/>
    <dgm:cxn modelId="{A58A3A57-BAF4-4E33-B453-1246B12F0714}" srcId="{E66AE218-FEA6-42FD-8FC8-4C1B687BF07A}" destId="{825BE056-7294-4EF5-B4AD-7017436C0BC5}" srcOrd="3" destOrd="0" parTransId="{E9B5CBDD-99FA-4E0D-B302-4BAF1200345A}" sibTransId="{B9F60654-8E9F-4801-8A51-44230D0A0E35}"/>
    <dgm:cxn modelId="{D497294C-0F70-4D82-ACD0-055E45D5C9BA}" type="presOf" srcId="{825BE056-7294-4EF5-B4AD-7017436C0BC5}" destId="{E6B44EED-8F32-4282-9785-7EAD4FE5DC6E}" srcOrd="0" destOrd="0" presId="urn:microsoft.com/office/officeart/2008/layout/VerticalCurvedList"/>
    <dgm:cxn modelId="{A3065107-51F6-4CB1-9BB4-F8D4DB562B07}" srcId="{E66AE218-FEA6-42FD-8FC8-4C1B687BF07A}" destId="{25B1161A-77DF-42E1-B8F2-D963EBAA717C}" srcOrd="1" destOrd="0" parTransId="{A7CBC83C-3608-4FDA-9A67-822A95C0CC9A}" sibTransId="{ACDC65FE-0F16-4CE2-8E6E-7F826796DFE0}"/>
    <dgm:cxn modelId="{52CF1877-2E29-4BFD-AC3C-E731B98B1D0C}" type="presOf" srcId="{E66AE218-FEA6-42FD-8FC8-4C1B687BF07A}" destId="{64C85E6D-2DCE-4428-B54D-0E47E50254F0}" srcOrd="0" destOrd="0" presId="urn:microsoft.com/office/officeart/2008/layout/VerticalCurvedList"/>
    <dgm:cxn modelId="{7E60EA31-9F2A-49EE-9CD2-9FCD41F734D0}" type="presOf" srcId="{25B1161A-77DF-42E1-B8F2-D963EBAA717C}" destId="{442E89C5-976C-43C3-B7EB-3282DC13222A}" srcOrd="0" destOrd="0" presId="urn:microsoft.com/office/officeart/2008/layout/VerticalCurvedList"/>
    <dgm:cxn modelId="{274A6B08-26BB-49F4-B7FA-519E7B6712AF}" type="presOf" srcId="{7D7229EB-F19E-4235-B889-0FB415674593}" destId="{E6B44EED-8F32-4282-9785-7EAD4FE5DC6E}" srcOrd="0" destOrd="1" presId="urn:microsoft.com/office/officeart/2008/layout/VerticalCurvedList"/>
    <dgm:cxn modelId="{B0175771-1732-4FEC-81CF-32638F4A7B49}" type="presOf" srcId="{B46A376C-4FC3-42AF-A335-1C5149E5EF66}" destId="{F36BF28D-49D7-4F72-AAE9-0A2EF4F82808}" srcOrd="0" destOrd="0" presId="urn:microsoft.com/office/officeart/2008/layout/VerticalCurvedList"/>
    <dgm:cxn modelId="{34970D45-510E-46DB-8F60-530007B3043A}" type="presParOf" srcId="{64C85E6D-2DCE-4428-B54D-0E47E50254F0}" destId="{18328A08-6171-455B-BAFF-7F50E4C4730A}" srcOrd="0" destOrd="0" presId="urn:microsoft.com/office/officeart/2008/layout/VerticalCurvedList"/>
    <dgm:cxn modelId="{7080412F-A0B2-4A9F-8F7D-EFFDCEA3FDF7}" type="presParOf" srcId="{18328A08-6171-455B-BAFF-7F50E4C4730A}" destId="{5C098742-9DC7-4CD9-B268-E0C602E6CA38}" srcOrd="0" destOrd="0" presId="urn:microsoft.com/office/officeart/2008/layout/VerticalCurvedList"/>
    <dgm:cxn modelId="{9F33F0B5-A706-48ED-A373-ED0B92747D6F}" type="presParOf" srcId="{5C098742-9DC7-4CD9-B268-E0C602E6CA38}" destId="{FCB06568-699E-4CD9-90AE-946E184CB599}" srcOrd="0" destOrd="0" presId="urn:microsoft.com/office/officeart/2008/layout/VerticalCurvedList"/>
    <dgm:cxn modelId="{4B8CFBBA-2360-49A3-A4A5-945446C89186}" type="presParOf" srcId="{5C098742-9DC7-4CD9-B268-E0C602E6CA38}" destId="{F36BF28D-49D7-4F72-AAE9-0A2EF4F82808}" srcOrd="1" destOrd="0" presId="urn:microsoft.com/office/officeart/2008/layout/VerticalCurvedList"/>
    <dgm:cxn modelId="{6D7DCF6E-7E65-45AA-A923-6C26FAF34F9F}" type="presParOf" srcId="{5C098742-9DC7-4CD9-B268-E0C602E6CA38}" destId="{C2BA88B0-19F8-4143-AF3A-1385246349AE}" srcOrd="2" destOrd="0" presId="urn:microsoft.com/office/officeart/2008/layout/VerticalCurvedList"/>
    <dgm:cxn modelId="{521B0569-4A90-4D10-8787-051617638D2D}" type="presParOf" srcId="{5C098742-9DC7-4CD9-B268-E0C602E6CA38}" destId="{0312445F-6C0D-4F24-9EB0-286718E71013}" srcOrd="3" destOrd="0" presId="urn:microsoft.com/office/officeart/2008/layout/VerticalCurvedList"/>
    <dgm:cxn modelId="{17863624-D4D5-477B-B648-64916F090BFE}" type="presParOf" srcId="{18328A08-6171-455B-BAFF-7F50E4C4730A}" destId="{E3854011-97F9-49ED-9813-DE414A8F5538}" srcOrd="1" destOrd="0" presId="urn:microsoft.com/office/officeart/2008/layout/VerticalCurvedList"/>
    <dgm:cxn modelId="{DE74CA95-46E2-489F-93DE-B1F6AE3E3969}" type="presParOf" srcId="{18328A08-6171-455B-BAFF-7F50E4C4730A}" destId="{249EB8DD-B5BB-4646-A37C-3646B5AA20F5}" srcOrd="2" destOrd="0" presId="urn:microsoft.com/office/officeart/2008/layout/VerticalCurvedList"/>
    <dgm:cxn modelId="{AC64D349-D595-4E15-8F37-D0D6C61ACBF2}" type="presParOf" srcId="{249EB8DD-B5BB-4646-A37C-3646B5AA20F5}" destId="{CB4B73F4-77DC-47BD-8B82-062153A6F972}" srcOrd="0" destOrd="0" presId="urn:microsoft.com/office/officeart/2008/layout/VerticalCurvedList"/>
    <dgm:cxn modelId="{F53A5E19-83CC-4A01-8B87-4424BDE8C783}" type="presParOf" srcId="{18328A08-6171-455B-BAFF-7F50E4C4730A}" destId="{442E89C5-976C-43C3-B7EB-3282DC13222A}" srcOrd="3" destOrd="0" presId="urn:microsoft.com/office/officeart/2008/layout/VerticalCurvedList"/>
    <dgm:cxn modelId="{9D8DF702-4F65-49A9-B81A-3CE4A938859D}" type="presParOf" srcId="{18328A08-6171-455B-BAFF-7F50E4C4730A}" destId="{580BD4C7-F3DA-412F-8245-1A40A88C9AFC}" srcOrd="4" destOrd="0" presId="urn:microsoft.com/office/officeart/2008/layout/VerticalCurvedList"/>
    <dgm:cxn modelId="{1AA7BE43-FF18-4F77-B7AE-3D226E9641C8}" type="presParOf" srcId="{580BD4C7-F3DA-412F-8245-1A40A88C9AFC}" destId="{D6686FD7-2B77-436B-9448-3F95B01D4FBB}" srcOrd="0" destOrd="0" presId="urn:microsoft.com/office/officeart/2008/layout/VerticalCurvedList"/>
    <dgm:cxn modelId="{873F515F-8191-471B-B8AC-1038D0C467AD}" type="presParOf" srcId="{18328A08-6171-455B-BAFF-7F50E4C4730A}" destId="{8D8BF646-9774-4D3A-BE49-35CB37F9DDA9}" srcOrd="5" destOrd="0" presId="urn:microsoft.com/office/officeart/2008/layout/VerticalCurvedList"/>
    <dgm:cxn modelId="{4A07C9AB-F0CC-4D04-BC3B-D1E43F7CCA91}" type="presParOf" srcId="{18328A08-6171-455B-BAFF-7F50E4C4730A}" destId="{6E6016E1-32F7-493D-BC61-4E7052100FFF}" srcOrd="6" destOrd="0" presId="urn:microsoft.com/office/officeart/2008/layout/VerticalCurvedList"/>
    <dgm:cxn modelId="{7CB4396B-6729-434B-A029-D5DD99EBB589}" type="presParOf" srcId="{6E6016E1-32F7-493D-BC61-4E7052100FFF}" destId="{47266939-3D7D-49FA-996E-EB8A336FA4EC}" srcOrd="0" destOrd="0" presId="urn:microsoft.com/office/officeart/2008/layout/VerticalCurvedList"/>
    <dgm:cxn modelId="{39FEE294-30BF-47AF-9461-78A5A1C60FD4}" type="presParOf" srcId="{18328A08-6171-455B-BAFF-7F50E4C4730A}" destId="{E6B44EED-8F32-4282-9785-7EAD4FE5DC6E}" srcOrd="7" destOrd="0" presId="urn:microsoft.com/office/officeart/2008/layout/VerticalCurvedList"/>
    <dgm:cxn modelId="{DBF569EF-1A34-44E9-9829-F84C0B1F2516}" type="presParOf" srcId="{18328A08-6171-455B-BAFF-7F50E4C4730A}" destId="{6CE91124-603B-436F-AA83-028690039A6C}" srcOrd="8" destOrd="0" presId="urn:microsoft.com/office/officeart/2008/layout/VerticalCurvedList"/>
    <dgm:cxn modelId="{E8764374-8EF1-4C47-8A85-E2A90266DBF4}" type="presParOf" srcId="{6CE91124-603B-436F-AA83-028690039A6C}" destId="{37E100D9-E757-471E-87C4-3DD7D647E741}" srcOrd="0" destOrd="0" presId="urn:microsoft.com/office/officeart/2008/layout/VerticalCurvedList"/>
    <dgm:cxn modelId="{4913C781-7DF9-450C-AFBA-D752E1B586E7}" type="presParOf" srcId="{18328A08-6171-455B-BAFF-7F50E4C4730A}" destId="{A319D731-84C8-4E0A-AEEA-4429B3AA669E}" srcOrd="9" destOrd="0" presId="urn:microsoft.com/office/officeart/2008/layout/VerticalCurvedList"/>
    <dgm:cxn modelId="{BF77BDC0-11FF-49AE-B672-D927F385E9EF}" type="presParOf" srcId="{18328A08-6171-455B-BAFF-7F50E4C4730A}" destId="{973AB91B-84CC-4506-B029-769DA88FBA96}" srcOrd="10" destOrd="0" presId="urn:microsoft.com/office/officeart/2008/layout/VerticalCurvedList"/>
    <dgm:cxn modelId="{09AC34E5-0913-49AA-B91D-66342C19A67D}" type="presParOf" srcId="{973AB91B-84CC-4506-B029-769DA88FBA96}" destId="{5A5973EE-F273-46CD-B14F-8842CB6B45A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89EAC4-41E7-4F97-AC01-4546F6171AAA}">
      <dsp:nvSpPr>
        <dsp:cNvPr id="0" name=""/>
        <dsp:cNvSpPr/>
      </dsp:nvSpPr>
      <dsp:spPr>
        <a:xfrm>
          <a:off x="195595" y="750"/>
          <a:ext cx="3448522" cy="1379409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C0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/>
            <a:t>Терпят бедствие</a:t>
          </a:r>
          <a:endParaRPr lang="ru-RU" sz="3300" b="1" kern="1200" dirty="0"/>
        </a:p>
      </dsp:txBody>
      <dsp:txXfrm>
        <a:off x="885300" y="750"/>
        <a:ext cx="2069113" cy="1379409"/>
      </dsp:txXfrm>
    </dsp:sp>
    <dsp:sp modelId="{23EB2872-DC99-447C-A289-91024AB17C9B}">
      <dsp:nvSpPr>
        <dsp:cNvPr id="0" name=""/>
        <dsp:cNvSpPr/>
      </dsp:nvSpPr>
      <dsp:spPr>
        <a:xfrm>
          <a:off x="3308143" y="142879"/>
          <a:ext cx="2862274" cy="1144909"/>
        </a:xfrm>
        <a:prstGeom prst="chevron">
          <a:avLst/>
        </a:prstGeom>
        <a:solidFill>
          <a:schemeClr val="accent2">
            <a:lumMod val="60000"/>
            <a:lumOff val="40000"/>
            <a:alpha val="90000"/>
          </a:schemeClr>
        </a:solidFill>
        <a:ln w="57150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от  30  до  50 человек</a:t>
          </a:r>
          <a:endParaRPr lang="ru-RU" sz="2400" b="1" kern="1200" dirty="0">
            <a:solidFill>
              <a:schemeClr val="tx1"/>
            </a:solidFill>
          </a:endParaRPr>
        </a:p>
      </dsp:txBody>
      <dsp:txXfrm>
        <a:off x="3880598" y="142879"/>
        <a:ext cx="1717365" cy="1144909"/>
      </dsp:txXfrm>
    </dsp:sp>
    <dsp:sp modelId="{334AFB0A-9E8A-448F-B915-C92287F3E93B}">
      <dsp:nvSpPr>
        <dsp:cNvPr id="0" name=""/>
        <dsp:cNvSpPr/>
      </dsp:nvSpPr>
      <dsp:spPr>
        <a:xfrm>
          <a:off x="5852961" y="214315"/>
          <a:ext cx="1933780" cy="997960"/>
        </a:xfrm>
        <a:prstGeom prst="chevron">
          <a:avLst/>
        </a:prstGeom>
        <a:solidFill>
          <a:srgbClr val="FF0000">
            <a:alpha val="90000"/>
          </a:srgbClr>
        </a:solidFill>
        <a:ln w="57150" cap="flat" cmpd="sng" algn="ctr">
          <a:solidFill>
            <a:srgbClr val="C0000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solidFill>
                <a:schemeClr val="tx1"/>
              </a:solidFill>
            </a:rPr>
            <a:t>из </a:t>
          </a:r>
          <a:r>
            <a:rPr lang="ru-RU" sz="2200" b="1" u="sng" kern="1200" smtClean="0">
              <a:solidFill>
                <a:schemeClr val="tx1"/>
              </a:solidFill>
            </a:rPr>
            <a:t>них 1</a:t>
          </a:r>
          <a:r>
            <a:rPr lang="en-US" sz="2200" b="1" u="sng" kern="1200" smtClean="0">
              <a:solidFill>
                <a:schemeClr val="tx1"/>
              </a:solidFill>
            </a:rPr>
            <a:t>0</a:t>
          </a:r>
          <a:r>
            <a:rPr lang="ru-RU" sz="2200" b="1" u="sng" kern="1200" smtClean="0">
              <a:solidFill>
                <a:schemeClr val="tx1"/>
              </a:solidFill>
            </a:rPr>
            <a:t>-20 </a:t>
          </a:r>
          <a:r>
            <a:rPr lang="ru-RU" sz="2200" b="1" u="sng" kern="1200" dirty="0" smtClean="0">
              <a:solidFill>
                <a:schemeClr val="tx1"/>
              </a:solidFill>
            </a:rPr>
            <a:t>детей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6351941" y="214315"/>
        <a:ext cx="935820" cy="997960"/>
      </dsp:txXfrm>
    </dsp:sp>
    <dsp:sp modelId="{989F49B3-6F3C-4032-849A-6BEA765B2BD7}">
      <dsp:nvSpPr>
        <dsp:cNvPr id="0" name=""/>
        <dsp:cNvSpPr/>
      </dsp:nvSpPr>
      <dsp:spPr>
        <a:xfrm>
          <a:off x="195595" y="1573276"/>
          <a:ext cx="3448522" cy="1379409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57150" cap="flat" cmpd="sng" algn="ctr">
          <a:solidFill>
            <a:srgbClr val="92D05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chemeClr val="tx1"/>
              </a:solidFill>
            </a:rPr>
            <a:t>Спасенные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885300" y="1573276"/>
        <a:ext cx="2069113" cy="1379409"/>
      </dsp:txXfrm>
    </dsp:sp>
    <dsp:sp modelId="{DC50E0B3-7BC4-466D-99A2-EB33A05385BF}">
      <dsp:nvSpPr>
        <dsp:cNvPr id="0" name=""/>
        <dsp:cNvSpPr/>
      </dsp:nvSpPr>
      <dsp:spPr>
        <a:xfrm>
          <a:off x="3297869" y="1708398"/>
          <a:ext cx="2862274" cy="1144909"/>
        </a:xfrm>
        <a:prstGeom prst="chevron">
          <a:avLst/>
        </a:prstGeom>
        <a:solidFill>
          <a:srgbClr val="A4BE24">
            <a:alpha val="89804"/>
          </a:srgbClr>
        </a:solidFill>
        <a:ln w="5715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от  20  до 30 человек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70324" y="1708398"/>
        <a:ext cx="1717365" cy="1144909"/>
      </dsp:txXfrm>
    </dsp:sp>
    <dsp:sp modelId="{01EA0436-6783-4BF1-9001-53EC21814CE8}">
      <dsp:nvSpPr>
        <dsp:cNvPr id="0" name=""/>
        <dsp:cNvSpPr/>
      </dsp:nvSpPr>
      <dsp:spPr>
        <a:xfrm>
          <a:off x="5916761" y="1785954"/>
          <a:ext cx="1869980" cy="965525"/>
        </a:xfrm>
        <a:prstGeom prst="chevron">
          <a:avLst/>
        </a:prstGeom>
        <a:solidFill>
          <a:srgbClr val="92D050">
            <a:alpha val="89804"/>
          </a:srgbClr>
        </a:solidFill>
        <a:ln w="57150" cap="flat" cmpd="sng" algn="ctr">
          <a:solidFill>
            <a:srgbClr val="92D050">
              <a:alpha val="89804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solidFill>
                <a:schemeClr val="tx1"/>
              </a:solidFill>
            </a:rPr>
            <a:t>из них  10 - 15 детей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6399524" y="1785954"/>
        <a:ext cx="904455" cy="965525"/>
      </dsp:txXfrm>
    </dsp:sp>
    <dsp:sp modelId="{85C71235-4E1B-486F-9CBF-F831A6E25311}">
      <dsp:nvSpPr>
        <dsp:cNvPr id="0" name=""/>
        <dsp:cNvSpPr/>
      </dsp:nvSpPr>
      <dsp:spPr>
        <a:xfrm>
          <a:off x="195595" y="3145803"/>
          <a:ext cx="3448522" cy="1379409"/>
        </a:xfrm>
        <a:prstGeom prst="chevron">
          <a:avLst/>
        </a:prstGeom>
        <a:solidFill>
          <a:schemeClr val="accent4">
            <a:lumMod val="75000"/>
          </a:schemeClr>
        </a:solidFill>
        <a:ln w="57150" cap="flat" cmpd="sng" algn="ctr">
          <a:solidFill>
            <a:srgbClr val="2F143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0955" rIns="0" bIns="20955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b="1" kern="1200" dirty="0" smtClean="0">
              <a:solidFill>
                <a:schemeClr val="tx1"/>
              </a:solidFill>
            </a:rPr>
            <a:t>Утонувшие</a:t>
          </a:r>
          <a:endParaRPr lang="ru-RU" sz="3300" kern="1200" dirty="0">
            <a:solidFill>
              <a:schemeClr val="tx1"/>
            </a:solidFill>
          </a:endParaRPr>
        </a:p>
      </dsp:txBody>
      <dsp:txXfrm>
        <a:off x="885300" y="3145803"/>
        <a:ext cx="2069113" cy="1379409"/>
      </dsp:txXfrm>
    </dsp:sp>
    <dsp:sp modelId="{C7E0ADC0-B549-47C9-9464-9B4F0583E963}">
      <dsp:nvSpPr>
        <dsp:cNvPr id="0" name=""/>
        <dsp:cNvSpPr/>
      </dsp:nvSpPr>
      <dsp:spPr>
        <a:xfrm>
          <a:off x="3308135" y="3286145"/>
          <a:ext cx="2862274" cy="1144909"/>
        </a:xfrm>
        <a:prstGeom prst="chevron">
          <a:avLst/>
        </a:prstGeom>
        <a:solidFill>
          <a:srgbClr val="6C519D">
            <a:alpha val="89804"/>
          </a:srgbClr>
        </a:solidFill>
        <a:ln w="57150" cap="flat" cmpd="sng" algn="ctr">
          <a:solidFill>
            <a:srgbClr val="2F1434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tx1"/>
              </a:solidFill>
            </a:rPr>
            <a:t>от 10 до 20 человек</a:t>
          </a:r>
          <a:endParaRPr lang="ru-RU" sz="2400" kern="1200" dirty="0">
            <a:solidFill>
              <a:schemeClr val="tx1"/>
            </a:solidFill>
          </a:endParaRPr>
        </a:p>
      </dsp:txBody>
      <dsp:txXfrm>
        <a:off x="3880590" y="3286145"/>
        <a:ext cx="1717365" cy="1144909"/>
      </dsp:txXfrm>
    </dsp:sp>
    <dsp:sp modelId="{88DF9EA8-82D8-4626-8C6D-65E5C04B3D8B}">
      <dsp:nvSpPr>
        <dsp:cNvPr id="0" name=""/>
        <dsp:cNvSpPr/>
      </dsp:nvSpPr>
      <dsp:spPr>
        <a:xfrm>
          <a:off x="5862835" y="3357582"/>
          <a:ext cx="1923906" cy="955346"/>
        </a:xfrm>
        <a:prstGeom prst="chevron">
          <a:avLst/>
        </a:prstGeom>
        <a:solidFill>
          <a:srgbClr val="7030A0">
            <a:alpha val="89804"/>
          </a:srgbClr>
        </a:solidFill>
        <a:ln w="57150" cap="flat" cmpd="sng" algn="ctr">
          <a:solidFill>
            <a:srgbClr val="2F1434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1" u="sng" kern="1200" dirty="0" smtClean="0">
              <a:solidFill>
                <a:schemeClr val="tx1"/>
              </a:solidFill>
            </a:rPr>
            <a:t>из них   3 - 10 детей</a:t>
          </a:r>
          <a:endParaRPr lang="ru-RU" sz="2200" kern="1200" dirty="0">
            <a:solidFill>
              <a:schemeClr val="tx1"/>
            </a:solidFill>
          </a:endParaRPr>
        </a:p>
      </dsp:txBody>
      <dsp:txXfrm>
        <a:off x="6340508" y="3357582"/>
        <a:ext cx="968560" cy="9553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BF28D-49D7-4F72-AAE9-0A2EF4F82808}">
      <dsp:nvSpPr>
        <dsp:cNvPr id="0" name=""/>
        <dsp:cNvSpPr/>
      </dsp:nvSpPr>
      <dsp:spPr>
        <a:xfrm>
          <a:off x="-5482453" y="-853226"/>
          <a:ext cx="6635674" cy="6635674"/>
        </a:xfrm>
        <a:prstGeom prst="blockArc">
          <a:avLst>
            <a:gd name="adj1" fmla="val 18900000"/>
            <a:gd name="adj2" fmla="val 2700000"/>
            <a:gd name="adj3" fmla="val 326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54011-97F9-49ED-9813-DE414A8F5538}">
      <dsp:nvSpPr>
        <dsp:cNvPr id="0" name=""/>
        <dsp:cNvSpPr/>
      </dsp:nvSpPr>
      <dsp:spPr>
        <a:xfrm>
          <a:off x="634287" y="402519"/>
          <a:ext cx="3639018" cy="75831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910" tIns="43180" rIns="43180" bIns="43180" numCol="1" spcCol="1270" anchor="ctr" anchorCtr="0">
          <a:noAutofit/>
        </a:bodyPr>
        <a:lstStyle/>
        <a:p>
          <a:pPr lvl="0" algn="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kern="1200" baseline="0" dirty="0" smtClean="0"/>
            <a:t>        </a:t>
          </a:r>
          <a:r>
            <a:rPr lang="ru-RU" sz="1600" b="1" kern="1200" baseline="0" dirty="0" smtClean="0">
              <a:solidFill>
                <a:schemeClr val="bg1"/>
              </a:solidFill>
            </a:rPr>
            <a:t>КУПАНИЕ  В  НЕЗНАКОМЫХ И ЗАПРЕЩЕННЫХ  МЕСТАХ</a:t>
          </a:r>
          <a:endParaRPr lang="ru-RU" sz="1600" kern="1200" baseline="0" dirty="0">
            <a:solidFill>
              <a:schemeClr val="bg1"/>
            </a:solidFill>
          </a:endParaRPr>
        </a:p>
      </dsp:txBody>
      <dsp:txXfrm>
        <a:off x="634287" y="402519"/>
        <a:ext cx="3639018" cy="758311"/>
      </dsp:txXfrm>
    </dsp:sp>
    <dsp:sp modelId="{CB4B73F4-77DC-47BD-8B82-062153A6F972}">
      <dsp:nvSpPr>
        <dsp:cNvPr id="0" name=""/>
        <dsp:cNvSpPr/>
      </dsp:nvSpPr>
      <dsp:spPr>
        <a:xfrm>
          <a:off x="302758" y="270093"/>
          <a:ext cx="1310769" cy="1064593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4ECB1F-07D7-45C7-B122-39482084E553}">
      <dsp:nvSpPr>
        <dsp:cNvPr id="0" name=""/>
        <dsp:cNvSpPr/>
      </dsp:nvSpPr>
      <dsp:spPr>
        <a:xfrm>
          <a:off x="1081709" y="1434103"/>
          <a:ext cx="3204261" cy="923350"/>
        </a:xfrm>
        <a:prstGeom prst="rect">
          <a:avLst/>
        </a:prstGeom>
        <a:solidFill>
          <a:schemeClr val="accent2">
            <a:hueOff val="1560506"/>
            <a:satOff val="-1946"/>
            <a:lumOff val="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91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bg1"/>
              </a:solidFill>
            </a:rPr>
            <a:t>КУПАНИЕ  В  СОСТОЯНИИ АЛКОГОЛЬНОГО  ОПЬЯНЕНИЯ</a:t>
          </a:r>
          <a:endParaRPr lang="ru-RU" sz="1600" b="1" kern="1200" baseline="0" dirty="0">
            <a:solidFill>
              <a:schemeClr val="bg1"/>
            </a:solidFill>
          </a:endParaRPr>
        </a:p>
      </dsp:txBody>
      <dsp:txXfrm>
        <a:off x="1081709" y="1434103"/>
        <a:ext cx="3204261" cy="923350"/>
      </dsp:txXfrm>
    </dsp:sp>
    <dsp:sp modelId="{47266939-3D7D-49FA-996E-EB8A336FA4EC}">
      <dsp:nvSpPr>
        <dsp:cNvPr id="0" name=""/>
        <dsp:cNvSpPr/>
      </dsp:nvSpPr>
      <dsp:spPr>
        <a:xfrm>
          <a:off x="557166" y="1357320"/>
          <a:ext cx="1321130" cy="1076916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hueOff val="1560506"/>
              <a:satOff val="-1946"/>
              <a:lumOff val="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AE44C7-675C-4CB7-9847-185F2142820E}">
      <dsp:nvSpPr>
        <dsp:cNvPr id="0" name=""/>
        <dsp:cNvSpPr/>
      </dsp:nvSpPr>
      <dsp:spPr>
        <a:xfrm>
          <a:off x="1081709" y="2643208"/>
          <a:ext cx="3204261" cy="780469"/>
        </a:xfrm>
        <a:prstGeom prst="rect">
          <a:avLst/>
        </a:prstGeom>
        <a:solidFill>
          <a:schemeClr val="accent2">
            <a:hueOff val="3121013"/>
            <a:satOff val="-3893"/>
            <a:lumOff val="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910" tIns="20320" rIns="20320" bIns="2032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 baseline="0" dirty="0" smtClean="0">
            <a:solidFill>
              <a:schemeClr val="bg1"/>
            </a:solidFill>
          </a:endParaRPr>
        </a:p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bg1"/>
              </a:solidFill>
            </a:rPr>
            <a:t>КУПАНИЕ  ДЕТЕЙ  БЕЗ ПРИСМОТРА  ВЗРОСЛЫХ</a:t>
          </a:r>
          <a:endParaRPr lang="ru-RU" sz="1600" b="1" kern="1200" baseline="0" dirty="0">
            <a:solidFill>
              <a:schemeClr val="bg1"/>
            </a:solidFill>
          </a:endParaRPr>
        </a:p>
        <a:p>
          <a:pPr marL="171450" lvl="1" indent="-171450" algn="r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800" b="1" kern="1200" dirty="0">
            <a:solidFill>
              <a:schemeClr val="bg1"/>
            </a:solidFill>
          </a:endParaRPr>
        </a:p>
      </dsp:txBody>
      <dsp:txXfrm>
        <a:off x="1081709" y="2643208"/>
        <a:ext cx="3204261" cy="780469"/>
      </dsp:txXfrm>
    </dsp:sp>
    <dsp:sp modelId="{BCC16BD9-90EB-46DF-9213-888A5FA751D5}">
      <dsp:nvSpPr>
        <dsp:cNvPr id="0" name=""/>
        <dsp:cNvSpPr/>
      </dsp:nvSpPr>
      <dsp:spPr>
        <a:xfrm>
          <a:off x="306643" y="2500331"/>
          <a:ext cx="1263375" cy="1081352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hueOff val="3121013"/>
              <a:satOff val="-3893"/>
              <a:lumOff val="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4D37B-023F-44C1-A69F-AEF7693F3E23}">
      <dsp:nvSpPr>
        <dsp:cNvPr id="0" name=""/>
        <dsp:cNvSpPr/>
      </dsp:nvSpPr>
      <dsp:spPr>
        <a:xfrm>
          <a:off x="646951" y="3571901"/>
          <a:ext cx="3639018" cy="1192224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1910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baseline="0" dirty="0" smtClean="0">
              <a:solidFill>
                <a:schemeClr val="bg1"/>
              </a:solidFill>
            </a:rPr>
            <a:t>ИСПОЛЬЗОВАНИЕ  ПЛАВУЧИХ ПРЕДМЕТОВ,                                     НЕ  ПРЕДНАЗНАЧЕННЫХ             ДЛЯ   ПЛАВАНИЯ </a:t>
          </a:r>
          <a:endParaRPr lang="ru-RU" sz="1600" b="1" kern="1200" baseline="0" dirty="0">
            <a:solidFill>
              <a:schemeClr val="bg1"/>
            </a:solidFill>
          </a:endParaRPr>
        </a:p>
      </dsp:txBody>
      <dsp:txXfrm>
        <a:off x="646951" y="3571901"/>
        <a:ext cx="3639018" cy="1192224"/>
      </dsp:txXfrm>
    </dsp:sp>
    <dsp:sp modelId="{FD36CC3C-68B1-41BB-B837-123EC479C30C}">
      <dsp:nvSpPr>
        <dsp:cNvPr id="0" name=""/>
        <dsp:cNvSpPr/>
      </dsp:nvSpPr>
      <dsp:spPr>
        <a:xfrm>
          <a:off x="26311" y="3571899"/>
          <a:ext cx="1337756" cy="122776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36BF28D-49D7-4F72-AAE9-0A2EF4F82808}">
      <dsp:nvSpPr>
        <dsp:cNvPr id="0" name=""/>
        <dsp:cNvSpPr/>
      </dsp:nvSpPr>
      <dsp:spPr>
        <a:xfrm>
          <a:off x="-5381574" y="-840939"/>
          <a:ext cx="6539663" cy="6539663"/>
        </a:xfrm>
        <a:prstGeom prst="blockArc">
          <a:avLst>
            <a:gd name="adj1" fmla="val 18900000"/>
            <a:gd name="adj2" fmla="val 2700000"/>
            <a:gd name="adj3" fmla="val 330"/>
          </a:avLst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854011-97F9-49ED-9813-DE414A8F5538}">
      <dsp:nvSpPr>
        <dsp:cNvPr id="0" name=""/>
        <dsp:cNvSpPr/>
      </dsp:nvSpPr>
      <dsp:spPr>
        <a:xfrm>
          <a:off x="428643" y="464546"/>
          <a:ext cx="3546353" cy="67846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138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ПЫЖКИ   С  ПРИЧАЛОВ,       МОСТОВ,   ДАМБ  И  Т. Д</a:t>
          </a:r>
          <a:r>
            <a:rPr lang="ru-RU" sz="1800" b="1" kern="1200" dirty="0" smtClean="0">
              <a:solidFill>
                <a:schemeClr val="bg1"/>
              </a:solidFill>
            </a:rPr>
            <a:t>.</a:t>
          </a:r>
          <a:endParaRPr lang="ru-RU" sz="1800" b="1" kern="1200" dirty="0">
            <a:solidFill>
              <a:schemeClr val="bg1"/>
            </a:solidFill>
          </a:endParaRPr>
        </a:p>
      </dsp:txBody>
      <dsp:txXfrm>
        <a:off x="428643" y="464546"/>
        <a:ext cx="3546353" cy="678460"/>
      </dsp:txXfrm>
    </dsp:sp>
    <dsp:sp modelId="{CB4B73F4-77DC-47BD-8B82-062153A6F972}">
      <dsp:nvSpPr>
        <dsp:cNvPr id="0" name=""/>
        <dsp:cNvSpPr/>
      </dsp:nvSpPr>
      <dsp:spPr>
        <a:xfrm>
          <a:off x="134010" y="385268"/>
          <a:ext cx="1223672" cy="805686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2E89C5-976C-43C3-B7EB-3282DC13222A}">
      <dsp:nvSpPr>
        <dsp:cNvPr id="0" name=""/>
        <dsp:cNvSpPr/>
      </dsp:nvSpPr>
      <dsp:spPr>
        <a:xfrm>
          <a:off x="906573" y="1358905"/>
          <a:ext cx="3111096" cy="712798"/>
        </a:xfrm>
        <a:prstGeom prst="rect">
          <a:avLst/>
        </a:prstGeom>
        <a:solidFill>
          <a:schemeClr val="accent2">
            <a:hueOff val="1170380"/>
            <a:satOff val="-1460"/>
            <a:lumOff val="34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138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КУПАНИЕ  ДО ПЕРЕОХЛАЖДЕНИЯ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906573" y="1358905"/>
        <a:ext cx="3111096" cy="712798"/>
      </dsp:txXfrm>
    </dsp:sp>
    <dsp:sp modelId="{D6686FD7-2B77-436B-9448-3F95B01D4FBB}">
      <dsp:nvSpPr>
        <dsp:cNvPr id="0" name=""/>
        <dsp:cNvSpPr/>
      </dsp:nvSpPr>
      <dsp:spPr>
        <a:xfrm>
          <a:off x="402023" y="1256321"/>
          <a:ext cx="1232571" cy="818115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2">
              <a:hueOff val="1170380"/>
              <a:satOff val="-1460"/>
              <a:lumOff val="34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8BF646-9774-4D3A-BE49-35CB37F9DDA9}">
      <dsp:nvSpPr>
        <dsp:cNvPr id="0" name=""/>
        <dsp:cNvSpPr/>
      </dsp:nvSpPr>
      <dsp:spPr>
        <a:xfrm>
          <a:off x="1036425" y="2258815"/>
          <a:ext cx="2977507" cy="607417"/>
        </a:xfrm>
        <a:prstGeom prst="rect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138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ОПАСНЫЕ   ИГРЫ                    И   ШАЛОСТИ   В   ВОДЕ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1036425" y="2258815"/>
        <a:ext cx="2977507" cy="607417"/>
      </dsp:txXfrm>
    </dsp:sp>
    <dsp:sp modelId="{47266939-3D7D-49FA-996E-EB8A336FA4EC}">
      <dsp:nvSpPr>
        <dsp:cNvPr id="0" name=""/>
        <dsp:cNvSpPr/>
      </dsp:nvSpPr>
      <dsp:spPr>
        <a:xfrm>
          <a:off x="714379" y="2071700"/>
          <a:ext cx="1106646" cy="973234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2">
              <a:hueOff val="2340759"/>
              <a:satOff val="-2919"/>
              <a:lumOff val="68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B44EED-8F32-4282-9785-7EAD4FE5DC6E}">
      <dsp:nvSpPr>
        <dsp:cNvPr id="0" name=""/>
        <dsp:cNvSpPr/>
      </dsp:nvSpPr>
      <dsp:spPr>
        <a:xfrm>
          <a:off x="906573" y="3171205"/>
          <a:ext cx="3111096" cy="607417"/>
        </a:xfrm>
        <a:prstGeom prst="rect">
          <a:avLst/>
        </a:prstGeom>
        <a:solidFill>
          <a:schemeClr val="accent2">
            <a:hueOff val="3511139"/>
            <a:satOff val="-4379"/>
            <a:lumOff val="10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138" tIns="20320" rIns="20320" bIns="20320" numCol="1" spcCol="1270" anchor="t" anchorCtr="0">
          <a:noAutofit/>
        </a:bodyPr>
        <a:lstStyle/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b="1" kern="1200" dirty="0" smtClean="0">
            <a:solidFill>
              <a:schemeClr val="bg1"/>
            </a:solidFill>
          </a:endParaRPr>
        </a:p>
        <a:p>
          <a:pPr lvl="0" algn="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НЕУМЕНИЕ ПЛАВАТЬ</a:t>
          </a:r>
          <a:endParaRPr lang="ru-RU" sz="1600" b="1" kern="1200" dirty="0">
            <a:solidFill>
              <a:schemeClr val="bg1"/>
            </a:solidFill>
          </a:endParaRPr>
        </a:p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600" kern="1200" dirty="0"/>
        </a:p>
      </dsp:txBody>
      <dsp:txXfrm>
        <a:off x="906573" y="3171205"/>
        <a:ext cx="3111096" cy="607417"/>
      </dsp:txXfrm>
    </dsp:sp>
    <dsp:sp modelId="{37E100D9-E757-471E-87C4-3DD7D647E741}">
      <dsp:nvSpPr>
        <dsp:cNvPr id="0" name=""/>
        <dsp:cNvSpPr/>
      </dsp:nvSpPr>
      <dsp:spPr>
        <a:xfrm>
          <a:off x="201014" y="3065428"/>
          <a:ext cx="1276199" cy="791518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accent2">
              <a:hueOff val="3511139"/>
              <a:satOff val="-4379"/>
              <a:lumOff val="10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19D731-84C8-4E0A-AEEA-4429B3AA669E}">
      <dsp:nvSpPr>
        <dsp:cNvPr id="0" name=""/>
        <dsp:cNvSpPr/>
      </dsp:nvSpPr>
      <dsp:spPr>
        <a:xfrm>
          <a:off x="518756" y="4003485"/>
          <a:ext cx="3546353" cy="767635"/>
        </a:xfrm>
        <a:prstGeom prst="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82138" tIns="40640" rIns="40640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</a:rPr>
            <a:t>ДАЛЬНИЕ  ЗАПЛЫВЫ,       ПОПЫКА ПЕРЕПЛЫТЬ ВОДОЕМ</a:t>
          </a:r>
          <a:endParaRPr lang="ru-RU" sz="1600" b="1" kern="1200" dirty="0">
            <a:solidFill>
              <a:schemeClr val="bg1"/>
            </a:solidFill>
          </a:endParaRPr>
        </a:p>
      </dsp:txBody>
      <dsp:txXfrm>
        <a:off x="518756" y="4003485"/>
        <a:ext cx="3546353" cy="767635"/>
      </dsp:txXfrm>
    </dsp:sp>
    <dsp:sp modelId="{5A5973EE-F273-46CD-B14F-8842CB6B45A9}">
      <dsp:nvSpPr>
        <dsp:cNvPr id="0" name=""/>
        <dsp:cNvSpPr/>
      </dsp:nvSpPr>
      <dsp:spPr>
        <a:xfrm>
          <a:off x="0" y="3929093"/>
          <a:ext cx="1213483" cy="864780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370B81-43CF-4014-851A-FD78C4ACFD36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4763" y="93614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4F6240-3BD3-4253-811E-1B58FB3B1F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3493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21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3C98AA-6C43-4880-93B9-9F2CE004D3AB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4875" y="739775"/>
            <a:ext cx="4926013" cy="3695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100" y="4681538"/>
            <a:ext cx="5389563" cy="44354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61488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4763" y="9361488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787BA-7773-46B0-89C0-738E0BF6CC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6330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787BA-7773-46B0-89C0-738E0BF6CC01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8667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19.05.2021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3.xml"/><Relationship Id="rId3" Type="http://schemas.openxmlformats.org/officeDocument/2006/relationships/diagramLayout" Target="../diagrams/layout2.xml"/><Relationship Id="rId7" Type="http://schemas.openxmlformats.org/officeDocument/2006/relationships/diagramData" Target="../diagrams/data3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10" Type="http://schemas.openxmlformats.org/officeDocument/2006/relationships/diagramColors" Target="../diagrams/colors3.xml"/><Relationship Id="rId4" Type="http://schemas.openxmlformats.org/officeDocument/2006/relationships/diagramQuickStyle" Target="../diagrams/quickStyle2.xml"/><Relationship Id="rId9" Type="http://schemas.openxmlformats.org/officeDocument/2006/relationships/diagramQuickStyle" Target="../diagrams/quickStyl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1" descr="_DSF9643.JPG"/>
          <p:cNvPicPr>
            <a:picLocks noChangeAspect="1"/>
          </p:cNvPicPr>
          <p:nvPr/>
        </p:nvPicPr>
        <p:blipFill>
          <a:blip r:embed="rId2" cstate="print"/>
          <a:srcRect l="6880" t="56236" r="5421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536" y="551582"/>
            <a:ext cx="842493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Департамент </a:t>
            </a:r>
          </a:p>
          <a:p>
            <a:pPr algn="ctr">
              <a:defRPr/>
            </a:pPr>
            <a:r>
              <a:rPr lang="kk-KZ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чрезвычайным ситуациям  г. </a:t>
            </a:r>
            <a:r>
              <a:rPr lang="kk-KZ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Нур-Султан</a:t>
            </a:r>
            <a:endParaRPr lang="ru-RU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91295" y="2136338"/>
            <a:ext cx="7632848" cy="2585323"/>
          </a:xfrm>
          <a:prstGeom prst="rect">
            <a:avLst/>
          </a:prstGeom>
          <a:noFill/>
          <a:effectLst>
            <a:glow rad="381000">
              <a:schemeClr val="accent6">
                <a:satMod val="175000"/>
                <a:alpha val="0"/>
              </a:schemeClr>
            </a:glow>
            <a:outerShdw blurRad="1181100" dist="63500" dir="21540000" sx="131000" sy="131000" algn="ctr" rotWithShape="0">
              <a:prstClr val="black">
                <a:alpha val="39000"/>
              </a:prstClr>
            </a:outerShdw>
            <a:softEdge rad="635000"/>
          </a:effectLst>
          <a:scene3d>
            <a:camera prst="orthographicFront"/>
            <a:lightRig rig="soft" dir="tl">
              <a:rot lat="0" lon="0" rev="0"/>
            </a:lightRig>
          </a:scene3d>
          <a:sp3d/>
        </p:spPr>
        <p:txBody>
          <a:bodyPr wrap="square" rtlCol="0">
            <a:spAutoFit/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Правила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поведения на воде.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Как спасти утопающего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928802"/>
            <a:ext cx="8429684" cy="283154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ТРАНСПОРТИРОВКА</a:t>
            </a:r>
          </a:p>
          <a:p>
            <a:pPr algn="ctr"/>
            <a:r>
              <a:rPr lang="ru-RU" sz="5400" b="1" spc="50" dirty="0" smtClean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(БУКСИРОВКА)</a:t>
            </a:r>
            <a:endParaRPr lang="ru-RU" sz="16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endParaRPr lang="ru-RU" sz="1600" b="1" spc="50" dirty="0" smtClean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ПОСТРАДАВШЕГО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canoestart.ru/node/plavanie-453.jpg"/>
          <p:cNvPicPr/>
          <p:nvPr/>
        </p:nvPicPr>
        <p:blipFill>
          <a:blip r:embed="rId2" cstate="print"/>
          <a:srcRect t="25624" b="54321"/>
          <a:stretch>
            <a:fillRect/>
          </a:stretch>
        </p:blipFill>
        <p:spPr bwMode="auto">
          <a:xfrm>
            <a:off x="285720" y="3571876"/>
            <a:ext cx="2857520" cy="285752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7" name="Рисунок 6" descr="http://canoestart.ru/node/plavanie-453.jpg"/>
          <p:cNvPicPr/>
          <p:nvPr/>
        </p:nvPicPr>
        <p:blipFill>
          <a:blip r:embed="rId2" cstate="print"/>
          <a:srcRect t="1713" b="82294"/>
          <a:stretch>
            <a:fillRect/>
          </a:stretch>
        </p:blipFill>
        <p:spPr bwMode="auto">
          <a:xfrm>
            <a:off x="285720" y="428604"/>
            <a:ext cx="2786082" cy="242889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9" name="Скругленный прямоугольник 8"/>
          <p:cNvSpPr/>
          <p:nvPr/>
        </p:nvSpPr>
        <p:spPr>
          <a:xfrm>
            <a:off x="3428992" y="2928934"/>
            <a:ext cx="5429288" cy="350046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Находясь в положении на спине, спасатель берет тонущего двумя руками за нижнюю челюсть; при этом ладони спасателя располагаются поверх щек и ушей спасаемого, чтобы голова последнего находилась над водой и он мог дышать. Получается, что плечи спасаемого размещаются над бедрами спасателя, который теперь может плыть на спине с помощью ударов ногами брассом и транспортировать пострадавшего.</a:t>
            </a:r>
            <a:endParaRPr lang="ru-RU" sz="20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357554" y="1000108"/>
            <a:ext cx="5500726" cy="16430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Спасатель плывет брассом, а спасаемый держится за него сзади, положив руки на плечи, помогая при этом продвижению вперед небольшими попеременными ударами ногами кролем.</a:t>
            </a:r>
            <a:endParaRPr lang="ru-RU" sz="2800" b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 flipH="1">
            <a:off x="2214546" y="428604"/>
            <a:ext cx="4214842" cy="785818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Если пострадавший способен контролировать свои действия .</a:t>
            </a:r>
          </a:p>
        </p:txBody>
      </p:sp>
      <p:sp>
        <p:nvSpPr>
          <p:cNvPr id="13" name="Пятиугольник 12"/>
          <p:cNvSpPr/>
          <p:nvPr/>
        </p:nvSpPr>
        <p:spPr>
          <a:xfrm flipH="1">
            <a:off x="1571604" y="5786454"/>
            <a:ext cx="2357454" cy="642942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Транспортировка на спине.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canoestart.ru/node/plavanie-453.jpg"/>
          <p:cNvPicPr/>
          <p:nvPr/>
        </p:nvPicPr>
        <p:blipFill>
          <a:blip r:embed="rId2" cstate="print"/>
          <a:srcRect t="78812" b="5019"/>
          <a:stretch>
            <a:fillRect/>
          </a:stretch>
        </p:blipFill>
        <p:spPr bwMode="auto">
          <a:xfrm>
            <a:off x="5429256" y="428604"/>
            <a:ext cx="3457438" cy="278608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5" name="Рисунок 4" descr="http://canoestart.ru/node/plavanie-453.jpg"/>
          <p:cNvPicPr/>
          <p:nvPr/>
        </p:nvPicPr>
        <p:blipFill>
          <a:blip r:embed="rId2" cstate="print"/>
          <a:srcRect l="2083" t="53430" b="29882"/>
          <a:stretch>
            <a:fillRect/>
          </a:stretch>
        </p:blipFill>
        <p:spPr bwMode="auto">
          <a:xfrm>
            <a:off x="5429256" y="3714752"/>
            <a:ext cx="3429024" cy="271464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357158" y="928670"/>
            <a:ext cx="4857784" cy="300039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Спасатель просовывает свою правую руку между правой рукой и спиной утопающего и берет его за левое плечо. Теперь спасатель плывет к берегу или лодке, делая гребки левой рукой </a:t>
            </a:r>
          </a:p>
          <a:p>
            <a:pPr algn="ctr"/>
            <a:r>
              <a:rPr lang="ru-RU" b="1" dirty="0" smtClean="0"/>
              <a:t>и отталкиваясь ногами. </a:t>
            </a:r>
          </a:p>
          <a:p>
            <a:pPr algn="ctr"/>
            <a:r>
              <a:rPr lang="ru-RU" b="1" dirty="0" smtClean="0"/>
              <a:t>Можно транспортировать пострадавшего на другом боку (в зависимости от того, </a:t>
            </a:r>
          </a:p>
          <a:p>
            <a:pPr algn="ctr"/>
            <a:r>
              <a:rPr lang="ru-RU" b="1" dirty="0" smtClean="0"/>
              <a:t>как удобнее спасателю).</a:t>
            </a:r>
            <a:endParaRPr lang="ru-RU" b="1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00034" y="4143380"/>
            <a:ext cx="4857784" cy="192882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Спасатель кладет тонущего на спину просовывает свою правую руку под его правую руку со стороны спины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этой же рукой берет его за подбородок, чтобы голова спасаемого находилась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над водой и он мог дышать.</a:t>
            </a:r>
            <a:endParaRPr lang="ru-RU" b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3143240" y="428604"/>
            <a:ext cx="4000528" cy="714380"/>
          </a:xfrm>
          <a:prstGeom prst="homePlat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Если пострадавший находится </a:t>
            </a:r>
          </a:p>
          <a:p>
            <a:pPr algn="ctr"/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 крайне возбужденном состоянии </a:t>
            </a:r>
          </a:p>
        </p:txBody>
      </p:sp>
      <p:sp>
        <p:nvSpPr>
          <p:cNvPr id="14" name="Пятиугольник 13"/>
          <p:cNvSpPr/>
          <p:nvPr/>
        </p:nvSpPr>
        <p:spPr>
          <a:xfrm>
            <a:off x="3286116" y="5929330"/>
            <a:ext cx="3000396" cy="57150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Транспортировка на боку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928802"/>
            <a:ext cx="8429684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ИСКУССТВЕННОЕ </a:t>
            </a:r>
          </a:p>
          <a:p>
            <a:pPr algn="ctr"/>
            <a:endParaRPr lang="ru-RU" sz="5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ДЫХАНИЕ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://canoestart.ru/node/plavanie-454.jpg"/>
          <p:cNvPicPr/>
          <p:nvPr/>
        </p:nvPicPr>
        <p:blipFill>
          <a:blip r:embed="rId2" cstate="print"/>
          <a:srcRect b="23972"/>
          <a:stretch>
            <a:fillRect/>
          </a:stretch>
        </p:blipFill>
        <p:spPr bwMode="auto">
          <a:xfrm>
            <a:off x="5143504" y="3429000"/>
            <a:ext cx="3552829" cy="300039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4" name="Скругленный прямоугольник 3"/>
          <p:cNvSpPr/>
          <p:nvPr/>
        </p:nvSpPr>
        <p:spPr>
          <a:xfrm>
            <a:off x="357158" y="3143248"/>
            <a:ext cx="4500594" cy="3357586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Для этого положить пострадавшего животом на бедро согнутой ноги так, чтобы его </a:t>
            </a:r>
            <a:r>
              <a:rPr lang="ru-RU" sz="2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голова находилась значительно ниже туловища</a:t>
            </a:r>
            <a:r>
              <a:rPr lang="ru-RU" sz="20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С помощью марли или платка очистить полость рта от песка, ила, слизи и затем надавить руками на корпус спасенного: это освободит его легкие и желудок от воды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(все делать очень быстро).</a:t>
            </a:r>
            <a:endParaRPr lang="ru-RU" sz="2000" b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0034" y="571480"/>
            <a:ext cx="4143404" cy="164307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Освобождение дыхательных путей</a:t>
            </a:r>
          </a:p>
          <a:p>
            <a:pPr algn="ctr"/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от воды</a:t>
            </a:r>
            <a:endParaRPr lang="ru-RU" sz="26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5143504" y="500042"/>
            <a:ext cx="3643370" cy="3071834"/>
          </a:xfrm>
          <a:prstGeom prst="downArrowCallout">
            <a:avLst>
              <a:gd name="adj1" fmla="val 59965"/>
              <a:gd name="adj2" fmla="val 328039"/>
              <a:gd name="adj3" fmla="val 30333"/>
              <a:gd name="adj4" fmla="val 64977"/>
            </a:avLst>
          </a:prstGeom>
          <a:solidFill>
            <a:schemeClr val="accent1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Чтобы подготовить спасенного </a:t>
            </a:r>
          </a:p>
          <a:p>
            <a:pPr algn="ctr"/>
            <a:r>
              <a:rPr lang="ru-RU" sz="2000" b="1" dirty="0" smtClean="0"/>
              <a:t>к искусственному дыханию, </a:t>
            </a:r>
          </a:p>
          <a:p>
            <a:pPr algn="ctr"/>
            <a:r>
              <a:rPr lang="ru-RU" sz="2000" b="1" dirty="0" smtClean="0"/>
              <a:t>необходимо сначала</a:t>
            </a:r>
          </a:p>
          <a:p>
            <a:pPr algn="ctr"/>
            <a:r>
              <a:rPr lang="ru-RU" sz="2000" b="1" dirty="0" smtClean="0"/>
              <a:t> освободить его верхние дыхательные пути</a:t>
            </a:r>
          </a:p>
          <a:p>
            <a:pPr algn="ctr"/>
            <a:r>
              <a:rPr lang="ru-RU" sz="2000" b="1" dirty="0" smtClean="0"/>
              <a:t> от воды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anoestart.ru/node/plavanie-455.jpg"/>
          <p:cNvPicPr/>
          <p:nvPr/>
        </p:nvPicPr>
        <p:blipFill>
          <a:blip r:embed="rId2" cstate="print"/>
          <a:srcRect b="58644"/>
          <a:stretch>
            <a:fillRect/>
          </a:stretch>
        </p:blipFill>
        <p:spPr bwMode="auto">
          <a:xfrm>
            <a:off x="500034" y="1643050"/>
            <a:ext cx="3076575" cy="2428892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4000496" y="428604"/>
            <a:ext cx="4643470" cy="29289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Уложить спасенного на твердую ровную поверхность и максимально запрокинуть его голову назад, </a:t>
            </a:r>
          </a:p>
          <a:p>
            <a:pPr algn="ctr"/>
            <a:r>
              <a:rPr lang="ru-RU" sz="2000" b="1" dirty="0" smtClean="0"/>
              <a:t>чтобы язык не закрывал гортань. Встать на колени сбоку от головы пострадавшего. Одной рукой удерживать его голову и шею, а другой рукой зажать его нос.</a:t>
            </a:r>
            <a:endParaRPr lang="ru-RU" sz="2000" b="1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857620" y="3571876"/>
            <a:ext cx="4929222" cy="292895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 Глубоко вдохнуть и, плотно прижавшись ртом через платок ко рту пострадавшего, сделать выдох. Если после выдоха спасателя грудная клетка тонувшего приподнялась — значит, его дыхательные пути проходимы и искусственное дыхание выполняется правильно. Подождать, пока грудная клетка опустится, и продолжать совершать вдувания воздуха</a:t>
            </a:r>
            <a:endParaRPr lang="ru-RU" b="1" dirty="0"/>
          </a:p>
        </p:txBody>
      </p:sp>
      <p:pic>
        <p:nvPicPr>
          <p:cNvPr id="5" name="Рисунок 4" descr="http://canoestart.ru/node/plavanie-455.jpg"/>
          <p:cNvPicPr/>
          <p:nvPr/>
        </p:nvPicPr>
        <p:blipFill>
          <a:blip r:embed="rId2" cstate="print"/>
          <a:srcRect t="59091" b="7376"/>
          <a:stretch>
            <a:fillRect/>
          </a:stretch>
        </p:blipFill>
        <p:spPr bwMode="auto">
          <a:xfrm>
            <a:off x="500034" y="4286256"/>
            <a:ext cx="3076575" cy="2143140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6" name="Выноска со стрелкой вниз 5"/>
          <p:cNvSpPr/>
          <p:nvPr/>
        </p:nvSpPr>
        <p:spPr>
          <a:xfrm>
            <a:off x="500034" y="285728"/>
            <a:ext cx="3643338" cy="1285884"/>
          </a:xfrm>
          <a:prstGeom prst="downArrowCallout">
            <a:avLst>
              <a:gd name="adj1" fmla="val 92724"/>
              <a:gd name="adj2" fmla="val 209091"/>
              <a:gd name="adj3" fmla="val 25000"/>
              <a:gd name="adj4" fmla="val 6497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Искусственное дыхание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«рот в рот» 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ыноска со стрелкой вниз 1"/>
          <p:cNvSpPr/>
          <p:nvPr/>
        </p:nvSpPr>
        <p:spPr>
          <a:xfrm>
            <a:off x="500034" y="285728"/>
            <a:ext cx="4786346" cy="2786082"/>
          </a:xfrm>
          <a:prstGeom prst="downArrowCallout">
            <a:avLst>
              <a:gd name="adj1" fmla="val 80222"/>
              <a:gd name="adj2" fmla="val 209091"/>
              <a:gd name="adj3" fmla="val 29168"/>
              <a:gd name="adj4" fmla="val 64977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Если у пострадавшего пульс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не появился, нужно 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приступать к непрямому</a:t>
            </a:r>
          </a:p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массажу сердца </a:t>
            </a:r>
            <a:endParaRPr lang="ru-RU" sz="2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28596" y="3429000"/>
            <a:ext cx="4929222" cy="235745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Его следует выполнять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именно после искусственного дыхания, а затем эти два вида первой помощи надо чередовать вплоть до полного возобновления жизнедеятельности организма пострадавшего</a:t>
            </a:r>
            <a:endParaRPr lang="ru-RU" sz="2000" b="1" dirty="0" smtClean="0">
              <a:solidFill>
                <a:schemeClr val="tx1"/>
              </a:solidFill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dirty="0"/>
          </a:p>
        </p:txBody>
      </p:sp>
      <p:pic>
        <p:nvPicPr>
          <p:cNvPr id="4" name="Содержимое 7" descr="P1050343.JPG"/>
          <p:cNvPicPr>
            <a:picLocks noChangeAspect="1"/>
          </p:cNvPicPr>
          <p:nvPr/>
        </p:nvPicPr>
        <p:blipFill>
          <a:blip r:embed="rId2" cstate="print"/>
          <a:srcRect l="22851" t="10526" r="15304"/>
          <a:stretch>
            <a:fillRect/>
          </a:stretch>
        </p:blipFill>
        <p:spPr bwMode="auto">
          <a:xfrm rot="20682632" flipH="1">
            <a:off x="5000628" y="1071546"/>
            <a:ext cx="3643338" cy="4024785"/>
          </a:xfrm>
          <a:prstGeom prst="chord">
            <a:avLst>
              <a:gd name="adj1" fmla="val 2305632"/>
              <a:gd name="adj2" fmla="val 16133124"/>
            </a:avLst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1928802"/>
            <a:ext cx="8429684" cy="307776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НЕПРЯМОЙ </a:t>
            </a:r>
          </a:p>
          <a:p>
            <a:pPr algn="ctr"/>
            <a:endParaRPr lang="ru-RU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МАССАЖ </a:t>
            </a:r>
          </a:p>
          <a:p>
            <a:pPr algn="ctr"/>
            <a:endParaRPr lang="ru-RU" sz="16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СЕРДЦА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anoestart.ru/node/plavanie-456.jpg"/>
          <p:cNvPicPr/>
          <p:nvPr/>
        </p:nvPicPr>
        <p:blipFill>
          <a:blip r:embed="rId2" cstate="print"/>
          <a:srcRect l="1981" t="1965" r="1981" b="46725"/>
          <a:stretch>
            <a:fillRect/>
          </a:stretch>
        </p:blipFill>
        <p:spPr bwMode="auto">
          <a:xfrm>
            <a:off x="500034" y="571480"/>
            <a:ext cx="3000396" cy="335758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http://canoestart.ru/node/plavanie-456.jpg"/>
          <p:cNvPicPr/>
          <p:nvPr/>
        </p:nvPicPr>
        <p:blipFill>
          <a:blip r:embed="rId2" cstate="print"/>
          <a:srcRect l="1676" t="61863" r="2286" b="8661"/>
          <a:stretch>
            <a:fillRect/>
          </a:stretch>
        </p:blipFill>
        <p:spPr bwMode="auto">
          <a:xfrm>
            <a:off x="500034" y="4357694"/>
            <a:ext cx="3000396" cy="192882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428860" y="571480"/>
            <a:ext cx="1071570" cy="1285884"/>
          </a:xfrm>
          <a:prstGeom prst="rect">
            <a:avLst/>
          </a:prstGeom>
          <a:solidFill>
            <a:srgbClr val="FE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929058" y="642918"/>
            <a:ext cx="4643470" cy="542928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Грудина  пострадавшего должна опускаться под давлением рук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на 4-5 см в сторону позвоночника.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 время толчка происходит механическое сжатие сердца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 кровь из него выталкивается в аорту. После того как сделан толчок, расслабить руки, не снимая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их с грудины (в это время полость сердца снова наполняется кровью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из вен). Непрямой массаж сердца делать в обычном ритме сердечных сокращений — 60-70 раз в минуту. Получается, что одно сдавливание длится примерно 1 с. </a:t>
            </a:r>
            <a:endParaRPr lang="ru-RU" sz="2000" b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anoestart.ru/node/plavanie-457.jpg"/>
          <p:cNvPicPr/>
          <p:nvPr/>
        </p:nvPicPr>
        <p:blipFill>
          <a:blip r:embed="rId2" cstate="print"/>
          <a:srcRect l="2054" b="2009"/>
          <a:stretch>
            <a:fillRect/>
          </a:stretch>
        </p:blipFill>
        <p:spPr bwMode="auto">
          <a:xfrm>
            <a:off x="4429124" y="1071546"/>
            <a:ext cx="4200532" cy="4429156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 flipH="1" flipV="1">
            <a:off x="4429124" y="1643050"/>
            <a:ext cx="1500198" cy="714380"/>
          </a:xfrm>
          <a:prstGeom prst="rect">
            <a:avLst/>
          </a:prstGeom>
          <a:solidFill>
            <a:srgbClr val="FE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00034" y="571480"/>
            <a:ext cx="3714776" cy="578647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Непрямой массаж сердца нужно начинать после того, как было произведено 4-5 вдуваний воздуха в рот пострадавшего.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1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Нужно стать сбоку от него и под углом в 90’ положить руки на нижнюю часть грудины; при этом ладони находятся одна на другой. Пальцы рук приподняты так, чтобы короткие и энергичные толчки на грудину осуществлялись только с помощью наложенных друг на друга ладоней.</a:t>
            </a:r>
            <a:endParaRPr lang="ru-RU" sz="2000" b="1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990278831"/>
              </p:ext>
            </p:extLst>
          </p:nvPr>
        </p:nvGraphicFramePr>
        <p:xfrm>
          <a:off x="714348" y="1571612"/>
          <a:ext cx="7786742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642911" y="357166"/>
            <a:ext cx="77867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Ежегодно 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ru-RU" sz="3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акваториях </a:t>
            </a:r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C00000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столицы</a:t>
            </a:r>
            <a:endParaRPr lang="ru-RU" sz="36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C00000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canoestart.ru/node/plavanie-458.jpg"/>
          <p:cNvPicPr/>
          <p:nvPr/>
        </p:nvPicPr>
        <p:blipFill>
          <a:blip r:embed="rId2" cstate="print"/>
          <a:srcRect b="56473"/>
          <a:stretch>
            <a:fillRect/>
          </a:stretch>
        </p:blipFill>
        <p:spPr bwMode="auto">
          <a:xfrm>
            <a:off x="5929322" y="642918"/>
            <a:ext cx="2762249" cy="271464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3" name="Рисунок 2" descr="http://canoestart.ru/node/plavanie-458.jpg"/>
          <p:cNvPicPr/>
          <p:nvPr/>
        </p:nvPicPr>
        <p:blipFill>
          <a:blip r:embed="rId2" cstate="print"/>
          <a:srcRect t="56548" b="4389"/>
          <a:stretch>
            <a:fillRect/>
          </a:stretch>
        </p:blipFill>
        <p:spPr bwMode="auto">
          <a:xfrm>
            <a:off x="5929322" y="3786190"/>
            <a:ext cx="2762249" cy="2357454"/>
          </a:xfrm>
          <a:prstGeom prst="rect">
            <a:avLst/>
          </a:prstGeom>
          <a:noFill/>
          <a:ln w="9525">
            <a:solidFill>
              <a:schemeClr val="accent2">
                <a:lumMod val="75000"/>
              </a:schemeClr>
            </a:solidFill>
            <a:miter lim="800000"/>
            <a:headEnd/>
            <a:tailEnd/>
          </a:ln>
        </p:spPr>
      </p:pic>
      <p:sp>
        <p:nvSpPr>
          <p:cNvPr id="7" name="Скругленный прямоугольник 6"/>
          <p:cNvSpPr/>
          <p:nvPr/>
        </p:nvSpPr>
        <p:spPr>
          <a:xfrm>
            <a:off x="357158" y="3357562"/>
            <a:ext cx="5357850" cy="3143272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 b="1" dirty="0" smtClean="0"/>
          </a:p>
          <a:p>
            <a:pPr algn="ctr"/>
            <a:r>
              <a:rPr lang="ru-RU" sz="2000" b="1" dirty="0" smtClean="0"/>
              <a:t>Так как  реанимацию иногда приходится проводить до 1-1,5 часов,  рекомендуется считать  число компрессий вслух: </a:t>
            </a:r>
          </a:p>
          <a:p>
            <a:pPr algn="ctr"/>
            <a:r>
              <a:rPr lang="ru-RU" sz="2000" b="1" dirty="0" smtClean="0"/>
              <a:t>после вдувания </a:t>
            </a:r>
            <a:r>
              <a:rPr lang="ru-RU" sz="2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1-й</a:t>
            </a:r>
            <a:r>
              <a:rPr lang="ru-RU" sz="2000" b="1" dirty="0" smtClean="0"/>
              <a:t> (который делает искусственное дыхание) </a:t>
            </a:r>
            <a:r>
              <a:rPr lang="ru-RU" sz="2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считает 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от 1 до 10</a:t>
            </a:r>
            <a:r>
              <a:rPr lang="ru-RU" sz="2000" b="1" dirty="0" smtClean="0"/>
              <a:t>, затем, </a:t>
            </a:r>
            <a:r>
              <a:rPr lang="ru-RU" sz="20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2-ой</a:t>
            </a:r>
            <a:r>
              <a:rPr lang="ru-RU" sz="2000" b="1" dirty="0" smtClean="0"/>
              <a:t> (который  производит надавливания) </a:t>
            </a:r>
            <a:r>
              <a:rPr lang="ru-RU" sz="2000" b="1" i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заканчивает: 11, 12 … 15.</a:t>
            </a:r>
            <a:r>
              <a:rPr lang="ru-RU" sz="2000" b="1" i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ru-RU" sz="2000" b="1" dirty="0" smtClean="0"/>
              <a:t>По мере усталости 1-й и 2-й очень быстро меняются местами.</a:t>
            </a:r>
          </a:p>
          <a:p>
            <a:pPr algn="ctr"/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5720" y="357166"/>
            <a:ext cx="5429288" cy="2714644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/>
              <a:t>Очень важно правильно чередовать искусственное дыхание и непрямой массаж сердца. Их ни в коем случае нельзя выполнять одновременно. Сначала делают </a:t>
            </a:r>
            <a:r>
              <a:rPr lang="ru-RU" sz="2000" b="1" i="1" dirty="0" smtClean="0">
                <a:solidFill>
                  <a:srgbClr val="FF0000"/>
                </a:solidFill>
              </a:rPr>
              <a:t>2 </a:t>
            </a:r>
            <a:r>
              <a:rPr lang="ru-RU" sz="2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вдувания воздуха, затем сразу —</a:t>
            </a:r>
          </a:p>
          <a:p>
            <a:pPr algn="ctr"/>
            <a:r>
              <a:rPr lang="ru-RU" sz="2000" b="1" i="1" dirty="0" smtClean="0">
                <a:solidFill>
                  <a:srgbClr val="FF0000"/>
                </a:solidFill>
              </a:rPr>
              <a:t>15</a:t>
            </a:r>
            <a:r>
              <a:rPr lang="ru-RU" sz="2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надавливаний на грудину</a:t>
            </a:r>
          </a:p>
          <a:p>
            <a:pPr algn="ctr"/>
            <a:r>
              <a:rPr lang="ru-RU" sz="2000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ru-RU" sz="2000" b="1" dirty="0" smtClean="0"/>
              <a:t>(надавливание совершается во время выдоха пострадавшего).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8107" y="2564904"/>
            <a:ext cx="8424936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kk-K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Занятие завершено!</a:t>
            </a:r>
          </a:p>
          <a:p>
            <a:pPr algn="ctr">
              <a:defRPr/>
            </a:pPr>
            <a:r>
              <a:rPr lang="kk-K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Всем спасибо!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287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931067"/>
              </p:ext>
            </p:extLst>
          </p:nvPr>
        </p:nvGraphicFramePr>
        <p:xfrm>
          <a:off x="428596" y="1714488"/>
          <a:ext cx="4264044" cy="4929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Объект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1551896"/>
              </p:ext>
            </p:extLst>
          </p:nvPr>
        </p:nvGraphicFramePr>
        <p:xfrm>
          <a:off x="4786314" y="1571612"/>
          <a:ext cx="4071966" cy="48577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Скругленный прямоугольник 4"/>
          <p:cNvSpPr/>
          <p:nvPr/>
        </p:nvSpPr>
        <p:spPr>
          <a:xfrm>
            <a:off x="571472" y="1142984"/>
            <a:ext cx="8072462" cy="714380"/>
          </a:xfrm>
          <a:prstGeom prst="roundRect">
            <a:avLst/>
          </a:prstGeom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FF0000"/>
                </a:solidFill>
                <a:latin typeface="Arial Black" pitchFamily="34" charset="0"/>
              </a:rPr>
              <a:t>ГЛАВНАЯ  </a:t>
            </a:r>
            <a: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ПРИЧИНА – НАРУШЕНИЕ  ПРАВИЛ  И  ПРЕНЕБРЕЖЕНИЕ</a:t>
            </a:r>
          </a:p>
          <a:p>
            <a:pPr algn="ctr"/>
            <a:r>
              <a:rPr lang="ru-RU" sz="16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 Black" pitchFamily="34" charset="0"/>
              </a:rPr>
              <a:t>ЭЛЕМЕНТАРНЫМИ  НОРМАМИ  ПРЕДОСТОРОЖНОСТИ</a:t>
            </a:r>
            <a:endParaRPr lang="ru-RU" sz="16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8596" y="285728"/>
            <a:ext cx="8286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ОСНОВНЫЕ ОБСТОЯТЕЛЬСТВА  И  ПРИЧИНЫ</a:t>
            </a:r>
          </a:p>
          <a:p>
            <a:pPr algn="ctr"/>
            <a:r>
              <a:rPr lang="ru-RU" sz="2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Arial Black" panose="020B0A04020102020204" pitchFamily="34" charset="0"/>
              </a:rPr>
              <a:t>НЕСЧАСТНЫХ  СЛУЧАЕВ  НА  ВОДЕ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42877"/>
            <a:ext cx="29289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Arial Black" pitchFamily="34" charset="0"/>
              </a:rPr>
              <a:t>Не бывает более или менее опасных водоемов – </a:t>
            </a:r>
            <a:r>
              <a:rPr lang="ru-RU" sz="2800" b="1" dirty="0" smtClean="0">
                <a:solidFill>
                  <a:srgbClr val="FF0000"/>
                </a:solidFill>
                <a:latin typeface="Arial Black" pitchFamily="34" charset="0"/>
              </a:rPr>
              <a:t>утонуть  можно везде</a:t>
            </a:r>
            <a:r>
              <a:rPr lang="ru-RU" sz="3200" b="1" dirty="0" smtClean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" name="Овал 4"/>
          <p:cNvSpPr/>
          <p:nvPr/>
        </p:nvSpPr>
        <p:spPr>
          <a:xfrm>
            <a:off x="1475656" y="3027162"/>
            <a:ext cx="3571900" cy="3786214"/>
          </a:xfrm>
          <a:prstGeom prst="ellipse">
            <a:avLst/>
          </a:prstGeom>
          <a:blipFill rotWithShape="0">
            <a:blip r:embed="rId2" cstate="print"/>
            <a:stretch>
              <a:fillRect/>
            </a:stretch>
          </a:blip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3" name="Рисунок 12" descr="Bassein-560x373.jpg"/>
          <p:cNvPicPr>
            <a:picLocks noChangeAspect="1"/>
          </p:cNvPicPr>
          <p:nvPr/>
        </p:nvPicPr>
        <p:blipFill>
          <a:blip r:embed="rId3" cstate="print"/>
          <a:srcRect l="18750" r="7589"/>
          <a:stretch>
            <a:fillRect/>
          </a:stretch>
        </p:blipFill>
        <p:spPr>
          <a:xfrm>
            <a:off x="3571868" y="642918"/>
            <a:ext cx="3498860" cy="3857652"/>
          </a:xfrm>
          <a:prstGeom prst="ellipse">
            <a:avLst/>
          </a:prstGeom>
          <a:ln>
            <a:solidFill>
              <a:srgbClr val="A66284"/>
            </a:solidFill>
          </a:ln>
        </p:spPr>
      </p:pic>
      <p:pic>
        <p:nvPicPr>
          <p:cNvPr id="16" name="Рисунок 15" descr="81.jpg"/>
          <p:cNvPicPr>
            <a:picLocks noChangeAspect="1"/>
          </p:cNvPicPr>
          <p:nvPr/>
        </p:nvPicPr>
        <p:blipFill>
          <a:blip r:embed="rId4" cstate="print"/>
          <a:srcRect l="13500"/>
          <a:stretch>
            <a:fillRect/>
          </a:stretch>
        </p:blipFill>
        <p:spPr>
          <a:xfrm>
            <a:off x="5214942" y="2571744"/>
            <a:ext cx="3405178" cy="3967168"/>
          </a:xfrm>
          <a:prstGeom prst="ellipse">
            <a:avLst/>
          </a:prstGeom>
          <a:ln>
            <a:solidFill>
              <a:srgbClr val="00B05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5857884" y="1714488"/>
            <a:ext cx="2857520" cy="646331"/>
          </a:xfrm>
          <a:prstGeom prst="rect">
            <a:avLst/>
          </a:prstGeom>
          <a:solidFill>
            <a:srgbClr val="14ACAC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3600" b="1" dirty="0" smtClean="0"/>
              <a:t>и  в бассейне</a:t>
            </a:r>
            <a:endParaRPr lang="ru-RU" sz="3600" dirty="0"/>
          </a:p>
        </p:txBody>
      </p:sp>
      <p:sp>
        <p:nvSpPr>
          <p:cNvPr id="15" name="TextBox 14"/>
          <p:cNvSpPr txBox="1"/>
          <p:nvPr/>
        </p:nvSpPr>
        <p:spPr>
          <a:xfrm>
            <a:off x="5286380" y="5643578"/>
            <a:ext cx="2214578" cy="646331"/>
          </a:xfrm>
          <a:prstGeom prst="rect">
            <a:avLst/>
          </a:prstGeom>
          <a:solidFill>
            <a:srgbClr val="48C483"/>
          </a:solidFill>
          <a:ln w="38100">
            <a:solidFill>
              <a:srgbClr val="14ACAC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3600" b="1" dirty="0" smtClean="0"/>
              <a:t>и  в море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857356" y="3286124"/>
            <a:ext cx="2071702" cy="646331"/>
          </a:xfrm>
          <a:prstGeom prst="rect">
            <a:avLst/>
          </a:prstGeom>
          <a:solidFill>
            <a:srgbClr val="0070C0"/>
          </a:solidFill>
          <a:ln w="38100">
            <a:solidFill>
              <a:srgbClr val="48C483"/>
            </a:solidFill>
          </a:ln>
        </p:spPr>
        <p:txBody>
          <a:bodyPr wrap="square" rtlCol="0">
            <a:spAutoFit/>
          </a:bodyPr>
          <a:lstStyle/>
          <a:p>
            <a:r>
              <a:rPr lang="ru-RU" b="1" dirty="0" smtClean="0"/>
              <a:t> </a:t>
            </a:r>
            <a:r>
              <a:rPr lang="ru-RU" sz="3600" b="1" dirty="0" smtClean="0"/>
              <a:t>и  в реке</a:t>
            </a:r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1857356" y="357166"/>
            <a:ext cx="5643602" cy="785818"/>
          </a:xfrm>
          <a:prstGeom prst="roundRect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Утонувшего можно спасти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tx1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34" y="2786058"/>
            <a:ext cx="8143932" cy="3714776"/>
          </a:xfrm>
          <a:prstGeom prst="roundRect">
            <a:avLst>
              <a:gd name="adj" fmla="val 10271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900" b="1" dirty="0" smtClean="0">
                <a:solidFill>
                  <a:schemeClr val="tx1"/>
                </a:solidFill>
              </a:rPr>
              <a:t>В первую минуту после утопления в воде можно  спасти более 90%  пострадавших,  через 6-7 минут – лишь около 1-3%.   </a:t>
            </a:r>
          </a:p>
          <a:p>
            <a:pPr marL="285750" indent="-285750" algn="just">
              <a:defRPr/>
            </a:pPr>
            <a:endParaRPr lang="ru-RU" sz="800" b="1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900" b="1" dirty="0" smtClean="0">
                <a:solidFill>
                  <a:schemeClr val="tx1"/>
                </a:solidFill>
              </a:rPr>
              <a:t>При утоплении вода попадает в альвеолы, бронхи и трахею вследствие вдыхания воды. </a:t>
            </a:r>
          </a:p>
          <a:p>
            <a:pPr marL="285750" indent="-285750" algn="just">
              <a:defRPr/>
            </a:pPr>
            <a:endParaRPr lang="ru-RU" sz="800" b="1" dirty="0" smtClean="0">
              <a:solidFill>
                <a:schemeClr val="tx1"/>
              </a:solidFill>
            </a:endParaRPr>
          </a:p>
          <a:p>
            <a:pPr marL="285750" indent="-285750" algn="just">
              <a:buFont typeface="Wingdings" pitchFamily="2" charset="2"/>
              <a:buChar char="q"/>
              <a:defRPr/>
            </a:pPr>
            <a:r>
              <a:rPr lang="ru-RU" sz="1900" b="1" dirty="0" smtClean="0">
                <a:solidFill>
                  <a:schemeClr val="tx1"/>
                </a:solidFill>
              </a:rPr>
              <a:t>В момент, когда человек понимает, что он тонет, он начинает судорожно двигаться, тратит много сил, в крови повышается уровень углекислоты, человек теряет сознание и уходит под воду. </a:t>
            </a:r>
          </a:p>
          <a:p>
            <a:pPr marL="285750" indent="-285750" algn="just">
              <a:defRPr/>
            </a:pPr>
            <a:endParaRPr lang="ru-RU" sz="800" b="1" dirty="0" smtClean="0">
              <a:solidFill>
                <a:schemeClr val="tx1"/>
              </a:solidFill>
            </a:endParaRPr>
          </a:p>
          <a:p>
            <a:pPr marL="342900" indent="-342900" algn="just" eaLnBrk="0" hangingPunct="0">
              <a:buFont typeface="Wingdings" pitchFamily="2" charset="2"/>
              <a:buChar char="q"/>
            </a:pPr>
            <a:r>
              <a:rPr lang="ru-RU" sz="1900" b="1" dirty="0" smtClean="0">
                <a:solidFill>
                  <a:schemeClr val="tx1"/>
                </a:solidFill>
              </a:rPr>
              <a:t>Под водой, оставаясь без сознания, он делает несколько вдохов. </a:t>
            </a:r>
          </a:p>
          <a:p>
            <a:pPr marL="342900" indent="-342900" algn="just" eaLnBrk="0" hangingPunct="0"/>
            <a:endParaRPr lang="ru-RU" sz="800" b="1" dirty="0" smtClean="0">
              <a:solidFill>
                <a:schemeClr val="tx1"/>
              </a:solidFill>
            </a:endParaRPr>
          </a:p>
          <a:p>
            <a:pPr marL="342900" indent="-342900" algn="just" eaLnBrk="0" hangingPunct="0">
              <a:buFont typeface="Wingdings" pitchFamily="2" charset="2"/>
              <a:buChar char="q"/>
            </a:pPr>
            <a:r>
              <a:rPr lang="ru-RU" sz="1900" b="1" dirty="0" smtClean="0">
                <a:solidFill>
                  <a:schemeClr val="tx1"/>
                </a:solidFill>
              </a:rPr>
              <a:t>Вода заполняет легкие, уровень кислорода в крови значительно падает и в течение нескольких минут наступает смерть. </a:t>
            </a:r>
          </a:p>
        </p:txBody>
      </p:sp>
      <p:sp>
        <p:nvSpPr>
          <p:cNvPr id="8" name="Выноска со стрелкой вниз 7"/>
          <p:cNvSpPr/>
          <p:nvPr/>
        </p:nvSpPr>
        <p:spPr>
          <a:xfrm>
            <a:off x="1714480" y="1285860"/>
            <a:ext cx="5929354" cy="1643074"/>
          </a:xfrm>
          <a:prstGeom prst="downArrowCallout">
            <a:avLst>
              <a:gd name="adj1" fmla="val 25000"/>
              <a:gd name="adj2" fmla="val 158840"/>
              <a:gd name="adj3" fmla="val 25000"/>
              <a:gd name="adj4" fmla="val 64977"/>
            </a:avLst>
          </a:prstGeom>
          <a:solidFill>
            <a:schemeClr val="accent1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2400" b="1" dirty="0" smtClean="0">
                <a:solidFill>
                  <a:schemeClr val="tx1"/>
                </a:solidFill>
              </a:rPr>
              <a:t>Если своевременно и правильно оказать ему  первую помощь</a:t>
            </a:r>
          </a:p>
          <a:p>
            <a:pPr algn="ctr">
              <a:lnSpc>
                <a:spcPct val="80000"/>
              </a:lnSpc>
            </a:pPr>
            <a:r>
              <a:rPr lang="ru-RU" dirty="0" smtClean="0"/>
              <a:t>   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2976" y="1928802"/>
            <a:ext cx="7215238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ОСВОБОЖДЕНИЕ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ОТ 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 ЗАХВАТОВ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Транспортировка 1 1.tif"/>
          <p:cNvPicPr>
            <a:picLocks noChangeAspect="1"/>
          </p:cNvPicPr>
          <p:nvPr/>
        </p:nvPicPr>
        <p:blipFill>
          <a:blip r:embed="rId2" cstate="print"/>
          <a:srcRect l="17828" r="26540" b="4920"/>
          <a:stretch>
            <a:fillRect/>
          </a:stretch>
        </p:blipFill>
        <p:spPr>
          <a:xfrm>
            <a:off x="428596" y="428604"/>
            <a:ext cx="2610991" cy="3143271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7" name="Пятиугольник 6"/>
          <p:cNvSpPr/>
          <p:nvPr/>
        </p:nvSpPr>
        <p:spPr>
          <a:xfrm flipH="1">
            <a:off x="3428992" y="428604"/>
            <a:ext cx="5286412" cy="2214578"/>
          </a:xfrm>
          <a:prstGeom prst="homePlate">
            <a:avLst/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Очень часто тонущий хватается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з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 а   к и с т и  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р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 у к</a:t>
            </a:r>
            <a:r>
              <a:rPr lang="ru-RU" b="1" i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  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спасателя.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В таком случае пловец должен сильно сжать  свои  руки  в  кулаки  и  резко повернуть их в сторону больших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пальцев тонущего.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pic>
        <p:nvPicPr>
          <p:cNvPr id="11" name="Рисунок 10" descr="Захваты -4 2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15074" y="3000372"/>
            <a:ext cx="2500330" cy="3392315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2" name="Пятиугольник 11"/>
          <p:cNvSpPr/>
          <p:nvPr/>
        </p:nvSpPr>
        <p:spPr>
          <a:xfrm>
            <a:off x="357158" y="3786190"/>
            <a:ext cx="5786478" cy="2643206"/>
          </a:xfrm>
          <a:prstGeom prst="homePlate">
            <a:avLst>
              <a:gd name="adj" fmla="val 34024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Чтобы освободиться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о т  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з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 а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х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 в а т а  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з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а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  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н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 о г и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,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ea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спасатель берет одной рукой голову тонущего в области виска, а другой –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с противоположной стороны за подбородок  и энергично поворачивает ее в сторону и набок до тех пор, пока пострадавший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не ослабит захват.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Захваты - 3 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3648" y="928670"/>
            <a:ext cx="3275893" cy="457203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Пятиугольник 9"/>
          <p:cNvSpPr/>
          <p:nvPr/>
        </p:nvSpPr>
        <p:spPr>
          <a:xfrm>
            <a:off x="214282" y="571480"/>
            <a:ext cx="5286412" cy="5715040"/>
          </a:xfrm>
          <a:prstGeom prst="homePlate">
            <a:avLst>
              <a:gd name="adj" fmla="val 36019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dirty="0" smtClean="0"/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Если тонущий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схватил спасателя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а  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ш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е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ю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  с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е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р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е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i="1" u="sng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д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 и</a:t>
            </a:r>
            <a:r>
              <a:rPr lang="ru-RU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900" b="1" dirty="0" smtClean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то для освобождения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нужно нырнуть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 одновременно нажать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коленом утопающему в низ живота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или освободить одну руку,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применив зажим подбородка и носа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или лба и носа. Для этого ладонью свободной руки толкают подбородок вверх, а двумя пальцами той же руки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нажимают на нос снизу,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закрывая ноздри. В то же время другой рукой прижимают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тонущего к себе так,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чтобы его спина прогнулась.</a:t>
            </a: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Захваты 2 1.tif"/>
          <p:cNvPicPr>
            <a:picLocks noChangeAspect="1"/>
          </p:cNvPicPr>
          <p:nvPr/>
        </p:nvPicPr>
        <p:blipFill>
          <a:blip r:embed="rId2" cstate="print"/>
          <a:srcRect r="51993"/>
          <a:stretch>
            <a:fillRect/>
          </a:stretch>
        </p:blipFill>
        <p:spPr>
          <a:xfrm>
            <a:off x="6000760" y="500042"/>
            <a:ext cx="2786082" cy="278608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5" name="Содержимое 3" descr="Захваты 2 1.tif"/>
          <p:cNvPicPr>
            <a:picLocks noChangeAspect="1"/>
          </p:cNvPicPr>
          <p:nvPr/>
        </p:nvPicPr>
        <p:blipFill>
          <a:blip r:embed="rId2" cstate="print"/>
          <a:srcRect l="52807"/>
          <a:stretch>
            <a:fillRect/>
          </a:stretch>
        </p:blipFill>
        <p:spPr>
          <a:xfrm>
            <a:off x="6000760" y="3643314"/>
            <a:ext cx="2786082" cy="2786082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6" name="Пятиугольник 5"/>
          <p:cNvSpPr/>
          <p:nvPr/>
        </p:nvSpPr>
        <p:spPr>
          <a:xfrm>
            <a:off x="357158" y="4143380"/>
            <a:ext cx="5857916" cy="2224102"/>
          </a:xfrm>
          <a:prstGeom prst="homePlate">
            <a:avLst>
              <a:gd name="adj" fmla="val 28631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И, оказавшись за спиной утопающего, поворачивается лицом к его спине.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Затем он снимает левую руку с локтя спасаемого, быстро переносит ее влево, продевает под левую подмышку утопающего со стороны груди за спину и, захватывая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его правое плечо, крепко прижимает к себе.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3" name="Пятиугольник 2"/>
          <p:cNvSpPr/>
          <p:nvPr/>
        </p:nvSpPr>
        <p:spPr>
          <a:xfrm>
            <a:off x="357158" y="571480"/>
            <a:ext cx="5857916" cy="3214710"/>
          </a:xfrm>
          <a:prstGeom prst="homePlate">
            <a:avLst>
              <a:gd name="adj" fmla="val 25183"/>
            </a:avLst>
          </a:prstGeom>
          <a:gradFill flip="none" rotWithShape="1">
            <a:gsLst>
              <a:gs pos="0">
                <a:schemeClr val="accent1">
                  <a:shade val="30000"/>
                  <a:satMod val="11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Чтобы  освободиться 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от </a:t>
            </a:r>
            <a:r>
              <a:rPr lang="ru-RU" b="1" i="1" u="sng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Arial" pitchFamily="34" charset="0"/>
                <a:ea typeface="Times New Roman" pitchFamily="18" charset="0"/>
              </a:rPr>
              <a:t>захвата за шею сзади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 </a:t>
            </a: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endParaRPr lang="ru-RU" sz="800" b="1" dirty="0" smtClean="0">
              <a:solidFill>
                <a:schemeClr val="tx1"/>
              </a:solidFill>
              <a:latin typeface="Arial" pitchFamily="34" charset="0"/>
              <a:ea typeface="Times New Roman" pitchFamily="18" charset="0"/>
            </a:endParaRPr>
          </a:p>
          <a:p>
            <a:pPr marL="342900" lvl="0" indent="-342900" algn="ctr" fontAlgn="base"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ea typeface="Times New Roman" pitchFamily="18" charset="0"/>
              </a:rPr>
              <a:t>Спасателю нужно левой рукой толкнуть правый локоть тонущего снизу вверх и одновременно своей правой  рукой схватить кисть его правой руки и тянуть книзу, осторожно поворачивая в локтевом суставе и заводя за спину. При этом спасатель высвобождает ее из-под рук тонущего, делает выпад левой ногой.</a:t>
            </a:r>
            <a:endParaRPr lang="ru-RU" dirty="0" smtClean="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643570" y="1857364"/>
            <a:ext cx="500066" cy="64294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1</a:t>
            </a:r>
            <a:endParaRPr lang="ru-RU" sz="2400" b="1" dirty="0"/>
          </a:p>
        </p:txBody>
      </p:sp>
      <p:sp>
        <p:nvSpPr>
          <p:cNvPr id="8" name="Овал 7"/>
          <p:cNvSpPr/>
          <p:nvPr/>
        </p:nvSpPr>
        <p:spPr>
          <a:xfrm>
            <a:off x="5643570" y="4929198"/>
            <a:ext cx="500066" cy="642942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/>
              <a:t>2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</TotalTime>
  <Words>1228</Words>
  <Application>Microsoft Office PowerPoint</Application>
  <PresentationFormat>Экран (4:3)</PresentationFormat>
  <Paragraphs>152</Paragraphs>
  <Slides>21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Arial Black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fast</dc:creator>
  <cp:lastModifiedBy>Ахметалин Б.Н.</cp:lastModifiedBy>
  <cp:revision>106</cp:revision>
  <dcterms:modified xsi:type="dcterms:W3CDTF">2021-05-19T05:02:11Z</dcterms:modified>
</cp:coreProperties>
</file>