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82"/>
  </p:notesMasterIdLst>
  <p:sldIdLst>
    <p:sldId id="762" r:id="rId2"/>
    <p:sldId id="738" r:id="rId3"/>
    <p:sldId id="660" r:id="rId4"/>
    <p:sldId id="764" r:id="rId5"/>
    <p:sldId id="765" r:id="rId6"/>
    <p:sldId id="766" r:id="rId7"/>
    <p:sldId id="424" r:id="rId8"/>
    <p:sldId id="663" r:id="rId9"/>
    <p:sldId id="787" r:id="rId10"/>
    <p:sldId id="779" r:id="rId11"/>
    <p:sldId id="780" r:id="rId12"/>
    <p:sldId id="673" r:id="rId13"/>
    <p:sldId id="788" r:id="rId14"/>
    <p:sldId id="789" r:id="rId15"/>
    <p:sldId id="790" r:id="rId16"/>
    <p:sldId id="791" r:id="rId17"/>
    <p:sldId id="792" r:id="rId18"/>
    <p:sldId id="793" r:id="rId19"/>
    <p:sldId id="796" r:id="rId20"/>
    <p:sldId id="674" r:id="rId21"/>
    <p:sldId id="739" r:id="rId22"/>
    <p:sldId id="740" r:id="rId23"/>
    <p:sldId id="741" r:id="rId24"/>
    <p:sldId id="675" r:id="rId25"/>
    <p:sldId id="676" r:id="rId26"/>
    <p:sldId id="677" r:id="rId27"/>
    <p:sldId id="678" r:id="rId28"/>
    <p:sldId id="679" r:id="rId29"/>
    <p:sldId id="680" r:id="rId30"/>
    <p:sldId id="681" r:id="rId31"/>
    <p:sldId id="737" r:id="rId32"/>
    <p:sldId id="795" r:id="rId33"/>
    <p:sldId id="682" r:id="rId34"/>
    <p:sldId id="683" r:id="rId35"/>
    <p:sldId id="690" r:id="rId36"/>
    <p:sldId id="691" r:id="rId37"/>
    <p:sldId id="692" r:id="rId38"/>
    <p:sldId id="693" r:id="rId39"/>
    <p:sldId id="694" r:id="rId40"/>
    <p:sldId id="695" r:id="rId41"/>
    <p:sldId id="696" r:id="rId42"/>
    <p:sldId id="697" r:id="rId43"/>
    <p:sldId id="698" r:id="rId44"/>
    <p:sldId id="745" r:id="rId45"/>
    <p:sldId id="746" r:id="rId46"/>
    <p:sldId id="747" r:id="rId47"/>
    <p:sldId id="748" r:id="rId48"/>
    <p:sldId id="749" r:id="rId49"/>
    <p:sldId id="750" r:id="rId50"/>
    <p:sldId id="751" r:id="rId51"/>
    <p:sldId id="752" r:id="rId52"/>
    <p:sldId id="753" r:id="rId53"/>
    <p:sldId id="754" r:id="rId54"/>
    <p:sldId id="755" r:id="rId55"/>
    <p:sldId id="756" r:id="rId56"/>
    <p:sldId id="758" r:id="rId57"/>
    <p:sldId id="759" r:id="rId58"/>
    <p:sldId id="760" r:id="rId59"/>
    <p:sldId id="761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07" r:id="rId69"/>
    <p:sldId id="708" r:id="rId70"/>
    <p:sldId id="709" r:id="rId71"/>
    <p:sldId id="710" r:id="rId72"/>
    <p:sldId id="713" r:id="rId73"/>
    <p:sldId id="712" r:id="rId74"/>
    <p:sldId id="714" r:id="rId75"/>
    <p:sldId id="715" r:id="rId76"/>
    <p:sldId id="716" r:id="rId77"/>
    <p:sldId id="717" r:id="rId78"/>
    <p:sldId id="735" r:id="rId79"/>
    <p:sldId id="736" r:id="rId80"/>
    <p:sldId id="763" r:id="rId81"/>
  </p:sldIdLst>
  <p:sldSz cx="22860000" cy="12801600"/>
  <p:notesSz cx="6797675" cy="9928225"/>
  <p:defaultTextStyle>
    <a:defPPr>
      <a:defRPr lang="en-US"/>
    </a:defPPr>
    <a:lvl1pPr marL="0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1pPr>
    <a:lvl2pPr marL="882951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2pPr>
    <a:lvl3pPr marL="1765901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3pPr>
    <a:lvl4pPr marL="264885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4pPr>
    <a:lvl5pPr marL="353180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5pPr>
    <a:lvl6pPr marL="4414752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6pPr>
    <a:lvl7pPr marL="5297703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7pPr>
    <a:lvl8pPr marL="6180653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8pPr>
    <a:lvl9pPr marL="7063604" algn="l" defTabSz="1765901" rtl="0" eaLnBrk="1" latinLnBrk="0" hangingPunct="1">
      <a:defRPr sz="347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folio Style" id="{AD3DA15E-95DA-4FE2-B90A-FA77680A9A15}">
          <p14:sldIdLst>
            <p14:sldId id="762"/>
            <p14:sldId id="738"/>
            <p14:sldId id="660"/>
            <p14:sldId id="764"/>
            <p14:sldId id="765"/>
            <p14:sldId id="766"/>
            <p14:sldId id="424"/>
            <p14:sldId id="663"/>
            <p14:sldId id="787"/>
            <p14:sldId id="779"/>
            <p14:sldId id="780"/>
            <p14:sldId id="673"/>
            <p14:sldId id="788"/>
            <p14:sldId id="789"/>
            <p14:sldId id="790"/>
            <p14:sldId id="791"/>
            <p14:sldId id="792"/>
            <p14:sldId id="793"/>
            <p14:sldId id="796"/>
            <p14:sldId id="674"/>
            <p14:sldId id="739"/>
            <p14:sldId id="740"/>
            <p14:sldId id="741"/>
            <p14:sldId id="675"/>
            <p14:sldId id="676"/>
            <p14:sldId id="677"/>
            <p14:sldId id="678"/>
            <p14:sldId id="679"/>
            <p14:sldId id="680"/>
            <p14:sldId id="681"/>
            <p14:sldId id="737"/>
            <p14:sldId id="795"/>
            <p14:sldId id="682"/>
            <p14:sldId id="683"/>
            <p14:sldId id="690"/>
            <p14:sldId id="691"/>
            <p14:sldId id="692"/>
            <p14:sldId id="693"/>
            <p14:sldId id="694"/>
            <p14:sldId id="695"/>
            <p14:sldId id="696"/>
            <p14:sldId id="697"/>
            <p14:sldId id="698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8"/>
            <p14:sldId id="759"/>
            <p14:sldId id="760"/>
            <p14:sldId id="761"/>
            <p14:sldId id="699"/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3"/>
            <p14:sldId id="712"/>
            <p14:sldId id="714"/>
            <p14:sldId id="715"/>
            <p14:sldId id="716"/>
            <p14:sldId id="717"/>
            <p14:sldId id="735"/>
            <p14:sldId id="736"/>
            <p14:sldId id="76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032" userDrawn="1">
          <p15:clr>
            <a:srgbClr val="A4A3A4"/>
          </p15:clr>
        </p15:guide>
        <p15:guide id="2" pos="7200" userDrawn="1">
          <p15:clr>
            <a:srgbClr val="A4A3A4"/>
          </p15:clr>
        </p15:guide>
        <p15:guide id="3" pos="13528" userDrawn="1">
          <p15:clr>
            <a:srgbClr val="A4A3A4"/>
          </p15:clr>
        </p15:guide>
        <p15:guide id="4" pos="850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1152" userDrawn="1">
          <p15:clr>
            <a:srgbClr val="A4A3A4"/>
          </p15:clr>
        </p15:guide>
        <p15:guide id="7" orient="horz" pos="585" userDrawn="1">
          <p15:clr>
            <a:srgbClr val="A4A3A4"/>
          </p15:clr>
        </p15:guide>
        <p15:guide id="8" orient="horz" pos="7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CCE"/>
    <a:srgbClr val="99CC00"/>
    <a:srgbClr val="AFCFE9"/>
    <a:srgbClr val="99CCFF"/>
    <a:srgbClr val="89ABBB"/>
    <a:srgbClr val="FF5050"/>
    <a:srgbClr val="336699"/>
    <a:srgbClr val="006699"/>
    <a:srgbClr val="000000"/>
    <a:srgbClr val="899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6" y="276"/>
      </p:cViewPr>
      <p:guideLst>
        <p:guide orient="horz" pos="4032"/>
        <p:guide orient="horz" pos="6912"/>
        <p:guide orient="horz" pos="1152"/>
        <p:guide orient="horz" pos="585"/>
        <p:guide orient="horz" pos="7479"/>
        <p:guide pos="7200"/>
        <p:guide pos="13528"/>
        <p:guide pos="8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18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1FEFA-3EFB-4C6C-BE3C-0DDFF21E8E08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41425"/>
            <a:ext cx="5978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0FC39-93DB-4857-96A1-98AA7F87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200" y="744538"/>
            <a:ext cx="664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079C0-8233-4750-A0E9-2DBB8A1A22C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5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44538"/>
            <a:ext cx="664210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814DC-683B-44AB-A95C-57C9F55C4B3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0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200" y="744538"/>
            <a:ext cx="664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46E3-577D-4FE9-BB8B-8F22CF7012D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5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6200" y="744538"/>
            <a:ext cx="664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155A7-59A4-4F63-B2B2-EC46AED6C01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1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41425"/>
            <a:ext cx="5978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98C9D-A961-45B6-A5B0-27804E8F4F1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14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155A7-59A4-4F63-B2B2-EC46AED6C01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4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0058401" cy="1188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157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15854668" y="0"/>
            <a:ext cx="7005332" cy="1188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68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430000" y="0"/>
            <a:ext cx="11430000" cy="12811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0116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6400800"/>
            <a:ext cx="4572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3716000" y="6400800"/>
            <a:ext cx="4572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8288000" y="6400800"/>
            <a:ext cx="4572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572000" y="6400800"/>
            <a:ext cx="4572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9144000" y="6400800"/>
            <a:ext cx="4572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1950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848258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3716000" y="1848258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8288000" y="1848258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572000" y="1848258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9144000" y="1848258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389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607641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0348694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4089747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7830800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425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11430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1430000" y="6400800"/>
            <a:ext cx="11430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8982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71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3715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8287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-1" y="7315204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1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9143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2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13715999" y="7315204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3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4571999" y="7315204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4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143999" y="7315204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5" name="Picture Placeholder 23"/>
          <p:cNvSpPr>
            <a:spLocks noGrp="1"/>
          </p:cNvSpPr>
          <p:nvPr>
            <p:ph type="pic" sz="quarter" idx="23"/>
          </p:nvPr>
        </p:nvSpPr>
        <p:spPr>
          <a:xfrm>
            <a:off x="18287999" y="7315204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9424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71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3715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18287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10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9143999" y="2743203"/>
            <a:ext cx="4572000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6182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28600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6622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11430000" cy="914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6963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7315200"/>
            <a:ext cx="22860000" cy="5486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528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9728"/>
            <a:ext cx="22860000" cy="64105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172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9728"/>
            <a:ext cx="22860000" cy="43610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8192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9728"/>
            <a:ext cx="22860000" cy="105436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4943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4300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607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741664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711696" y="4370832"/>
            <a:ext cx="4059936" cy="405993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491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28600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9853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0020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893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older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371600" y="4572000"/>
            <a:ext cx="201168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432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607641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0348693" y="2743200"/>
            <a:ext cx="7398653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7830800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0836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828800"/>
            <a:ext cx="9418320" cy="914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6191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4089747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7830800" y="2743200"/>
            <a:ext cx="3657600" cy="8229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5734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8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084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496017" y="3718995"/>
            <a:ext cx="3593592" cy="35935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963821" y="3718995"/>
            <a:ext cx="3593592" cy="35935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12431625" y="3718995"/>
            <a:ext cx="3593592" cy="35935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7899429" y="3718995"/>
            <a:ext cx="3593592" cy="35935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05634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838527" y="3701178"/>
            <a:ext cx="3657600" cy="365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020127" y="3701178"/>
            <a:ext cx="3657600" cy="365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201727" y="3701178"/>
            <a:ext cx="3657600" cy="365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7383327" y="3701178"/>
            <a:ext cx="3657600" cy="365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388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3222752" y="3698177"/>
            <a:ext cx="6341872" cy="634187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6273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851151" y="3698177"/>
            <a:ext cx="8134585" cy="6140767"/>
          </a:xfrm>
          <a:prstGeom prst="triangl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954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0698886" y="6483091"/>
            <a:ext cx="2779678" cy="277967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6166690" y="6483091"/>
            <a:ext cx="2779678" cy="277967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7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10698886" y="2114272"/>
            <a:ext cx="2779678" cy="277967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6166690" y="2114272"/>
            <a:ext cx="2779678" cy="277967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53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553700" y="1810512"/>
            <a:ext cx="6400800" cy="915558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338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814489" y="3208688"/>
            <a:ext cx="9336024" cy="523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7100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8812240" y="3459728"/>
            <a:ext cx="5047488" cy="67574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9092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0058400" y="0"/>
            <a:ext cx="64008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459200" y="0"/>
            <a:ext cx="64008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662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0"/>
          <p:cNvSpPr>
            <a:spLocks noGrp="1"/>
          </p:cNvSpPr>
          <p:nvPr>
            <p:ph type="pic" sz="quarter" idx="16"/>
          </p:nvPr>
        </p:nvSpPr>
        <p:spPr>
          <a:xfrm>
            <a:off x="2818457" y="3191788"/>
            <a:ext cx="8275320" cy="520293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1089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13183557" y="3131611"/>
            <a:ext cx="7168896" cy="4507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1778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373365" y="3064879"/>
            <a:ext cx="8210346" cy="4970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7316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371359" y="3015573"/>
            <a:ext cx="9706530" cy="62062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203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Рисунок 13"/>
          <p:cNvSpPr>
            <a:spLocks noGrp="1"/>
          </p:cNvSpPr>
          <p:nvPr>
            <p:ph type="pic" sz="quarter" idx="64"/>
          </p:nvPr>
        </p:nvSpPr>
        <p:spPr>
          <a:xfrm>
            <a:off x="9517225" y="2760486"/>
            <a:ext cx="3825550" cy="6756884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Рисунок 13"/>
          <p:cNvSpPr>
            <a:spLocks noGrp="1"/>
          </p:cNvSpPr>
          <p:nvPr>
            <p:ph type="pic" sz="quarter" idx="64"/>
          </p:nvPr>
        </p:nvSpPr>
        <p:spPr>
          <a:xfrm>
            <a:off x="13773914" y="2760486"/>
            <a:ext cx="3825550" cy="6756884"/>
          </a:xfrm>
          <a:prstGeom prst="rect">
            <a:avLst/>
          </a:prstGeom>
          <a:noFill/>
          <a:ln w="3175">
            <a:noFill/>
          </a:ln>
        </p:spPr>
        <p:txBody>
          <a:bodyPr anchor="ctr"/>
          <a:lstStyle>
            <a:lvl1pPr marL="0" indent="0" algn="ctr">
              <a:buNone/>
              <a:defRPr sz="1003"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12658"/>
            <a:ext cx="20574000" cy="2133600"/>
          </a:xfrm>
          <a:prstGeom prst="rect">
            <a:avLst/>
          </a:prstGeom>
        </p:spPr>
        <p:txBody>
          <a:bodyPr lIns="203774" tIns="101887" rIns="203774" bIns="101887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3000" y="2865544"/>
            <a:ext cx="10100470" cy="1194222"/>
          </a:xfrm>
          <a:prstGeom prst="rect">
            <a:avLst/>
          </a:prstGeom>
        </p:spPr>
        <p:txBody>
          <a:bodyPr lIns="203774" tIns="101887" rIns="203774" bIns="101887" anchor="b"/>
          <a:lstStyle>
            <a:lvl1pPr marL="0" indent="0">
              <a:buNone/>
              <a:defRPr sz="5300" b="1"/>
            </a:lvl1pPr>
            <a:lvl2pPr marL="1018870" indent="0">
              <a:buNone/>
              <a:defRPr sz="4500" b="1"/>
            </a:lvl2pPr>
            <a:lvl3pPr marL="2037740" indent="0">
              <a:buNone/>
              <a:defRPr sz="4000" b="1"/>
            </a:lvl3pPr>
            <a:lvl4pPr marL="3056611" indent="0">
              <a:buNone/>
              <a:defRPr sz="3600" b="1"/>
            </a:lvl4pPr>
            <a:lvl5pPr marL="4075481" indent="0">
              <a:buNone/>
              <a:defRPr sz="3600" b="1"/>
            </a:lvl5pPr>
            <a:lvl6pPr marL="5094351" indent="0">
              <a:buNone/>
              <a:defRPr sz="3600" b="1"/>
            </a:lvl6pPr>
            <a:lvl7pPr marL="6113221" indent="0">
              <a:buNone/>
              <a:defRPr sz="3600" b="1"/>
            </a:lvl7pPr>
            <a:lvl8pPr marL="7132091" indent="0">
              <a:buNone/>
              <a:defRPr sz="3600" b="1"/>
            </a:lvl8pPr>
            <a:lvl9pPr marL="8150962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43000" y="4059766"/>
            <a:ext cx="10100470" cy="7375738"/>
          </a:xfrm>
          <a:prstGeom prst="rect">
            <a:avLst/>
          </a:prstGeom>
        </p:spPr>
        <p:txBody>
          <a:bodyPr lIns="203774" tIns="101887" rIns="203774" bIns="101887"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612564" y="2865544"/>
            <a:ext cx="10104438" cy="1194222"/>
          </a:xfrm>
          <a:prstGeom prst="rect">
            <a:avLst/>
          </a:prstGeom>
        </p:spPr>
        <p:txBody>
          <a:bodyPr lIns="203774" tIns="101887" rIns="203774" bIns="101887" anchor="b"/>
          <a:lstStyle>
            <a:lvl1pPr marL="0" indent="0">
              <a:buNone/>
              <a:defRPr sz="5300" b="1"/>
            </a:lvl1pPr>
            <a:lvl2pPr marL="1018870" indent="0">
              <a:buNone/>
              <a:defRPr sz="4500" b="1"/>
            </a:lvl2pPr>
            <a:lvl3pPr marL="2037740" indent="0">
              <a:buNone/>
              <a:defRPr sz="4000" b="1"/>
            </a:lvl3pPr>
            <a:lvl4pPr marL="3056611" indent="0">
              <a:buNone/>
              <a:defRPr sz="3600" b="1"/>
            </a:lvl4pPr>
            <a:lvl5pPr marL="4075481" indent="0">
              <a:buNone/>
              <a:defRPr sz="3600" b="1"/>
            </a:lvl5pPr>
            <a:lvl6pPr marL="5094351" indent="0">
              <a:buNone/>
              <a:defRPr sz="3600" b="1"/>
            </a:lvl6pPr>
            <a:lvl7pPr marL="6113221" indent="0">
              <a:buNone/>
              <a:defRPr sz="3600" b="1"/>
            </a:lvl7pPr>
            <a:lvl8pPr marL="7132091" indent="0">
              <a:buNone/>
              <a:defRPr sz="3600" b="1"/>
            </a:lvl8pPr>
            <a:lvl9pPr marL="8150962" indent="0">
              <a:buNone/>
              <a:defRPr sz="3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1612564" y="4059766"/>
            <a:ext cx="10104438" cy="7375738"/>
          </a:xfrm>
          <a:prstGeom prst="rect">
            <a:avLst/>
          </a:prstGeom>
        </p:spPr>
        <p:txBody>
          <a:bodyPr lIns="203774" tIns="101887" rIns="203774" bIns="101887"/>
          <a:lstStyle>
            <a:lvl1pPr>
              <a:defRPr sz="53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143000" y="11865187"/>
            <a:ext cx="5334000" cy="681567"/>
          </a:xfrm>
          <a:prstGeom prst="rect">
            <a:avLst/>
          </a:prstGeom>
        </p:spPr>
        <p:txBody>
          <a:bodyPr lIns="203774" tIns="101887" rIns="203774" bIns="101887"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1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451886" y="1828800"/>
            <a:ext cx="10058400" cy="9144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642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12658"/>
            <a:ext cx="20574000" cy="2133600"/>
          </a:xfrm>
          <a:prstGeom prst="rect">
            <a:avLst/>
          </a:prstGeom>
        </p:spPr>
        <p:txBody>
          <a:bodyPr lIns="203774" tIns="101887" rIns="203774" bIns="101887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2987041"/>
            <a:ext cx="10096500" cy="8448464"/>
          </a:xfrm>
          <a:prstGeom prst="rect">
            <a:avLst/>
          </a:prstGeom>
        </p:spPr>
        <p:txBody>
          <a:bodyPr lIns="203774" tIns="101887" rIns="203774" bIns="101887"/>
          <a:lstStyle>
            <a:lvl1pPr>
              <a:defRPr sz="62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620500" y="2987041"/>
            <a:ext cx="10096500" cy="8448464"/>
          </a:xfrm>
          <a:prstGeom prst="rect">
            <a:avLst/>
          </a:prstGeom>
        </p:spPr>
        <p:txBody>
          <a:bodyPr lIns="203774" tIns="101887" rIns="203774" bIns="101887"/>
          <a:lstStyle>
            <a:lvl1pPr>
              <a:defRPr sz="6200"/>
            </a:lvl1pPr>
            <a:lvl2pPr>
              <a:defRPr sz="53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43000" y="11865187"/>
            <a:ext cx="5334000" cy="681567"/>
          </a:xfrm>
          <a:prstGeom prst="rect">
            <a:avLst/>
          </a:prstGeom>
        </p:spPr>
        <p:txBody>
          <a:bodyPr lIns="203774" tIns="101887" rIns="203774" bIns="101887"/>
          <a:lstStyle/>
          <a:p>
            <a:fld id="{5B106E36-FD25-4E2D-B0AA-010F637433A0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44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12656"/>
            <a:ext cx="20574000" cy="2133600"/>
          </a:xfrm>
          <a:prstGeom prst="rect">
            <a:avLst/>
          </a:prstGeom>
        </p:spPr>
        <p:txBody>
          <a:bodyPr lIns="194511" tIns="97256" rIns="194511" bIns="97256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987043"/>
            <a:ext cx="20574000" cy="8448464"/>
          </a:xfrm>
          <a:prstGeom prst="rect">
            <a:avLst/>
          </a:prstGeom>
        </p:spPr>
        <p:txBody>
          <a:bodyPr lIns="194511" tIns="97256" rIns="194511" bIns="9725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43000" y="11865191"/>
            <a:ext cx="5334000" cy="681567"/>
          </a:xfrm>
          <a:prstGeom prst="rect">
            <a:avLst/>
          </a:prstGeom>
        </p:spPr>
        <p:txBody>
          <a:bodyPr lIns="194511" tIns="97256" rIns="194511" bIns="97256"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487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430000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422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918704" y="0"/>
            <a:ext cx="7022592" cy="12801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8375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0" y="6400800"/>
            <a:ext cx="9649838" cy="4572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1269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05332" cy="11887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8499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83557" y="11871418"/>
            <a:ext cx="771525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481086" y="11871419"/>
            <a:ext cx="514350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56DCFB14-7DA6-44D4-A265-5EB7147727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281062" y="11906655"/>
            <a:ext cx="32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Bara</a:t>
            </a:r>
            <a:r>
              <a:rPr lang="en-US" sz="180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Business Company</a:t>
            </a:r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034992" y="11968693"/>
            <a:ext cx="0" cy="45720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22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58" r:id="rId2"/>
    <p:sldLayoutId id="2147483798" r:id="rId3"/>
    <p:sldLayoutId id="2147483765" r:id="rId4"/>
    <p:sldLayoutId id="2147483750" r:id="rId5"/>
    <p:sldLayoutId id="2147483751" r:id="rId6"/>
    <p:sldLayoutId id="2147483799" r:id="rId7"/>
    <p:sldLayoutId id="2147483802" r:id="rId8"/>
    <p:sldLayoutId id="2147483800" r:id="rId9"/>
    <p:sldLayoutId id="2147483814" r:id="rId10"/>
    <p:sldLayoutId id="2147483801" r:id="rId11"/>
    <p:sldLayoutId id="2147483752" r:id="rId12"/>
    <p:sldLayoutId id="2147483766" r:id="rId13"/>
    <p:sldLayoutId id="2147483767" r:id="rId14"/>
    <p:sldLayoutId id="2147483759" r:id="rId15"/>
    <p:sldLayoutId id="2147483786" r:id="rId16"/>
    <p:sldLayoutId id="2147483769" r:id="rId17"/>
    <p:sldLayoutId id="2147483770" r:id="rId18"/>
    <p:sldLayoutId id="2147483760" r:id="rId19"/>
    <p:sldLayoutId id="2147483774" r:id="rId20"/>
    <p:sldLayoutId id="2147483777" r:id="rId21"/>
    <p:sldLayoutId id="2147483797" r:id="rId22"/>
    <p:sldLayoutId id="2147483788" r:id="rId23"/>
    <p:sldLayoutId id="2147483781" r:id="rId24"/>
    <p:sldLayoutId id="2147483785" r:id="rId25"/>
    <p:sldLayoutId id="2147483782" r:id="rId26"/>
    <p:sldLayoutId id="2147483783" r:id="rId27"/>
    <p:sldLayoutId id="2147483784" r:id="rId28"/>
    <p:sldLayoutId id="2147483787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803" r:id="rId38"/>
    <p:sldLayoutId id="2147483804" r:id="rId39"/>
    <p:sldLayoutId id="2147483805" r:id="rId40"/>
    <p:sldLayoutId id="2147483806" r:id="rId41"/>
    <p:sldLayoutId id="2147483807" r:id="rId42"/>
    <p:sldLayoutId id="2147483808" r:id="rId43"/>
    <p:sldLayoutId id="2147483809" r:id="rId44"/>
    <p:sldLayoutId id="2147483810" r:id="rId45"/>
    <p:sldLayoutId id="2147483811" r:id="rId46"/>
    <p:sldLayoutId id="2147483812" r:id="rId47"/>
    <p:sldLayoutId id="2147483813" r:id="rId48"/>
    <p:sldLayoutId id="2147483819" r:id="rId49"/>
    <p:sldLayoutId id="2147483820" r:id="rId50"/>
    <p:sldLayoutId id="2147483821" r:id="rId5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1706910" rtl="0" eaLnBrk="1" latinLnBrk="0" hangingPunct="1">
        <a:lnSpc>
          <a:spcPct val="90000"/>
        </a:lnSpc>
        <a:spcBef>
          <a:spcPct val="0"/>
        </a:spcBef>
        <a:buNone/>
        <a:defRPr sz="82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728" indent="-426728" algn="l" defTabSz="1706910" rtl="0" eaLnBrk="1" latinLnBrk="0" hangingPunct="1">
        <a:lnSpc>
          <a:spcPct val="90000"/>
        </a:lnSpc>
        <a:spcBef>
          <a:spcPts val="1867"/>
        </a:spcBef>
        <a:buFont typeface="Arial" panose="020B0604020202020204" pitchFamily="34" charset="0"/>
        <a:buChar char="•"/>
        <a:defRPr sz="5227" kern="1200">
          <a:solidFill>
            <a:schemeClr val="tx1"/>
          </a:solidFill>
          <a:latin typeface="+mn-lt"/>
          <a:ea typeface="+mn-ea"/>
          <a:cs typeface="+mn-cs"/>
        </a:defRPr>
      </a:lvl1pPr>
      <a:lvl2pPr marL="1280183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2133638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2987093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840549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69400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547459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640091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7254370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55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91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6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82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27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73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4187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642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1</a:t>
            </a:fld>
            <a:endParaRPr lang="en-US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0" cy="12801600"/>
          </a:xfrm>
        </p:spPr>
      </p:pic>
    </p:spTree>
    <p:extLst>
      <p:ext uri="{BB962C8B-B14F-4D97-AF65-F5344CB8AC3E}">
        <p14:creationId xmlns:p14="http://schemas.microsoft.com/office/powerpoint/2010/main" val="5102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nat.abbas\Documents\NetSpeakerphone\Received Files\Олжабек Бейсов\0846a22b8f13a62814f2103a5e261834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7" b="1205"/>
          <a:stretch/>
        </p:blipFill>
        <p:spPr bwMode="auto">
          <a:xfrm>
            <a:off x="0" y="0"/>
            <a:ext cx="22860000" cy="12801413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0" name="Rectangle 8"/>
          <p:cNvSpPr/>
          <p:nvPr/>
        </p:nvSpPr>
        <p:spPr>
          <a:xfrm>
            <a:off x="0" y="2819400"/>
            <a:ext cx="22860000" cy="481965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5370" y="3436858"/>
            <a:ext cx="2073773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28CCE"/>
                </a:solidFill>
              </a:rPr>
              <a:t>О криминогенной </a:t>
            </a:r>
            <a:r>
              <a:rPr lang="ru-RU" sz="4400" b="1" dirty="0" smtClean="0">
                <a:solidFill>
                  <a:srgbClr val="028CCE"/>
                </a:solidFill>
              </a:rPr>
              <a:t>ситуации </a:t>
            </a:r>
            <a:endParaRPr lang="ru-RU" sz="4400" dirty="0">
              <a:solidFill>
                <a:srgbClr val="028CCE"/>
              </a:solidFill>
            </a:endParaRPr>
          </a:p>
          <a:p>
            <a:pPr defTabSz="720000"/>
            <a:r>
              <a:rPr lang="ru-RU" sz="3200" dirty="0"/>
              <a:t>	По обращениям граждан к ответственности привлечено 285 правонарушителей, установлено камер видеонаблюдения в подъездах и во дворах - 79, установлено тревожных сигнализаций – 29. </a:t>
            </a:r>
          </a:p>
          <a:p>
            <a:pPr defTabSz="720000"/>
            <a:r>
              <a:rPr lang="ru-RU" sz="3200" dirty="0"/>
              <a:t>В 2019 году снижено количество преступлений на 14,3% (с 3596 до 3081). </a:t>
            </a:r>
          </a:p>
          <a:p>
            <a:pPr defTabSz="720000"/>
            <a:r>
              <a:rPr lang="ru-RU" sz="3200" dirty="0"/>
              <a:t>Сотрудниками УП района было выявлено всего 25 850 административных правонарушений (2018 год – 12 620), количество наложенных штрафов 8 053 (2018 год - 6085) на сумму – 119 млн. тенге (2018 год – 85 млн. тенге ).</a:t>
            </a:r>
          </a:p>
          <a:p>
            <a:endParaRPr lang="ru-RU" sz="3200" i="1" dirty="0" smtClean="0"/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55370" y="345735"/>
            <a:ext cx="15803780" cy="7694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БЕЗОПАСНОСТЬ И ОБЩЕСТВЕННО-ПОЛИТИЧЕСКАЯ СИТУАЦИЯ</a:t>
            </a:r>
            <a:endParaRPr lang="ru-RU" sz="4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kanat.abbas\Documents\NetSpeakerphone\Received Files\Олжабек Бейсов\pozhar_na_rynk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272" b="29619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/>
          <p:nvPr/>
        </p:nvSpPr>
        <p:spPr>
          <a:xfrm>
            <a:off x="0" y="3467100"/>
            <a:ext cx="22860000" cy="59436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5370" y="3805297"/>
            <a:ext cx="207377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28CCE"/>
                </a:solidFill>
              </a:rPr>
              <a:t>О чрезвычайных ситуациях </a:t>
            </a:r>
            <a:endParaRPr lang="ru-RU" sz="4400" dirty="0">
              <a:solidFill>
                <a:srgbClr val="028CCE"/>
              </a:solidFill>
            </a:endParaRPr>
          </a:p>
          <a:p>
            <a:r>
              <a:rPr lang="ru-RU" sz="3200" dirty="0"/>
              <a:t>Всего с начала отопительного периода </a:t>
            </a:r>
            <a:r>
              <a:rPr lang="ru-RU" sz="3200" b="1" dirty="0"/>
              <a:t>2019-2020 гг.</a:t>
            </a:r>
            <a:r>
              <a:rPr lang="ru-RU" sz="3200" dirty="0"/>
              <a:t> обходом охвачено </a:t>
            </a:r>
            <a:r>
              <a:rPr lang="ru-RU" sz="3200" b="1" dirty="0"/>
              <a:t>4680  </a:t>
            </a:r>
            <a:r>
              <a:rPr lang="ru-RU" sz="3200" dirty="0"/>
              <a:t>частных жилых домов, с охватом </a:t>
            </a:r>
            <a:r>
              <a:rPr lang="ru-RU" sz="3200" b="1" dirty="0"/>
              <a:t>6489 </a:t>
            </a:r>
            <a:r>
              <a:rPr lang="ru-RU" sz="3200" dirty="0"/>
              <a:t>чел. из них охвачено </a:t>
            </a:r>
            <a:r>
              <a:rPr lang="ru-RU" sz="3200" b="1" dirty="0"/>
              <a:t>240</a:t>
            </a:r>
            <a:r>
              <a:rPr lang="ru-RU" sz="3200" dirty="0"/>
              <a:t> домов социально-уязвимых слоев населений. В ходе обхода жильцам частного сектора разъяснялись требования противопожарного состояния, особое внимание было уделено  социально-уязвимым слоям населения </a:t>
            </a:r>
            <a:r>
              <a:rPr lang="ru-RU" sz="3200" i="1" dirty="0"/>
              <a:t>(многодетные и неполные семьи, инвалиды, пенсионеры)</a:t>
            </a:r>
            <a:r>
              <a:rPr lang="ru-RU" sz="3200" dirty="0"/>
              <a:t> проживающим во временных строениях и барачном-съемном жилье. </a:t>
            </a:r>
            <a:r>
              <a:rPr lang="ru-RU" sz="3200" b="1" dirty="0"/>
              <a:t>  </a:t>
            </a:r>
          </a:p>
          <a:p>
            <a:r>
              <a:rPr lang="ru-RU" sz="3200" dirty="0"/>
              <a:t>В </a:t>
            </a:r>
            <a:r>
              <a:rPr lang="ru-RU" sz="3200" b="1" dirty="0"/>
              <a:t>2018-2020 гг.</a:t>
            </a:r>
            <a:r>
              <a:rPr lang="ru-RU" sz="3200" dirty="0"/>
              <a:t> нами было  установлено </a:t>
            </a:r>
            <a:r>
              <a:rPr lang="ru-RU" sz="3200" b="1" dirty="0"/>
              <a:t>150 </a:t>
            </a:r>
            <a:r>
              <a:rPr lang="ru-RU" sz="3200" dirty="0"/>
              <a:t>датчиков угарного газа и дыма. Проведено 62 сходов с жильцами жилых комплексов и жилых домов с охватом 2,5 тыс. человек. </a:t>
            </a:r>
            <a:r>
              <a:rPr lang="ru-RU" sz="3200" b="1" dirty="0"/>
              <a:t>    </a:t>
            </a:r>
          </a:p>
          <a:p>
            <a:r>
              <a:rPr lang="ru-RU" sz="3200" dirty="0"/>
              <a:t>16 ноября </a:t>
            </a:r>
            <a:r>
              <a:rPr lang="ru-RU" sz="3200" dirty="0" err="1"/>
              <a:t>т.г</a:t>
            </a:r>
            <a:r>
              <a:rPr lang="ru-RU" sz="3200" dirty="0"/>
              <a:t>. проведена широкомасштабная акция </a:t>
            </a:r>
            <a:r>
              <a:rPr lang="ru-RU" sz="3200" b="1" dirty="0"/>
              <a:t>«Безопасность в каждый дом».</a:t>
            </a:r>
            <a:r>
              <a:rPr lang="ru-RU" sz="3200" dirty="0"/>
              <a:t> В данном мероприятии всего приняло участие </a:t>
            </a:r>
            <a:r>
              <a:rPr lang="ru-RU" sz="3200" b="1" dirty="0"/>
              <a:t>700 чел</a:t>
            </a:r>
            <a:r>
              <a:rPr lang="ru-RU" sz="3200" dirty="0"/>
              <a:t>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73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8384"/>
          <a:stretch>
            <a:fillRect/>
          </a:stretch>
        </p:blipFill>
        <p:spPr>
          <a:xfrm>
            <a:off x="0" y="1158240"/>
            <a:ext cx="12578080" cy="10464800"/>
          </a:xfrm>
        </p:spPr>
      </p:pic>
      <p:sp>
        <p:nvSpPr>
          <p:cNvPr id="7" name="Rectangle 6"/>
          <p:cNvSpPr/>
          <p:nvPr/>
        </p:nvSpPr>
        <p:spPr>
          <a:xfrm>
            <a:off x="13822512" y="3925182"/>
            <a:ext cx="70202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</a:t>
            </a:r>
            <a:r>
              <a:rPr lang="ru-RU" sz="3200" dirty="0" smtClean="0"/>
              <a:t>нос </a:t>
            </a:r>
            <a:r>
              <a:rPr lang="ru-RU" sz="3200" dirty="0"/>
              <a:t>аварийного жилья (2013-2017 гг.), по итогам которого в районе «Есиль» снесено </a:t>
            </a:r>
            <a:r>
              <a:rPr lang="ru-RU" sz="3200" b="1" dirty="0"/>
              <a:t>16 аварийных домов </a:t>
            </a:r>
            <a:r>
              <a:rPr lang="ru-RU" sz="3200" dirty="0"/>
              <a:t>и переселены жители  свыше </a:t>
            </a:r>
            <a:r>
              <a:rPr lang="ru-RU" sz="3200" b="1" dirty="0"/>
              <a:t>219 семей </a:t>
            </a:r>
            <a:r>
              <a:rPr lang="ru-RU" sz="3200" dirty="0"/>
              <a:t>в новое благоустроенное жилье</a:t>
            </a:r>
            <a:r>
              <a:rPr lang="ru-RU" sz="3200" dirty="0" smtClean="0"/>
              <a:t>.</a:t>
            </a:r>
            <a:endParaRPr lang="ru-RU" sz="3200" dirty="0"/>
          </a:p>
          <a:p>
            <a:r>
              <a:rPr lang="ru-RU" sz="3200" dirty="0"/>
              <a:t>Н</a:t>
            </a:r>
            <a:r>
              <a:rPr lang="ru-RU" sz="3200" dirty="0" smtClean="0"/>
              <a:t>а </a:t>
            </a:r>
            <a:r>
              <a:rPr lang="ru-RU" sz="3200" dirty="0"/>
              <a:t>период с 2018 по 2022 годы запланирован снос </a:t>
            </a:r>
            <a:r>
              <a:rPr lang="ru-RU" sz="3200" b="1" dirty="0"/>
              <a:t>6 аварийных </a:t>
            </a:r>
            <a:r>
              <a:rPr lang="ru-RU" sz="3200" dirty="0" smtClean="0"/>
              <a:t>домов и обеспечение </a:t>
            </a:r>
            <a:r>
              <a:rPr lang="ru-RU" sz="3200" b="1" dirty="0"/>
              <a:t>28 семей</a:t>
            </a:r>
            <a:r>
              <a:rPr lang="ru-RU" sz="3200" dirty="0"/>
              <a:t> новым жильём.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021928" y="8968408"/>
            <a:ext cx="5376423" cy="1651775"/>
          </a:xfrm>
          <a:prstGeom prst="roundRect">
            <a:avLst>
              <a:gd name="adj" fmla="val 3901"/>
            </a:avLst>
          </a:prstGeom>
          <a:solidFill>
            <a:srgbClr val="FEC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2"/>
                </a:solidFill>
              </a:rPr>
              <a:t>снесены </a:t>
            </a:r>
            <a:br>
              <a:rPr lang="ru-RU" sz="3200" dirty="0">
                <a:solidFill>
                  <a:schemeClr val="bg2"/>
                </a:solidFill>
              </a:rPr>
            </a:br>
            <a:r>
              <a:rPr lang="ru-RU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16</a:t>
            </a:r>
            <a:r>
              <a:rPr lang="ru-RU" sz="3200" dirty="0" smtClean="0">
                <a:solidFill>
                  <a:schemeClr val="bg2"/>
                </a:solidFill>
              </a:rPr>
              <a:t> домов</a:t>
            </a:r>
            <a:endParaRPr lang="en-US" sz="3200" dirty="0">
              <a:solidFill>
                <a:schemeClr val="bg2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Rectangle 20"/>
          <p:cNvSpPr/>
          <p:nvPr/>
        </p:nvSpPr>
        <p:spPr>
          <a:xfrm>
            <a:off x="13822512" y="1932378"/>
            <a:ext cx="73707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СНОС АВАРИЙНО-ВЕТХОГО ЖИЛЬЯ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cxnSp>
        <p:nvCxnSpPr>
          <p:cNvPr id="10" name="Straight Connector 8"/>
          <p:cNvCxnSpPr/>
          <p:nvPr/>
        </p:nvCxnSpPr>
        <p:spPr>
          <a:xfrm>
            <a:off x="13946920" y="3636360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7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nat.abbas\Desktop\слайды отчетные 27.01.20\190923184518818a3568432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4" y="2606228"/>
            <a:ext cx="11897035" cy="79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0"/>
          <p:cNvSpPr/>
          <p:nvPr/>
        </p:nvSpPr>
        <p:spPr>
          <a:xfrm>
            <a:off x="12738086" y="5354421"/>
            <a:ext cx="76215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28CCE"/>
                </a:solidFill>
              </a:rPr>
              <a:t>ПОДЪЕЗДНЫЕ ПУТИ </a:t>
            </a:r>
          </a:p>
        </p:txBody>
      </p:sp>
      <p:sp>
        <p:nvSpPr>
          <p:cNvPr id="6" name="Rectangle 7"/>
          <p:cNvSpPr/>
          <p:nvPr/>
        </p:nvSpPr>
        <p:spPr>
          <a:xfrm>
            <a:off x="12754755" y="6349704"/>
            <a:ext cx="9704526" cy="1569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районе имеется необходимость строительства </a:t>
            </a:r>
            <a:r>
              <a:rPr lang="kk-KZ" sz="3200" dirty="0"/>
              <a:t>7</a:t>
            </a:r>
            <a:r>
              <a:rPr lang="ru-RU" sz="3200" dirty="0"/>
              <a:t> улиц, </a:t>
            </a:r>
            <a:r>
              <a:rPr lang="ru-RU" sz="3200" dirty="0" smtClean="0"/>
              <a:t>который обеспечит </a:t>
            </a:r>
            <a:r>
              <a:rPr lang="ru-RU" sz="3200" dirty="0"/>
              <a:t>подъездными путями 13 МЖК, </a:t>
            </a:r>
            <a:r>
              <a:rPr lang="ru-RU" sz="3200" dirty="0" smtClean="0"/>
              <a:t>объекты </a:t>
            </a:r>
            <a:r>
              <a:rPr lang="ru-RU" sz="3200" dirty="0"/>
              <a:t>образования и здравоохранения. </a:t>
            </a:r>
          </a:p>
        </p:txBody>
      </p:sp>
      <p:cxnSp>
        <p:nvCxnSpPr>
          <p:cNvPr id="7" name="Straight Connector 8"/>
          <p:cNvCxnSpPr/>
          <p:nvPr/>
        </p:nvCxnSpPr>
        <p:spPr>
          <a:xfrm>
            <a:off x="12854674" y="6263191"/>
            <a:ext cx="97781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6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r.sardarov\Desktop\7ac32734-2eb8-4efc-a05f-8cc261d5ad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 b="1179"/>
          <a:stretch/>
        </p:blipFill>
        <p:spPr bwMode="auto">
          <a:xfrm>
            <a:off x="1" y="0"/>
            <a:ext cx="228600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33891" y="3591116"/>
            <a:ext cx="1980217" cy="20967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3459" tIns="101732" rIns="203459" bIns="101732"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8933891" y="4050322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8933891" y="4338316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3"/>
            <a:endCxn id="5" idx="1"/>
          </p:cNvCxnSpPr>
          <p:nvPr/>
        </p:nvCxnSpPr>
        <p:spPr>
          <a:xfrm flipH="1">
            <a:off x="8933891" y="4639512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9891568" y="3762324"/>
            <a:ext cx="1022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8933891" y="5202305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933891" y="5490302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8933891" y="4914309"/>
            <a:ext cx="198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9885297" y="3591113"/>
            <a:ext cx="32430" cy="2072189"/>
          </a:xfrm>
          <a:prstGeom prst="line">
            <a:avLst/>
          </a:prstGeom>
          <a:ln w="3810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0914112" y="1598152"/>
            <a:ext cx="5196738" cy="2526562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659200" y="185761"/>
            <a:ext cx="7200800" cy="14116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453307" tIns="226664" rIns="453307" bIns="226664" rtlCol="0">
            <a:spAutoFit/>
          </a:bodyPr>
          <a:lstStyle/>
          <a:p>
            <a:pPr algn="ctr"/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Устройство парковочных мест для посетителей школы лицей № 75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9053570" y="6963122"/>
            <a:ext cx="9564545" cy="26156"/>
          </a:xfrm>
          <a:prstGeom prst="straightConnector1">
            <a:avLst/>
          </a:prstGeom>
          <a:ln w="508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102663" y="5896810"/>
            <a:ext cx="6569460" cy="2251169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10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453307" tIns="226664" rIns="453307" bIns="226664" rtlCol="0">
            <a:spAutoFit/>
          </a:bodyPr>
          <a:lstStyle/>
          <a:p>
            <a:pPr algn="ctr"/>
            <a:r>
              <a:rPr lang="ru-RU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Обустройство кругового проезда через территорию школы лицей №75 с установкой  одностороннего проезда 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333444" y="3520844"/>
            <a:ext cx="600448" cy="770389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3459" tIns="101732" rIns="203459" bIns="101732" spcCol="0"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633663" y="4012350"/>
            <a:ext cx="0" cy="123646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8633663" y="5752812"/>
            <a:ext cx="0" cy="123646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633663" y="7428570"/>
            <a:ext cx="0" cy="123646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633663" y="9310378"/>
            <a:ext cx="0" cy="123646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 flipH="1" flipV="1">
            <a:off x="10105352" y="3088842"/>
            <a:ext cx="1108613" cy="7629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 flipV="1">
            <a:off x="6741866" y="3483767"/>
            <a:ext cx="1584285" cy="7366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/>
          <p:nvPr/>
        </p:nvCxnSpPr>
        <p:spPr>
          <a:xfrm>
            <a:off x="4444744" y="3592839"/>
            <a:ext cx="2041722" cy="186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/>
          <p:nvPr/>
        </p:nvCxnSpPr>
        <p:spPr>
          <a:xfrm flipH="1" flipV="1">
            <a:off x="6860182" y="3059531"/>
            <a:ext cx="3025117" cy="3377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 flipH="1">
            <a:off x="4167703" y="3446932"/>
            <a:ext cx="2211933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Полилиния 159"/>
          <p:cNvSpPr/>
          <p:nvPr/>
        </p:nvSpPr>
        <p:spPr>
          <a:xfrm>
            <a:off x="10790670" y="3158447"/>
            <a:ext cx="615185" cy="365716"/>
          </a:xfrm>
          <a:custGeom>
            <a:avLst/>
            <a:gdLst>
              <a:gd name="connsiteX0" fmla="*/ 0 w 615142"/>
              <a:gd name="connsiteY0" fmla="*/ 349135 h 365760"/>
              <a:gd name="connsiteX1" fmla="*/ 598516 w 615142"/>
              <a:gd name="connsiteY1" fmla="*/ 365760 h 365760"/>
              <a:gd name="connsiteX2" fmla="*/ 615142 w 615142"/>
              <a:gd name="connsiteY2" fmla="*/ 0 h 365760"/>
              <a:gd name="connsiteX3" fmla="*/ 332509 w 615142"/>
              <a:gd name="connsiteY3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142" h="365760">
                <a:moveTo>
                  <a:pt x="0" y="349135"/>
                </a:moveTo>
                <a:lnTo>
                  <a:pt x="598516" y="365760"/>
                </a:lnTo>
                <a:lnTo>
                  <a:pt x="615142" y="0"/>
                </a:lnTo>
                <a:lnTo>
                  <a:pt x="332509" y="0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299" tIns="45652" rIns="91299" bIns="45652" rtlCol="0" anchor="ctr"/>
          <a:lstStyle/>
          <a:p>
            <a:pPr algn="ctr"/>
            <a:endParaRPr lang="ru-RU"/>
          </a:p>
        </p:txBody>
      </p:sp>
      <p:sp>
        <p:nvSpPr>
          <p:cNvPr id="168" name="TextBox 167"/>
          <p:cNvSpPr txBox="1"/>
          <p:nvPr/>
        </p:nvSpPr>
        <p:spPr>
          <a:xfrm rot="16359174">
            <a:off x="-1098852" y="4167187"/>
            <a:ext cx="620408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Керей, Жанибек хандар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333441" y="11740924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 rot="235398">
            <a:off x="7560736" y="316007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 А. Бокейхана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74" name="Прямая со стрелкой 173"/>
          <p:cNvCxnSpPr/>
          <p:nvPr/>
        </p:nvCxnSpPr>
        <p:spPr>
          <a:xfrm>
            <a:off x="2788441" y="3591116"/>
            <a:ext cx="1339025" cy="2034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Стрелка углом 182"/>
          <p:cNvSpPr/>
          <p:nvPr/>
        </p:nvSpPr>
        <p:spPr>
          <a:xfrm rot="5400000">
            <a:off x="8356138" y="3519669"/>
            <a:ext cx="406857" cy="265202"/>
          </a:xfrm>
          <a:prstGeom prst="bentArrow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9" tIns="45652" rIns="91299" bIns="45652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84" name="Прямая со стрелкой 183"/>
          <p:cNvCxnSpPr/>
          <p:nvPr/>
        </p:nvCxnSpPr>
        <p:spPr>
          <a:xfrm flipV="1">
            <a:off x="8633669" y="3808838"/>
            <a:ext cx="1251633" cy="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 стрелкой 185"/>
          <p:cNvCxnSpPr/>
          <p:nvPr/>
        </p:nvCxnSpPr>
        <p:spPr>
          <a:xfrm>
            <a:off x="9773701" y="4050323"/>
            <a:ext cx="0" cy="14399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 стрелкой 187"/>
          <p:cNvCxnSpPr/>
          <p:nvPr/>
        </p:nvCxnSpPr>
        <p:spPr>
          <a:xfrm flipV="1">
            <a:off x="9989741" y="4012347"/>
            <a:ext cx="0" cy="140620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 стрелкой 190"/>
          <p:cNvCxnSpPr/>
          <p:nvPr/>
        </p:nvCxnSpPr>
        <p:spPr>
          <a:xfrm flipV="1">
            <a:off x="8981558" y="3429525"/>
            <a:ext cx="1584285" cy="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20068" y="1828799"/>
            <a:ext cx="11430001" cy="4572001"/>
          </a:xfrm>
        </p:spPr>
      </p:sp>
      <p:pic>
        <p:nvPicPr>
          <p:cNvPr id="6146" name="Picture 2" descr="C:\Users\r.sardarov\Desktop\f8dba7e7-7d87-48a0-aa36-c8d8509e67a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4700" r="8425" b="17491"/>
          <a:stretch/>
        </p:blipFill>
        <p:spPr bwMode="auto">
          <a:xfrm>
            <a:off x="0" y="0"/>
            <a:ext cx="22899175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697644" y="8537526"/>
            <a:ext cx="2486008" cy="313391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29" y="10756916"/>
            <a:ext cx="6107499" cy="2051801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203399" tIns="101705" rIns="203399" bIns="101705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 сквозного проезда от ул. А. Бокейхана по дворовой территории ЖК «Ишим» через действующею парковку Ген. Прокуратуры на ул. Сыганак</a:t>
            </a:r>
          </a:p>
        </p:txBody>
      </p:sp>
      <p:sp>
        <p:nvSpPr>
          <p:cNvPr id="79" name="TextBox 78"/>
          <p:cNvSpPr txBox="1"/>
          <p:nvPr/>
        </p:nvSpPr>
        <p:spPr>
          <a:xfrm rot="16036141">
            <a:off x="17470913" y="6209815"/>
            <a:ext cx="620408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Керей, Жанибек хандар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48616" y="10936742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4908752" y="10911116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16360222">
            <a:off x="1901541" y="6348144"/>
            <a:ext cx="290435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Сыганак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 flipV="1">
            <a:off x="7926976" y="4672825"/>
            <a:ext cx="38625" cy="2304809"/>
          </a:xfrm>
          <a:prstGeom prst="line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 flipV="1">
            <a:off x="6461104" y="7048795"/>
            <a:ext cx="1599710" cy="13565"/>
          </a:xfrm>
          <a:prstGeom prst="line">
            <a:avLst/>
          </a:prstGeom>
          <a:ln w="508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>
            <a:off x="3815407" y="8488773"/>
            <a:ext cx="2263508" cy="0"/>
          </a:xfrm>
          <a:prstGeom prst="line">
            <a:avLst/>
          </a:prstGeom>
          <a:ln w="508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 flipV="1">
            <a:off x="6109127" y="7336788"/>
            <a:ext cx="27922" cy="1078698"/>
          </a:xfrm>
          <a:prstGeom prst="line">
            <a:avLst/>
          </a:prstGeom>
          <a:ln w="508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7973375" y="2296859"/>
            <a:ext cx="0" cy="2303969"/>
          </a:xfrm>
          <a:prstGeom prst="line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0421818" y="1933140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А. </a:t>
            </a:r>
            <a:r>
              <a:rPr lang="ru-RU" dirty="0" err="1" smtClean="0">
                <a:solidFill>
                  <a:schemeClr val="bg1"/>
                </a:solidFill>
              </a:rPr>
              <a:t>Бокейхана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8" name="Picture 2" descr="C:\Users\r.sardarov\Desktop\Desktop\Фото Бокейхана\20190416_102857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2" b="14282"/>
          <a:stretch>
            <a:fillRect/>
          </a:stretch>
        </p:blipFill>
        <p:spPr bwMode="auto">
          <a:xfrm>
            <a:off x="10802648" y="6026249"/>
            <a:ext cx="8215750" cy="4600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Прямая соединительная линия 68"/>
          <p:cNvCxnSpPr/>
          <p:nvPr/>
        </p:nvCxnSpPr>
        <p:spPr>
          <a:xfrm flipH="1" flipV="1">
            <a:off x="7109220" y="7091166"/>
            <a:ext cx="4536819" cy="2045599"/>
          </a:xfrm>
          <a:prstGeom prst="line">
            <a:avLst/>
          </a:prstGeom>
          <a:ln w="76200">
            <a:solidFill>
              <a:schemeClr val="bg1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3940648" y="3487089"/>
            <a:ext cx="2581772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Jysan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bank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7965601" y="5484358"/>
            <a:ext cx="1967972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Д</a:t>
            </a:r>
            <a:r>
              <a:rPr lang="ru-RU" sz="1800" b="1" dirty="0" smtClean="0">
                <a:solidFill>
                  <a:schemeClr val="bg1"/>
                </a:solidFill>
              </a:rPr>
              <a:t>етский  </a:t>
            </a:r>
            <a:r>
              <a:rPr lang="ru-RU" sz="1800" b="1" dirty="0">
                <a:solidFill>
                  <a:schemeClr val="bg1"/>
                </a:solidFill>
              </a:rPr>
              <a:t>сад №76 «</a:t>
            </a:r>
            <a:r>
              <a:rPr lang="ru-RU" sz="1800" b="1" dirty="0" err="1">
                <a:solidFill>
                  <a:schemeClr val="bg1"/>
                </a:solidFill>
              </a:rPr>
              <a:t>Адеми</a:t>
            </a:r>
            <a:r>
              <a:rPr lang="ru-RU" sz="1800" b="1" dirty="0">
                <a:solidFill>
                  <a:schemeClr val="bg1"/>
                </a:solidFill>
              </a:rPr>
              <a:t>».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30000" y="2891972"/>
            <a:ext cx="2581772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«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Caspian Palace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170" name="Picture 2" descr="C:\Users\r.sardarov\Desktop\263186c6-be03-4a1f-a61f-30287df80e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6946" r="18716" b="20374"/>
          <a:stretch/>
        </p:blipFill>
        <p:spPr bwMode="auto">
          <a:xfrm>
            <a:off x="-20063" y="4"/>
            <a:ext cx="22880067" cy="128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988120" y="9638743"/>
            <a:ext cx="2806618" cy="235378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0062" y="11567487"/>
            <a:ext cx="8713568" cy="13132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203399" tIns="101705" rIns="203399" bIns="101705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 сквозного проезда по  территорий городской поликлиники №9 с расширением подъездных путей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 ул. А. Бокейхана до пр. Мангилик Ел </a:t>
            </a:r>
          </a:p>
        </p:txBody>
      </p:sp>
      <p:sp>
        <p:nvSpPr>
          <p:cNvPr id="31" name="TextBox 30"/>
          <p:cNvSpPr txBox="1"/>
          <p:nvPr/>
        </p:nvSpPr>
        <p:spPr>
          <a:xfrm rot="16036141">
            <a:off x="14999116" y="6209815"/>
            <a:ext cx="620408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Керей, Жанибек хандар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779" y="1504867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 А. Бокейхана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36951" y="11308931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28705" y="2551102"/>
            <a:ext cx="2581772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«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Caspian Palace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02757" y="2622035"/>
            <a:ext cx="2581772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«Нур Канат»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3940648" y="2664801"/>
            <a:ext cx="0" cy="1269479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925668" y="4582273"/>
            <a:ext cx="1097" cy="1518537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926764" y="6731766"/>
            <a:ext cx="16083" cy="1450458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940652" y="8982293"/>
            <a:ext cx="16083" cy="1450458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C:\Users\r.sardarov\Desktop\Бокейхана фото\Каспиян\1e4e5ba9-5537-4b08-b830-b570b8fe7a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36" y="4073482"/>
            <a:ext cx="8388041" cy="470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 flipH="1" flipV="1">
            <a:off x="3956735" y="5341541"/>
            <a:ext cx="4304693" cy="1181818"/>
          </a:xfrm>
          <a:prstGeom prst="line">
            <a:avLst/>
          </a:prstGeom>
          <a:ln w="76200">
            <a:solidFill>
              <a:schemeClr val="bg1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700063" y="7500484"/>
            <a:ext cx="2232403" cy="68174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Городская поликлиника </a:t>
            </a:r>
            <a:r>
              <a:rPr lang="ru-RU" sz="1800" b="1" dirty="0">
                <a:solidFill>
                  <a:schemeClr val="bg1"/>
                </a:solidFill>
              </a:rPr>
              <a:t>№9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.sardarov\Desktop\e4aa59b7-3fdf-4353-83df-e53feab011e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8937" r="17998" b="19498"/>
          <a:stretch/>
        </p:blipFill>
        <p:spPr bwMode="auto">
          <a:xfrm>
            <a:off x="-20063" y="-7117"/>
            <a:ext cx="22880067" cy="128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>
            <a:stCxn id="10" idx="3"/>
          </p:cNvCxnSpPr>
          <p:nvPr/>
        </p:nvCxnSpPr>
        <p:spPr>
          <a:xfrm flipV="1">
            <a:off x="7829350" y="8920769"/>
            <a:ext cx="2535769" cy="17701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728" y="10034292"/>
            <a:ext cx="7733622" cy="13132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203399" tIns="101705" rIns="203399" bIns="101705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 сквозного проезда по существующей территорий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Школы-гимназии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№77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ул. А.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Бокейхана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пр.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Мангилик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036141">
            <a:off x="16350768" y="7651779"/>
            <a:ext cx="620408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Керей, Жанибек хандар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0911" y="466735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 А. Бокейхана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9966" y="11656734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02844" y="1813949"/>
            <a:ext cx="3391242" cy="75599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«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Caspian Palace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13722" y="4959149"/>
            <a:ext cx="2304415" cy="1079986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87 «Кадыр»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995543" y="1576863"/>
            <a:ext cx="2775341" cy="863703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«Кыз Жибек»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0249328" y="1360870"/>
            <a:ext cx="7114" cy="1799977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10277797" y="3520841"/>
            <a:ext cx="16083" cy="2375968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0271600" y="6393687"/>
            <a:ext cx="22276" cy="2383085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10274537" y="9184599"/>
            <a:ext cx="11295" cy="1824146"/>
          </a:xfrm>
          <a:prstGeom prst="line">
            <a:avLst/>
          </a:prstGeom>
          <a:ln w="63500">
            <a:solidFill>
              <a:srgbClr val="FFC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r.sardarov\Desktop\Бокейхана фото\77 школа Кыз жыбек\54206a27-f92f-478b-b837-15da181f06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662" y="557523"/>
            <a:ext cx="7167366" cy="402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0261376" y="2569939"/>
            <a:ext cx="5239975" cy="1166895"/>
          </a:xfrm>
          <a:prstGeom prst="line">
            <a:avLst/>
          </a:prstGeom>
          <a:ln w="76200">
            <a:solidFill>
              <a:schemeClr val="bg1"/>
            </a:solidFill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812986" y="5464812"/>
            <a:ext cx="1949263" cy="1079986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Школа-гимназия №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77 </a:t>
            </a:r>
          </a:p>
        </p:txBody>
      </p:sp>
    </p:spTree>
    <p:extLst>
      <p:ext uri="{BB962C8B-B14F-4D97-AF65-F5344CB8AC3E}">
        <p14:creationId xmlns:p14="http://schemas.microsoft.com/office/powerpoint/2010/main" val="40002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.sardarov\Desktop\f8dba7e7-7d87-48a0-aa36-c8d8509e67a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25199" r="11351" b="23104"/>
          <a:stretch/>
        </p:blipFill>
        <p:spPr bwMode="auto">
          <a:xfrm>
            <a:off x="1" y="1"/>
            <a:ext cx="22860000" cy="128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05129" y="3407941"/>
            <a:ext cx="2567210" cy="2215369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549480" y="4384826"/>
            <a:ext cx="763128" cy="1295983"/>
          </a:xfrm>
          <a:prstGeom prst="rect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3459" tIns="101732" rIns="203459" bIns="101732"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 rot="16036141">
            <a:off x="17759658" y="6209814"/>
            <a:ext cx="6204088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Керей, Жанибек хандар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853896" y="2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 А. Бокейхана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467639" y="11618777"/>
            <a:ext cx="4081384" cy="627086"/>
          </a:xfrm>
          <a:prstGeom prst="rect">
            <a:avLst/>
          </a:prstGeom>
          <a:noFill/>
        </p:spPr>
        <p:txBody>
          <a:bodyPr wrap="square" lIns="91299" tIns="45652" rIns="91299" bIns="45652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10139" y="3563278"/>
            <a:ext cx="4968897" cy="1313229"/>
          </a:xfrm>
          <a:prstGeom prst="rect">
            <a:avLst/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203399" tIns="101705" rIns="203399" bIns="101705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Обустройство парковочных мест для посетителей городской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поликлиники №9 </a:t>
            </a:r>
          </a:p>
        </p:txBody>
      </p:sp>
      <p:cxnSp>
        <p:nvCxnSpPr>
          <p:cNvPr id="68" name="Прямая со стрелкой 67"/>
          <p:cNvCxnSpPr>
            <a:endCxn id="51" idx="3"/>
          </p:cNvCxnSpPr>
          <p:nvPr/>
        </p:nvCxnSpPr>
        <p:spPr>
          <a:xfrm flipH="1">
            <a:off x="9312608" y="4280889"/>
            <a:ext cx="1241560" cy="751929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7566916" y="2314099"/>
            <a:ext cx="1" cy="2070727"/>
          </a:xfrm>
          <a:prstGeom prst="straightConnector1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747298" y="1352910"/>
            <a:ext cx="6106598" cy="943943"/>
          </a:xfrm>
          <a:prstGeom prst="rect">
            <a:avLst/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203399" tIns="101705" rIns="203399" bIns="101705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участок отведен под строительство МЖК ТОО «СК «Базис».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144831" y="1277070"/>
            <a:ext cx="2876469" cy="75599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ЖК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Кыз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ибек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931717" y="4656853"/>
            <a:ext cx="2304415" cy="1079986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266" tIns="45636" rIns="91266" bIns="45636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87 «Кадыр»</a:t>
            </a:r>
          </a:p>
        </p:txBody>
      </p:sp>
    </p:spTree>
    <p:extLst>
      <p:ext uri="{BB962C8B-B14F-4D97-AF65-F5344CB8AC3E}">
        <p14:creationId xmlns:p14="http://schemas.microsoft.com/office/powerpoint/2010/main" val="2372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4930" r="6644" b="8366"/>
          <a:stretch/>
        </p:blipFill>
        <p:spPr bwMode="auto">
          <a:xfrm>
            <a:off x="1" y="1"/>
            <a:ext cx="22860000" cy="128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947511">
            <a:off x="5422656" y="5733432"/>
            <a:ext cx="4080595" cy="627080"/>
          </a:xfrm>
          <a:prstGeom prst="rect">
            <a:avLst/>
          </a:prstGeom>
          <a:noFill/>
        </p:spPr>
        <p:txBody>
          <a:bodyPr wrap="square" lIns="91293" tIns="45649" rIns="91293" bIns="45649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пр. Мангилик 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687334">
            <a:off x="7498920" y="9647224"/>
            <a:ext cx="4081385" cy="627080"/>
          </a:xfrm>
          <a:prstGeom prst="rect">
            <a:avLst/>
          </a:prstGeom>
          <a:noFill/>
        </p:spPr>
        <p:txBody>
          <a:bodyPr wrap="square" lIns="91293" tIns="45649" rIns="91293" bIns="45649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ул. Букар жырау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11285973" y="5392814"/>
            <a:ext cx="1152208" cy="45679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2438181" y="5095079"/>
            <a:ext cx="3373462" cy="15217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10522" y="4372445"/>
            <a:ext cx="3056572" cy="135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203384" tIns="101698" rIns="203384" bIns="101698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Участок строительства </a:t>
            </a:r>
            <a:endParaRPr lang="ru-RU" sz="2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А. </a:t>
            </a:r>
            <a:r>
              <a:rPr lang="ru-RU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Бокейхана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473076">
            <a:off x="13302190" y="7915699"/>
            <a:ext cx="4081385" cy="627080"/>
          </a:xfrm>
          <a:prstGeom prst="rect">
            <a:avLst/>
          </a:prstGeom>
          <a:noFill/>
        </p:spPr>
        <p:txBody>
          <a:bodyPr wrap="square" lIns="91293" tIns="45649" rIns="91293" bIns="45649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</a:t>
            </a:r>
            <a:r>
              <a:rPr lang="ru-RU" dirty="0" smtClean="0">
                <a:solidFill>
                  <a:schemeClr val="bg1"/>
                </a:solidFill>
              </a:rPr>
              <a:t>л. 23-я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580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0"/>
          <a:stretch/>
        </p:blipFill>
        <p:spPr bwMode="auto">
          <a:xfrm>
            <a:off x="0" y="-26347"/>
            <a:ext cx="22860000" cy="128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5546423" y="4485860"/>
            <a:ext cx="7295578" cy="4404880"/>
          </a:xfrm>
          <a:custGeom>
            <a:avLst/>
            <a:gdLst>
              <a:gd name="connsiteX0" fmla="*/ 0 w 538174"/>
              <a:gd name="connsiteY0" fmla="*/ 0 h 409575"/>
              <a:gd name="connsiteX1" fmla="*/ 33337 w 538174"/>
              <a:gd name="connsiteY1" fmla="*/ 14287 h 409575"/>
              <a:gd name="connsiteX2" fmla="*/ 66675 w 538174"/>
              <a:gd name="connsiteY2" fmla="*/ 33337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00012 w 538174"/>
              <a:gd name="connsiteY2" fmla="*/ 42862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14300 w 538174"/>
              <a:gd name="connsiteY1" fmla="*/ 52387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28587 w 538174"/>
              <a:gd name="connsiteY1" fmla="*/ 66675 h 409575"/>
              <a:gd name="connsiteX2" fmla="*/ 142875 w 538174"/>
              <a:gd name="connsiteY2" fmla="*/ 71437 h 409575"/>
              <a:gd name="connsiteX3" fmla="*/ 161925 w 538174"/>
              <a:gd name="connsiteY3" fmla="*/ 80962 h 409575"/>
              <a:gd name="connsiteX4" fmla="*/ 204787 w 538174"/>
              <a:gd name="connsiteY4" fmla="*/ 104775 h 409575"/>
              <a:gd name="connsiteX5" fmla="*/ 219075 w 538174"/>
              <a:gd name="connsiteY5" fmla="*/ 109537 h 409575"/>
              <a:gd name="connsiteX6" fmla="*/ 233362 w 538174"/>
              <a:gd name="connsiteY6" fmla="*/ 119062 h 409575"/>
              <a:gd name="connsiteX7" fmla="*/ 271462 w 538174"/>
              <a:gd name="connsiteY7" fmla="*/ 147637 h 409575"/>
              <a:gd name="connsiteX8" fmla="*/ 290512 w 538174"/>
              <a:gd name="connsiteY8" fmla="*/ 152400 h 409575"/>
              <a:gd name="connsiteX9" fmla="*/ 314325 w 538174"/>
              <a:gd name="connsiteY9" fmla="*/ 166687 h 409575"/>
              <a:gd name="connsiteX10" fmla="*/ 328612 w 538174"/>
              <a:gd name="connsiteY10" fmla="*/ 171450 h 409575"/>
              <a:gd name="connsiteX11" fmla="*/ 342900 w 538174"/>
              <a:gd name="connsiteY11" fmla="*/ 180975 h 409575"/>
              <a:gd name="connsiteX12" fmla="*/ 371475 w 538174"/>
              <a:gd name="connsiteY12" fmla="*/ 190500 h 409575"/>
              <a:gd name="connsiteX13" fmla="*/ 385762 w 538174"/>
              <a:gd name="connsiteY13" fmla="*/ 195262 h 409575"/>
              <a:gd name="connsiteX14" fmla="*/ 423862 w 538174"/>
              <a:gd name="connsiteY14" fmla="*/ 209550 h 409575"/>
              <a:gd name="connsiteX15" fmla="*/ 438150 w 538174"/>
              <a:gd name="connsiteY15" fmla="*/ 219075 h 409575"/>
              <a:gd name="connsiteX16" fmla="*/ 452437 w 538174"/>
              <a:gd name="connsiteY16" fmla="*/ 223837 h 409575"/>
              <a:gd name="connsiteX17" fmla="*/ 461962 w 538174"/>
              <a:gd name="connsiteY17" fmla="*/ 242887 h 409575"/>
              <a:gd name="connsiteX18" fmla="*/ 471487 w 538174"/>
              <a:gd name="connsiteY18" fmla="*/ 257175 h 409575"/>
              <a:gd name="connsiteX19" fmla="*/ 485775 w 538174"/>
              <a:gd name="connsiteY19" fmla="*/ 295275 h 409575"/>
              <a:gd name="connsiteX20" fmla="*/ 500062 w 538174"/>
              <a:gd name="connsiteY20" fmla="*/ 314325 h 409575"/>
              <a:gd name="connsiteX21" fmla="*/ 504825 w 538174"/>
              <a:gd name="connsiteY21" fmla="*/ 328612 h 409575"/>
              <a:gd name="connsiteX22" fmla="*/ 514350 w 538174"/>
              <a:gd name="connsiteY22" fmla="*/ 342900 h 409575"/>
              <a:gd name="connsiteX23" fmla="*/ 523875 w 538174"/>
              <a:gd name="connsiteY23" fmla="*/ 376237 h 409575"/>
              <a:gd name="connsiteX24" fmla="*/ 533400 w 538174"/>
              <a:gd name="connsiteY24" fmla="*/ 390525 h 409575"/>
              <a:gd name="connsiteX25" fmla="*/ 538162 w 538174"/>
              <a:gd name="connsiteY25" fmla="*/ 409575 h 409575"/>
              <a:gd name="connsiteX0" fmla="*/ 0 w 538174"/>
              <a:gd name="connsiteY0" fmla="*/ 0 h 409575"/>
              <a:gd name="connsiteX1" fmla="*/ 142875 w 538174"/>
              <a:gd name="connsiteY1" fmla="*/ 71437 h 409575"/>
              <a:gd name="connsiteX2" fmla="*/ 161925 w 538174"/>
              <a:gd name="connsiteY2" fmla="*/ 80962 h 409575"/>
              <a:gd name="connsiteX3" fmla="*/ 204787 w 538174"/>
              <a:gd name="connsiteY3" fmla="*/ 104775 h 409575"/>
              <a:gd name="connsiteX4" fmla="*/ 219075 w 538174"/>
              <a:gd name="connsiteY4" fmla="*/ 109537 h 409575"/>
              <a:gd name="connsiteX5" fmla="*/ 233362 w 538174"/>
              <a:gd name="connsiteY5" fmla="*/ 119062 h 409575"/>
              <a:gd name="connsiteX6" fmla="*/ 271462 w 538174"/>
              <a:gd name="connsiteY6" fmla="*/ 147637 h 409575"/>
              <a:gd name="connsiteX7" fmla="*/ 290512 w 538174"/>
              <a:gd name="connsiteY7" fmla="*/ 152400 h 409575"/>
              <a:gd name="connsiteX8" fmla="*/ 314325 w 538174"/>
              <a:gd name="connsiteY8" fmla="*/ 166687 h 409575"/>
              <a:gd name="connsiteX9" fmla="*/ 328612 w 538174"/>
              <a:gd name="connsiteY9" fmla="*/ 171450 h 409575"/>
              <a:gd name="connsiteX10" fmla="*/ 342900 w 538174"/>
              <a:gd name="connsiteY10" fmla="*/ 180975 h 409575"/>
              <a:gd name="connsiteX11" fmla="*/ 371475 w 538174"/>
              <a:gd name="connsiteY11" fmla="*/ 190500 h 409575"/>
              <a:gd name="connsiteX12" fmla="*/ 385762 w 538174"/>
              <a:gd name="connsiteY12" fmla="*/ 195262 h 409575"/>
              <a:gd name="connsiteX13" fmla="*/ 423862 w 538174"/>
              <a:gd name="connsiteY13" fmla="*/ 209550 h 409575"/>
              <a:gd name="connsiteX14" fmla="*/ 438150 w 538174"/>
              <a:gd name="connsiteY14" fmla="*/ 219075 h 409575"/>
              <a:gd name="connsiteX15" fmla="*/ 452437 w 538174"/>
              <a:gd name="connsiteY15" fmla="*/ 223837 h 409575"/>
              <a:gd name="connsiteX16" fmla="*/ 461962 w 538174"/>
              <a:gd name="connsiteY16" fmla="*/ 242887 h 409575"/>
              <a:gd name="connsiteX17" fmla="*/ 471487 w 538174"/>
              <a:gd name="connsiteY17" fmla="*/ 257175 h 409575"/>
              <a:gd name="connsiteX18" fmla="*/ 485775 w 538174"/>
              <a:gd name="connsiteY18" fmla="*/ 295275 h 409575"/>
              <a:gd name="connsiteX19" fmla="*/ 500062 w 538174"/>
              <a:gd name="connsiteY19" fmla="*/ 314325 h 409575"/>
              <a:gd name="connsiteX20" fmla="*/ 504825 w 538174"/>
              <a:gd name="connsiteY20" fmla="*/ 328612 h 409575"/>
              <a:gd name="connsiteX21" fmla="*/ 514350 w 538174"/>
              <a:gd name="connsiteY21" fmla="*/ 342900 h 409575"/>
              <a:gd name="connsiteX22" fmla="*/ 523875 w 538174"/>
              <a:gd name="connsiteY22" fmla="*/ 376237 h 409575"/>
              <a:gd name="connsiteX23" fmla="*/ 533400 w 538174"/>
              <a:gd name="connsiteY23" fmla="*/ 390525 h 409575"/>
              <a:gd name="connsiteX24" fmla="*/ 538162 w 538174"/>
              <a:gd name="connsiteY24" fmla="*/ 409575 h 409575"/>
              <a:gd name="connsiteX0" fmla="*/ 0 w 538174"/>
              <a:gd name="connsiteY0" fmla="*/ 0 h 409575"/>
              <a:gd name="connsiteX1" fmla="*/ 161925 w 538174"/>
              <a:gd name="connsiteY1" fmla="*/ 80962 h 409575"/>
              <a:gd name="connsiteX2" fmla="*/ 204787 w 538174"/>
              <a:gd name="connsiteY2" fmla="*/ 104775 h 409575"/>
              <a:gd name="connsiteX3" fmla="*/ 219075 w 538174"/>
              <a:gd name="connsiteY3" fmla="*/ 109537 h 409575"/>
              <a:gd name="connsiteX4" fmla="*/ 233362 w 538174"/>
              <a:gd name="connsiteY4" fmla="*/ 119062 h 409575"/>
              <a:gd name="connsiteX5" fmla="*/ 271462 w 538174"/>
              <a:gd name="connsiteY5" fmla="*/ 147637 h 409575"/>
              <a:gd name="connsiteX6" fmla="*/ 290512 w 538174"/>
              <a:gd name="connsiteY6" fmla="*/ 152400 h 409575"/>
              <a:gd name="connsiteX7" fmla="*/ 314325 w 538174"/>
              <a:gd name="connsiteY7" fmla="*/ 166687 h 409575"/>
              <a:gd name="connsiteX8" fmla="*/ 328612 w 538174"/>
              <a:gd name="connsiteY8" fmla="*/ 171450 h 409575"/>
              <a:gd name="connsiteX9" fmla="*/ 342900 w 538174"/>
              <a:gd name="connsiteY9" fmla="*/ 180975 h 409575"/>
              <a:gd name="connsiteX10" fmla="*/ 371475 w 538174"/>
              <a:gd name="connsiteY10" fmla="*/ 190500 h 409575"/>
              <a:gd name="connsiteX11" fmla="*/ 385762 w 538174"/>
              <a:gd name="connsiteY11" fmla="*/ 195262 h 409575"/>
              <a:gd name="connsiteX12" fmla="*/ 423862 w 538174"/>
              <a:gd name="connsiteY12" fmla="*/ 209550 h 409575"/>
              <a:gd name="connsiteX13" fmla="*/ 438150 w 538174"/>
              <a:gd name="connsiteY13" fmla="*/ 219075 h 409575"/>
              <a:gd name="connsiteX14" fmla="*/ 452437 w 538174"/>
              <a:gd name="connsiteY14" fmla="*/ 223837 h 409575"/>
              <a:gd name="connsiteX15" fmla="*/ 461962 w 538174"/>
              <a:gd name="connsiteY15" fmla="*/ 242887 h 409575"/>
              <a:gd name="connsiteX16" fmla="*/ 471487 w 538174"/>
              <a:gd name="connsiteY16" fmla="*/ 257175 h 409575"/>
              <a:gd name="connsiteX17" fmla="*/ 485775 w 538174"/>
              <a:gd name="connsiteY17" fmla="*/ 295275 h 409575"/>
              <a:gd name="connsiteX18" fmla="*/ 500062 w 538174"/>
              <a:gd name="connsiteY18" fmla="*/ 314325 h 409575"/>
              <a:gd name="connsiteX19" fmla="*/ 504825 w 538174"/>
              <a:gd name="connsiteY19" fmla="*/ 328612 h 409575"/>
              <a:gd name="connsiteX20" fmla="*/ 514350 w 538174"/>
              <a:gd name="connsiteY20" fmla="*/ 342900 h 409575"/>
              <a:gd name="connsiteX21" fmla="*/ 523875 w 538174"/>
              <a:gd name="connsiteY21" fmla="*/ 376237 h 409575"/>
              <a:gd name="connsiteX22" fmla="*/ 533400 w 538174"/>
              <a:gd name="connsiteY22" fmla="*/ 390525 h 409575"/>
              <a:gd name="connsiteX23" fmla="*/ 538162 w 538174"/>
              <a:gd name="connsiteY23" fmla="*/ 409575 h 409575"/>
              <a:gd name="connsiteX0" fmla="*/ 0 w 538174"/>
              <a:gd name="connsiteY0" fmla="*/ 0 h 409575"/>
              <a:gd name="connsiteX1" fmla="*/ 204787 w 538174"/>
              <a:gd name="connsiteY1" fmla="*/ 104775 h 409575"/>
              <a:gd name="connsiteX2" fmla="*/ 219075 w 538174"/>
              <a:gd name="connsiteY2" fmla="*/ 109537 h 409575"/>
              <a:gd name="connsiteX3" fmla="*/ 233362 w 538174"/>
              <a:gd name="connsiteY3" fmla="*/ 119062 h 409575"/>
              <a:gd name="connsiteX4" fmla="*/ 271462 w 538174"/>
              <a:gd name="connsiteY4" fmla="*/ 147637 h 409575"/>
              <a:gd name="connsiteX5" fmla="*/ 290512 w 538174"/>
              <a:gd name="connsiteY5" fmla="*/ 152400 h 409575"/>
              <a:gd name="connsiteX6" fmla="*/ 314325 w 538174"/>
              <a:gd name="connsiteY6" fmla="*/ 166687 h 409575"/>
              <a:gd name="connsiteX7" fmla="*/ 328612 w 538174"/>
              <a:gd name="connsiteY7" fmla="*/ 171450 h 409575"/>
              <a:gd name="connsiteX8" fmla="*/ 342900 w 538174"/>
              <a:gd name="connsiteY8" fmla="*/ 180975 h 409575"/>
              <a:gd name="connsiteX9" fmla="*/ 371475 w 538174"/>
              <a:gd name="connsiteY9" fmla="*/ 190500 h 409575"/>
              <a:gd name="connsiteX10" fmla="*/ 385762 w 538174"/>
              <a:gd name="connsiteY10" fmla="*/ 195262 h 409575"/>
              <a:gd name="connsiteX11" fmla="*/ 423862 w 538174"/>
              <a:gd name="connsiteY11" fmla="*/ 209550 h 409575"/>
              <a:gd name="connsiteX12" fmla="*/ 438150 w 538174"/>
              <a:gd name="connsiteY12" fmla="*/ 219075 h 409575"/>
              <a:gd name="connsiteX13" fmla="*/ 452437 w 538174"/>
              <a:gd name="connsiteY13" fmla="*/ 223837 h 409575"/>
              <a:gd name="connsiteX14" fmla="*/ 461962 w 538174"/>
              <a:gd name="connsiteY14" fmla="*/ 242887 h 409575"/>
              <a:gd name="connsiteX15" fmla="*/ 471487 w 538174"/>
              <a:gd name="connsiteY15" fmla="*/ 257175 h 409575"/>
              <a:gd name="connsiteX16" fmla="*/ 485775 w 538174"/>
              <a:gd name="connsiteY16" fmla="*/ 295275 h 409575"/>
              <a:gd name="connsiteX17" fmla="*/ 500062 w 538174"/>
              <a:gd name="connsiteY17" fmla="*/ 314325 h 409575"/>
              <a:gd name="connsiteX18" fmla="*/ 504825 w 538174"/>
              <a:gd name="connsiteY18" fmla="*/ 328612 h 409575"/>
              <a:gd name="connsiteX19" fmla="*/ 514350 w 538174"/>
              <a:gd name="connsiteY19" fmla="*/ 342900 h 409575"/>
              <a:gd name="connsiteX20" fmla="*/ 523875 w 538174"/>
              <a:gd name="connsiteY20" fmla="*/ 376237 h 409575"/>
              <a:gd name="connsiteX21" fmla="*/ 533400 w 538174"/>
              <a:gd name="connsiteY21" fmla="*/ 390525 h 409575"/>
              <a:gd name="connsiteX22" fmla="*/ 538162 w 538174"/>
              <a:gd name="connsiteY22" fmla="*/ 409575 h 409575"/>
              <a:gd name="connsiteX0" fmla="*/ 0 w 538174"/>
              <a:gd name="connsiteY0" fmla="*/ 0 h 409575"/>
              <a:gd name="connsiteX1" fmla="*/ 219075 w 538174"/>
              <a:gd name="connsiteY1" fmla="*/ 109537 h 409575"/>
              <a:gd name="connsiteX2" fmla="*/ 233362 w 538174"/>
              <a:gd name="connsiteY2" fmla="*/ 119062 h 409575"/>
              <a:gd name="connsiteX3" fmla="*/ 271462 w 538174"/>
              <a:gd name="connsiteY3" fmla="*/ 147637 h 409575"/>
              <a:gd name="connsiteX4" fmla="*/ 290512 w 538174"/>
              <a:gd name="connsiteY4" fmla="*/ 152400 h 409575"/>
              <a:gd name="connsiteX5" fmla="*/ 314325 w 538174"/>
              <a:gd name="connsiteY5" fmla="*/ 166687 h 409575"/>
              <a:gd name="connsiteX6" fmla="*/ 328612 w 538174"/>
              <a:gd name="connsiteY6" fmla="*/ 171450 h 409575"/>
              <a:gd name="connsiteX7" fmla="*/ 342900 w 538174"/>
              <a:gd name="connsiteY7" fmla="*/ 180975 h 409575"/>
              <a:gd name="connsiteX8" fmla="*/ 371475 w 538174"/>
              <a:gd name="connsiteY8" fmla="*/ 190500 h 409575"/>
              <a:gd name="connsiteX9" fmla="*/ 385762 w 538174"/>
              <a:gd name="connsiteY9" fmla="*/ 195262 h 409575"/>
              <a:gd name="connsiteX10" fmla="*/ 423862 w 538174"/>
              <a:gd name="connsiteY10" fmla="*/ 209550 h 409575"/>
              <a:gd name="connsiteX11" fmla="*/ 438150 w 538174"/>
              <a:gd name="connsiteY11" fmla="*/ 219075 h 409575"/>
              <a:gd name="connsiteX12" fmla="*/ 452437 w 538174"/>
              <a:gd name="connsiteY12" fmla="*/ 223837 h 409575"/>
              <a:gd name="connsiteX13" fmla="*/ 461962 w 538174"/>
              <a:gd name="connsiteY13" fmla="*/ 242887 h 409575"/>
              <a:gd name="connsiteX14" fmla="*/ 471487 w 538174"/>
              <a:gd name="connsiteY14" fmla="*/ 257175 h 409575"/>
              <a:gd name="connsiteX15" fmla="*/ 485775 w 538174"/>
              <a:gd name="connsiteY15" fmla="*/ 295275 h 409575"/>
              <a:gd name="connsiteX16" fmla="*/ 500062 w 538174"/>
              <a:gd name="connsiteY16" fmla="*/ 314325 h 409575"/>
              <a:gd name="connsiteX17" fmla="*/ 504825 w 538174"/>
              <a:gd name="connsiteY17" fmla="*/ 328612 h 409575"/>
              <a:gd name="connsiteX18" fmla="*/ 514350 w 538174"/>
              <a:gd name="connsiteY18" fmla="*/ 342900 h 409575"/>
              <a:gd name="connsiteX19" fmla="*/ 523875 w 538174"/>
              <a:gd name="connsiteY19" fmla="*/ 376237 h 409575"/>
              <a:gd name="connsiteX20" fmla="*/ 533400 w 538174"/>
              <a:gd name="connsiteY20" fmla="*/ 390525 h 409575"/>
              <a:gd name="connsiteX21" fmla="*/ 538162 w 538174"/>
              <a:gd name="connsiteY21" fmla="*/ 409575 h 409575"/>
              <a:gd name="connsiteX0" fmla="*/ 0 w 538174"/>
              <a:gd name="connsiteY0" fmla="*/ 0 h 409575"/>
              <a:gd name="connsiteX1" fmla="*/ 233362 w 538174"/>
              <a:gd name="connsiteY1" fmla="*/ 119062 h 409575"/>
              <a:gd name="connsiteX2" fmla="*/ 271462 w 538174"/>
              <a:gd name="connsiteY2" fmla="*/ 147637 h 409575"/>
              <a:gd name="connsiteX3" fmla="*/ 290512 w 538174"/>
              <a:gd name="connsiteY3" fmla="*/ 152400 h 409575"/>
              <a:gd name="connsiteX4" fmla="*/ 314325 w 538174"/>
              <a:gd name="connsiteY4" fmla="*/ 166687 h 409575"/>
              <a:gd name="connsiteX5" fmla="*/ 328612 w 538174"/>
              <a:gd name="connsiteY5" fmla="*/ 171450 h 409575"/>
              <a:gd name="connsiteX6" fmla="*/ 342900 w 538174"/>
              <a:gd name="connsiteY6" fmla="*/ 180975 h 409575"/>
              <a:gd name="connsiteX7" fmla="*/ 371475 w 538174"/>
              <a:gd name="connsiteY7" fmla="*/ 190500 h 409575"/>
              <a:gd name="connsiteX8" fmla="*/ 385762 w 538174"/>
              <a:gd name="connsiteY8" fmla="*/ 195262 h 409575"/>
              <a:gd name="connsiteX9" fmla="*/ 423862 w 538174"/>
              <a:gd name="connsiteY9" fmla="*/ 209550 h 409575"/>
              <a:gd name="connsiteX10" fmla="*/ 438150 w 538174"/>
              <a:gd name="connsiteY10" fmla="*/ 219075 h 409575"/>
              <a:gd name="connsiteX11" fmla="*/ 452437 w 538174"/>
              <a:gd name="connsiteY11" fmla="*/ 223837 h 409575"/>
              <a:gd name="connsiteX12" fmla="*/ 461962 w 538174"/>
              <a:gd name="connsiteY12" fmla="*/ 242887 h 409575"/>
              <a:gd name="connsiteX13" fmla="*/ 471487 w 538174"/>
              <a:gd name="connsiteY13" fmla="*/ 257175 h 409575"/>
              <a:gd name="connsiteX14" fmla="*/ 485775 w 538174"/>
              <a:gd name="connsiteY14" fmla="*/ 295275 h 409575"/>
              <a:gd name="connsiteX15" fmla="*/ 500062 w 538174"/>
              <a:gd name="connsiteY15" fmla="*/ 314325 h 409575"/>
              <a:gd name="connsiteX16" fmla="*/ 504825 w 538174"/>
              <a:gd name="connsiteY16" fmla="*/ 328612 h 409575"/>
              <a:gd name="connsiteX17" fmla="*/ 514350 w 538174"/>
              <a:gd name="connsiteY17" fmla="*/ 342900 h 409575"/>
              <a:gd name="connsiteX18" fmla="*/ 523875 w 538174"/>
              <a:gd name="connsiteY18" fmla="*/ 376237 h 409575"/>
              <a:gd name="connsiteX19" fmla="*/ 533400 w 538174"/>
              <a:gd name="connsiteY19" fmla="*/ 390525 h 409575"/>
              <a:gd name="connsiteX20" fmla="*/ 538162 w 538174"/>
              <a:gd name="connsiteY20" fmla="*/ 409575 h 409575"/>
              <a:gd name="connsiteX0" fmla="*/ 0 w 538174"/>
              <a:gd name="connsiteY0" fmla="*/ 0 h 409575"/>
              <a:gd name="connsiteX1" fmla="*/ 271462 w 538174"/>
              <a:gd name="connsiteY1" fmla="*/ 147637 h 409575"/>
              <a:gd name="connsiteX2" fmla="*/ 290512 w 538174"/>
              <a:gd name="connsiteY2" fmla="*/ 152400 h 409575"/>
              <a:gd name="connsiteX3" fmla="*/ 314325 w 538174"/>
              <a:gd name="connsiteY3" fmla="*/ 166687 h 409575"/>
              <a:gd name="connsiteX4" fmla="*/ 328612 w 538174"/>
              <a:gd name="connsiteY4" fmla="*/ 171450 h 409575"/>
              <a:gd name="connsiteX5" fmla="*/ 342900 w 538174"/>
              <a:gd name="connsiteY5" fmla="*/ 180975 h 409575"/>
              <a:gd name="connsiteX6" fmla="*/ 371475 w 538174"/>
              <a:gd name="connsiteY6" fmla="*/ 190500 h 409575"/>
              <a:gd name="connsiteX7" fmla="*/ 385762 w 538174"/>
              <a:gd name="connsiteY7" fmla="*/ 195262 h 409575"/>
              <a:gd name="connsiteX8" fmla="*/ 423862 w 538174"/>
              <a:gd name="connsiteY8" fmla="*/ 209550 h 409575"/>
              <a:gd name="connsiteX9" fmla="*/ 438150 w 538174"/>
              <a:gd name="connsiteY9" fmla="*/ 219075 h 409575"/>
              <a:gd name="connsiteX10" fmla="*/ 452437 w 538174"/>
              <a:gd name="connsiteY10" fmla="*/ 223837 h 409575"/>
              <a:gd name="connsiteX11" fmla="*/ 461962 w 538174"/>
              <a:gd name="connsiteY11" fmla="*/ 242887 h 409575"/>
              <a:gd name="connsiteX12" fmla="*/ 471487 w 538174"/>
              <a:gd name="connsiteY12" fmla="*/ 257175 h 409575"/>
              <a:gd name="connsiteX13" fmla="*/ 485775 w 538174"/>
              <a:gd name="connsiteY13" fmla="*/ 295275 h 409575"/>
              <a:gd name="connsiteX14" fmla="*/ 500062 w 538174"/>
              <a:gd name="connsiteY14" fmla="*/ 314325 h 409575"/>
              <a:gd name="connsiteX15" fmla="*/ 504825 w 538174"/>
              <a:gd name="connsiteY15" fmla="*/ 328612 h 409575"/>
              <a:gd name="connsiteX16" fmla="*/ 514350 w 538174"/>
              <a:gd name="connsiteY16" fmla="*/ 342900 h 409575"/>
              <a:gd name="connsiteX17" fmla="*/ 523875 w 538174"/>
              <a:gd name="connsiteY17" fmla="*/ 376237 h 409575"/>
              <a:gd name="connsiteX18" fmla="*/ 533400 w 538174"/>
              <a:gd name="connsiteY18" fmla="*/ 390525 h 409575"/>
              <a:gd name="connsiteX19" fmla="*/ 538162 w 538174"/>
              <a:gd name="connsiteY19" fmla="*/ 409575 h 409575"/>
              <a:gd name="connsiteX0" fmla="*/ 0 w 538174"/>
              <a:gd name="connsiteY0" fmla="*/ 0 h 409575"/>
              <a:gd name="connsiteX1" fmla="*/ 290512 w 538174"/>
              <a:gd name="connsiteY1" fmla="*/ 152400 h 409575"/>
              <a:gd name="connsiteX2" fmla="*/ 314325 w 538174"/>
              <a:gd name="connsiteY2" fmla="*/ 166687 h 409575"/>
              <a:gd name="connsiteX3" fmla="*/ 328612 w 538174"/>
              <a:gd name="connsiteY3" fmla="*/ 171450 h 409575"/>
              <a:gd name="connsiteX4" fmla="*/ 342900 w 538174"/>
              <a:gd name="connsiteY4" fmla="*/ 180975 h 409575"/>
              <a:gd name="connsiteX5" fmla="*/ 371475 w 538174"/>
              <a:gd name="connsiteY5" fmla="*/ 190500 h 409575"/>
              <a:gd name="connsiteX6" fmla="*/ 385762 w 538174"/>
              <a:gd name="connsiteY6" fmla="*/ 195262 h 409575"/>
              <a:gd name="connsiteX7" fmla="*/ 423862 w 538174"/>
              <a:gd name="connsiteY7" fmla="*/ 209550 h 409575"/>
              <a:gd name="connsiteX8" fmla="*/ 438150 w 538174"/>
              <a:gd name="connsiteY8" fmla="*/ 219075 h 409575"/>
              <a:gd name="connsiteX9" fmla="*/ 452437 w 538174"/>
              <a:gd name="connsiteY9" fmla="*/ 223837 h 409575"/>
              <a:gd name="connsiteX10" fmla="*/ 461962 w 538174"/>
              <a:gd name="connsiteY10" fmla="*/ 242887 h 409575"/>
              <a:gd name="connsiteX11" fmla="*/ 471487 w 538174"/>
              <a:gd name="connsiteY11" fmla="*/ 257175 h 409575"/>
              <a:gd name="connsiteX12" fmla="*/ 485775 w 538174"/>
              <a:gd name="connsiteY12" fmla="*/ 295275 h 409575"/>
              <a:gd name="connsiteX13" fmla="*/ 500062 w 538174"/>
              <a:gd name="connsiteY13" fmla="*/ 314325 h 409575"/>
              <a:gd name="connsiteX14" fmla="*/ 504825 w 538174"/>
              <a:gd name="connsiteY14" fmla="*/ 328612 h 409575"/>
              <a:gd name="connsiteX15" fmla="*/ 514350 w 538174"/>
              <a:gd name="connsiteY15" fmla="*/ 342900 h 409575"/>
              <a:gd name="connsiteX16" fmla="*/ 523875 w 538174"/>
              <a:gd name="connsiteY16" fmla="*/ 376237 h 409575"/>
              <a:gd name="connsiteX17" fmla="*/ 533400 w 538174"/>
              <a:gd name="connsiteY17" fmla="*/ 390525 h 409575"/>
              <a:gd name="connsiteX18" fmla="*/ 538162 w 538174"/>
              <a:gd name="connsiteY18" fmla="*/ 409575 h 409575"/>
              <a:gd name="connsiteX0" fmla="*/ 0 w 538174"/>
              <a:gd name="connsiteY0" fmla="*/ 0 h 409575"/>
              <a:gd name="connsiteX1" fmla="*/ 314325 w 538174"/>
              <a:gd name="connsiteY1" fmla="*/ 166687 h 409575"/>
              <a:gd name="connsiteX2" fmla="*/ 328612 w 538174"/>
              <a:gd name="connsiteY2" fmla="*/ 171450 h 409575"/>
              <a:gd name="connsiteX3" fmla="*/ 342900 w 538174"/>
              <a:gd name="connsiteY3" fmla="*/ 180975 h 409575"/>
              <a:gd name="connsiteX4" fmla="*/ 371475 w 538174"/>
              <a:gd name="connsiteY4" fmla="*/ 190500 h 409575"/>
              <a:gd name="connsiteX5" fmla="*/ 385762 w 538174"/>
              <a:gd name="connsiteY5" fmla="*/ 195262 h 409575"/>
              <a:gd name="connsiteX6" fmla="*/ 423862 w 538174"/>
              <a:gd name="connsiteY6" fmla="*/ 209550 h 409575"/>
              <a:gd name="connsiteX7" fmla="*/ 438150 w 538174"/>
              <a:gd name="connsiteY7" fmla="*/ 219075 h 409575"/>
              <a:gd name="connsiteX8" fmla="*/ 452437 w 538174"/>
              <a:gd name="connsiteY8" fmla="*/ 223837 h 409575"/>
              <a:gd name="connsiteX9" fmla="*/ 461962 w 538174"/>
              <a:gd name="connsiteY9" fmla="*/ 242887 h 409575"/>
              <a:gd name="connsiteX10" fmla="*/ 471487 w 538174"/>
              <a:gd name="connsiteY10" fmla="*/ 257175 h 409575"/>
              <a:gd name="connsiteX11" fmla="*/ 485775 w 538174"/>
              <a:gd name="connsiteY11" fmla="*/ 295275 h 409575"/>
              <a:gd name="connsiteX12" fmla="*/ 500062 w 538174"/>
              <a:gd name="connsiteY12" fmla="*/ 314325 h 409575"/>
              <a:gd name="connsiteX13" fmla="*/ 504825 w 538174"/>
              <a:gd name="connsiteY13" fmla="*/ 328612 h 409575"/>
              <a:gd name="connsiteX14" fmla="*/ 514350 w 538174"/>
              <a:gd name="connsiteY14" fmla="*/ 342900 h 409575"/>
              <a:gd name="connsiteX15" fmla="*/ 523875 w 538174"/>
              <a:gd name="connsiteY15" fmla="*/ 376237 h 409575"/>
              <a:gd name="connsiteX16" fmla="*/ 533400 w 538174"/>
              <a:gd name="connsiteY16" fmla="*/ 390525 h 409575"/>
              <a:gd name="connsiteX17" fmla="*/ 538162 w 538174"/>
              <a:gd name="connsiteY17" fmla="*/ 409575 h 409575"/>
              <a:gd name="connsiteX0" fmla="*/ 0 w 538174"/>
              <a:gd name="connsiteY0" fmla="*/ 0 h 409575"/>
              <a:gd name="connsiteX1" fmla="*/ 328612 w 538174"/>
              <a:gd name="connsiteY1" fmla="*/ 171450 h 409575"/>
              <a:gd name="connsiteX2" fmla="*/ 342900 w 538174"/>
              <a:gd name="connsiteY2" fmla="*/ 180975 h 409575"/>
              <a:gd name="connsiteX3" fmla="*/ 371475 w 538174"/>
              <a:gd name="connsiteY3" fmla="*/ 190500 h 409575"/>
              <a:gd name="connsiteX4" fmla="*/ 385762 w 538174"/>
              <a:gd name="connsiteY4" fmla="*/ 195262 h 409575"/>
              <a:gd name="connsiteX5" fmla="*/ 423862 w 538174"/>
              <a:gd name="connsiteY5" fmla="*/ 209550 h 409575"/>
              <a:gd name="connsiteX6" fmla="*/ 438150 w 538174"/>
              <a:gd name="connsiteY6" fmla="*/ 219075 h 409575"/>
              <a:gd name="connsiteX7" fmla="*/ 452437 w 538174"/>
              <a:gd name="connsiteY7" fmla="*/ 223837 h 409575"/>
              <a:gd name="connsiteX8" fmla="*/ 461962 w 538174"/>
              <a:gd name="connsiteY8" fmla="*/ 242887 h 409575"/>
              <a:gd name="connsiteX9" fmla="*/ 471487 w 538174"/>
              <a:gd name="connsiteY9" fmla="*/ 257175 h 409575"/>
              <a:gd name="connsiteX10" fmla="*/ 485775 w 538174"/>
              <a:gd name="connsiteY10" fmla="*/ 295275 h 409575"/>
              <a:gd name="connsiteX11" fmla="*/ 500062 w 538174"/>
              <a:gd name="connsiteY11" fmla="*/ 314325 h 409575"/>
              <a:gd name="connsiteX12" fmla="*/ 504825 w 538174"/>
              <a:gd name="connsiteY12" fmla="*/ 328612 h 409575"/>
              <a:gd name="connsiteX13" fmla="*/ 514350 w 538174"/>
              <a:gd name="connsiteY13" fmla="*/ 342900 h 409575"/>
              <a:gd name="connsiteX14" fmla="*/ 523875 w 538174"/>
              <a:gd name="connsiteY14" fmla="*/ 376237 h 409575"/>
              <a:gd name="connsiteX15" fmla="*/ 533400 w 538174"/>
              <a:gd name="connsiteY15" fmla="*/ 390525 h 409575"/>
              <a:gd name="connsiteX16" fmla="*/ 538162 w 538174"/>
              <a:gd name="connsiteY16" fmla="*/ 409575 h 409575"/>
              <a:gd name="connsiteX0" fmla="*/ 0 w 538174"/>
              <a:gd name="connsiteY0" fmla="*/ 0 h 409575"/>
              <a:gd name="connsiteX1" fmla="*/ 342900 w 538174"/>
              <a:gd name="connsiteY1" fmla="*/ 180975 h 409575"/>
              <a:gd name="connsiteX2" fmla="*/ 371475 w 538174"/>
              <a:gd name="connsiteY2" fmla="*/ 190500 h 409575"/>
              <a:gd name="connsiteX3" fmla="*/ 385762 w 538174"/>
              <a:gd name="connsiteY3" fmla="*/ 195262 h 409575"/>
              <a:gd name="connsiteX4" fmla="*/ 423862 w 538174"/>
              <a:gd name="connsiteY4" fmla="*/ 209550 h 409575"/>
              <a:gd name="connsiteX5" fmla="*/ 438150 w 538174"/>
              <a:gd name="connsiteY5" fmla="*/ 219075 h 409575"/>
              <a:gd name="connsiteX6" fmla="*/ 452437 w 538174"/>
              <a:gd name="connsiteY6" fmla="*/ 223837 h 409575"/>
              <a:gd name="connsiteX7" fmla="*/ 461962 w 538174"/>
              <a:gd name="connsiteY7" fmla="*/ 242887 h 409575"/>
              <a:gd name="connsiteX8" fmla="*/ 471487 w 538174"/>
              <a:gd name="connsiteY8" fmla="*/ 257175 h 409575"/>
              <a:gd name="connsiteX9" fmla="*/ 485775 w 538174"/>
              <a:gd name="connsiteY9" fmla="*/ 295275 h 409575"/>
              <a:gd name="connsiteX10" fmla="*/ 500062 w 538174"/>
              <a:gd name="connsiteY10" fmla="*/ 314325 h 409575"/>
              <a:gd name="connsiteX11" fmla="*/ 504825 w 538174"/>
              <a:gd name="connsiteY11" fmla="*/ 328612 h 409575"/>
              <a:gd name="connsiteX12" fmla="*/ 514350 w 538174"/>
              <a:gd name="connsiteY12" fmla="*/ 342900 h 409575"/>
              <a:gd name="connsiteX13" fmla="*/ 523875 w 538174"/>
              <a:gd name="connsiteY13" fmla="*/ 376237 h 409575"/>
              <a:gd name="connsiteX14" fmla="*/ 533400 w 538174"/>
              <a:gd name="connsiteY14" fmla="*/ 390525 h 409575"/>
              <a:gd name="connsiteX15" fmla="*/ 538162 w 538174"/>
              <a:gd name="connsiteY15" fmla="*/ 409575 h 409575"/>
              <a:gd name="connsiteX0" fmla="*/ 0 w 538174"/>
              <a:gd name="connsiteY0" fmla="*/ 0 h 409575"/>
              <a:gd name="connsiteX1" fmla="*/ 371475 w 538174"/>
              <a:gd name="connsiteY1" fmla="*/ 190500 h 409575"/>
              <a:gd name="connsiteX2" fmla="*/ 385762 w 538174"/>
              <a:gd name="connsiteY2" fmla="*/ 195262 h 409575"/>
              <a:gd name="connsiteX3" fmla="*/ 423862 w 538174"/>
              <a:gd name="connsiteY3" fmla="*/ 209550 h 409575"/>
              <a:gd name="connsiteX4" fmla="*/ 438150 w 538174"/>
              <a:gd name="connsiteY4" fmla="*/ 219075 h 409575"/>
              <a:gd name="connsiteX5" fmla="*/ 452437 w 538174"/>
              <a:gd name="connsiteY5" fmla="*/ 223837 h 409575"/>
              <a:gd name="connsiteX6" fmla="*/ 461962 w 538174"/>
              <a:gd name="connsiteY6" fmla="*/ 242887 h 409575"/>
              <a:gd name="connsiteX7" fmla="*/ 471487 w 538174"/>
              <a:gd name="connsiteY7" fmla="*/ 257175 h 409575"/>
              <a:gd name="connsiteX8" fmla="*/ 485775 w 538174"/>
              <a:gd name="connsiteY8" fmla="*/ 295275 h 409575"/>
              <a:gd name="connsiteX9" fmla="*/ 500062 w 538174"/>
              <a:gd name="connsiteY9" fmla="*/ 314325 h 409575"/>
              <a:gd name="connsiteX10" fmla="*/ 504825 w 538174"/>
              <a:gd name="connsiteY10" fmla="*/ 328612 h 409575"/>
              <a:gd name="connsiteX11" fmla="*/ 514350 w 538174"/>
              <a:gd name="connsiteY11" fmla="*/ 342900 h 409575"/>
              <a:gd name="connsiteX12" fmla="*/ 523875 w 538174"/>
              <a:gd name="connsiteY12" fmla="*/ 376237 h 409575"/>
              <a:gd name="connsiteX13" fmla="*/ 533400 w 538174"/>
              <a:gd name="connsiteY13" fmla="*/ 390525 h 409575"/>
              <a:gd name="connsiteX14" fmla="*/ 538162 w 538174"/>
              <a:gd name="connsiteY14" fmla="*/ 409575 h 409575"/>
              <a:gd name="connsiteX0" fmla="*/ 0 w 538174"/>
              <a:gd name="connsiteY0" fmla="*/ 0 h 409575"/>
              <a:gd name="connsiteX1" fmla="*/ 385762 w 538174"/>
              <a:gd name="connsiteY1" fmla="*/ 195262 h 409575"/>
              <a:gd name="connsiteX2" fmla="*/ 423862 w 538174"/>
              <a:gd name="connsiteY2" fmla="*/ 209550 h 409575"/>
              <a:gd name="connsiteX3" fmla="*/ 438150 w 538174"/>
              <a:gd name="connsiteY3" fmla="*/ 219075 h 409575"/>
              <a:gd name="connsiteX4" fmla="*/ 452437 w 538174"/>
              <a:gd name="connsiteY4" fmla="*/ 223837 h 409575"/>
              <a:gd name="connsiteX5" fmla="*/ 461962 w 538174"/>
              <a:gd name="connsiteY5" fmla="*/ 242887 h 409575"/>
              <a:gd name="connsiteX6" fmla="*/ 471487 w 538174"/>
              <a:gd name="connsiteY6" fmla="*/ 257175 h 409575"/>
              <a:gd name="connsiteX7" fmla="*/ 485775 w 538174"/>
              <a:gd name="connsiteY7" fmla="*/ 295275 h 409575"/>
              <a:gd name="connsiteX8" fmla="*/ 500062 w 538174"/>
              <a:gd name="connsiteY8" fmla="*/ 314325 h 409575"/>
              <a:gd name="connsiteX9" fmla="*/ 504825 w 538174"/>
              <a:gd name="connsiteY9" fmla="*/ 328612 h 409575"/>
              <a:gd name="connsiteX10" fmla="*/ 514350 w 538174"/>
              <a:gd name="connsiteY10" fmla="*/ 342900 h 409575"/>
              <a:gd name="connsiteX11" fmla="*/ 523875 w 538174"/>
              <a:gd name="connsiteY11" fmla="*/ 376237 h 409575"/>
              <a:gd name="connsiteX12" fmla="*/ 533400 w 538174"/>
              <a:gd name="connsiteY12" fmla="*/ 390525 h 409575"/>
              <a:gd name="connsiteX13" fmla="*/ 538162 w 538174"/>
              <a:gd name="connsiteY13" fmla="*/ 409575 h 409575"/>
              <a:gd name="connsiteX0" fmla="*/ 0 w 538174"/>
              <a:gd name="connsiteY0" fmla="*/ 0 h 409575"/>
              <a:gd name="connsiteX1" fmla="*/ 423862 w 538174"/>
              <a:gd name="connsiteY1" fmla="*/ 209550 h 409575"/>
              <a:gd name="connsiteX2" fmla="*/ 438150 w 538174"/>
              <a:gd name="connsiteY2" fmla="*/ 219075 h 409575"/>
              <a:gd name="connsiteX3" fmla="*/ 452437 w 538174"/>
              <a:gd name="connsiteY3" fmla="*/ 223837 h 409575"/>
              <a:gd name="connsiteX4" fmla="*/ 461962 w 538174"/>
              <a:gd name="connsiteY4" fmla="*/ 242887 h 409575"/>
              <a:gd name="connsiteX5" fmla="*/ 471487 w 538174"/>
              <a:gd name="connsiteY5" fmla="*/ 257175 h 409575"/>
              <a:gd name="connsiteX6" fmla="*/ 485775 w 538174"/>
              <a:gd name="connsiteY6" fmla="*/ 295275 h 409575"/>
              <a:gd name="connsiteX7" fmla="*/ 500062 w 538174"/>
              <a:gd name="connsiteY7" fmla="*/ 314325 h 409575"/>
              <a:gd name="connsiteX8" fmla="*/ 504825 w 538174"/>
              <a:gd name="connsiteY8" fmla="*/ 328612 h 409575"/>
              <a:gd name="connsiteX9" fmla="*/ 514350 w 538174"/>
              <a:gd name="connsiteY9" fmla="*/ 342900 h 409575"/>
              <a:gd name="connsiteX10" fmla="*/ 523875 w 538174"/>
              <a:gd name="connsiteY10" fmla="*/ 376237 h 409575"/>
              <a:gd name="connsiteX11" fmla="*/ 533400 w 538174"/>
              <a:gd name="connsiteY11" fmla="*/ 390525 h 409575"/>
              <a:gd name="connsiteX12" fmla="*/ 538162 w 538174"/>
              <a:gd name="connsiteY12" fmla="*/ 409575 h 409575"/>
              <a:gd name="connsiteX0" fmla="*/ 0 w 538174"/>
              <a:gd name="connsiteY0" fmla="*/ 0 h 409575"/>
              <a:gd name="connsiteX1" fmla="*/ 438150 w 538174"/>
              <a:gd name="connsiteY1" fmla="*/ 219075 h 409575"/>
              <a:gd name="connsiteX2" fmla="*/ 452437 w 538174"/>
              <a:gd name="connsiteY2" fmla="*/ 223837 h 409575"/>
              <a:gd name="connsiteX3" fmla="*/ 461962 w 538174"/>
              <a:gd name="connsiteY3" fmla="*/ 242887 h 409575"/>
              <a:gd name="connsiteX4" fmla="*/ 471487 w 538174"/>
              <a:gd name="connsiteY4" fmla="*/ 257175 h 409575"/>
              <a:gd name="connsiteX5" fmla="*/ 485775 w 538174"/>
              <a:gd name="connsiteY5" fmla="*/ 295275 h 409575"/>
              <a:gd name="connsiteX6" fmla="*/ 500062 w 538174"/>
              <a:gd name="connsiteY6" fmla="*/ 314325 h 409575"/>
              <a:gd name="connsiteX7" fmla="*/ 504825 w 538174"/>
              <a:gd name="connsiteY7" fmla="*/ 328612 h 409575"/>
              <a:gd name="connsiteX8" fmla="*/ 514350 w 538174"/>
              <a:gd name="connsiteY8" fmla="*/ 342900 h 409575"/>
              <a:gd name="connsiteX9" fmla="*/ 523875 w 538174"/>
              <a:gd name="connsiteY9" fmla="*/ 376237 h 409575"/>
              <a:gd name="connsiteX10" fmla="*/ 533400 w 538174"/>
              <a:gd name="connsiteY10" fmla="*/ 390525 h 409575"/>
              <a:gd name="connsiteX11" fmla="*/ 538162 w 538174"/>
              <a:gd name="connsiteY11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61962 w 538174"/>
              <a:gd name="connsiteY2" fmla="*/ 242887 h 409575"/>
              <a:gd name="connsiteX3" fmla="*/ 471487 w 538174"/>
              <a:gd name="connsiteY3" fmla="*/ 257175 h 409575"/>
              <a:gd name="connsiteX4" fmla="*/ 485775 w 538174"/>
              <a:gd name="connsiteY4" fmla="*/ 295275 h 409575"/>
              <a:gd name="connsiteX5" fmla="*/ 500062 w 538174"/>
              <a:gd name="connsiteY5" fmla="*/ 314325 h 409575"/>
              <a:gd name="connsiteX6" fmla="*/ 504825 w 538174"/>
              <a:gd name="connsiteY6" fmla="*/ 328612 h 409575"/>
              <a:gd name="connsiteX7" fmla="*/ 514350 w 538174"/>
              <a:gd name="connsiteY7" fmla="*/ 342900 h 409575"/>
              <a:gd name="connsiteX8" fmla="*/ 523875 w 538174"/>
              <a:gd name="connsiteY8" fmla="*/ 376237 h 409575"/>
              <a:gd name="connsiteX9" fmla="*/ 533400 w 538174"/>
              <a:gd name="connsiteY9" fmla="*/ 390525 h 409575"/>
              <a:gd name="connsiteX10" fmla="*/ 538162 w 538174"/>
              <a:gd name="connsiteY10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71487 w 538174"/>
              <a:gd name="connsiteY2" fmla="*/ 257175 h 409575"/>
              <a:gd name="connsiteX3" fmla="*/ 485775 w 538174"/>
              <a:gd name="connsiteY3" fmla="*/ 295275 h 409575"/>
              <a:gd name="connsiteX4" fmla="*/ 500062 w 538174"/>
              <a:gd name="connsiteY4" fmla="*/ 314325 h 409575"/>
              <a:gd name="connsiteX5" fmla="*/ 504825 w 538174"/>
              <a:gd name="connsiteY5" fmla="*/ 328612 h 409575"/>
              <a:gd name="connsiteX6" fmla="*/ 514350 w 538174"/>
              <a:gd name="connsiteY6" fmla="*/ 342900 h 409575"/>
              <a:gd name="connsiteX7" fmla="*/ 523875 w 538174"/>
              <a:gd name="connsiteY7" fmla="*/ 376237 h 409575"/>
              <a:gd name="connsiteX8" fmla="*/ 533400 w 538174"/>
              <a:gd name="connsiteY8" fmla="*/ 390525 h 409575"/>
              <a:gd name="connsiteX9" fmla="*/ 538162 w 538174"/>
              <a:gd name="connsiteY9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85775 w 538174"/>
              <a:gd name="connsiteY2" fmla="*/ 295275 h 409575"/>
              <a:gd name="connsiteX3" fmla="*/ 500062 w 538174"/>
              <a:gd name="connsiteY3" fmla="*/ 314325 h 409575"/>
              <a:gd name="connsiteX4" fmla="*/ 504825 w 538174"/>
              <a:gd name="connsiteY4" fmla="*/ 328612 h 409575"/>
              <a:gd name="connsiteX5" fmla="*/ 514350 w 538174"/>
              <a:gd name="connsiteY5" fmla="*/ 342900 h 409575"/>
              <a:gd name="connsiteX6" fmla="*/ 523875 w 538174"/>
              <a:gd name="connsiteY6" fmla="*/ 376237 h 409575"/>
              <a:gd name="connsiteX7" fmla="*/ 533400 w 538174"/>
              <a:gd name="connsiteY7" fmla="*/ 390525 h 409575"/>
              <a:gd name="connsiteX8" fmla="*/ 538162 w 538174"/>
              <a:gd name="connsiteY8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0062 w 538174"/>
              <a:gd name="connsiteY2" fmla="*/ 314325 h 409575"/>
              <a:gd name="connsiteX3" fmla="*/ 504825 w 538174"/>
              <a:gd name="connsiteY3" fmla="*/ 328612 h 409575"/>
              <a:gd name="connsiteX4" fmla="*/ 514350 w 538174"/>
              <a:gd name="connsiteY4" fmla="*/ 342900 h 409575"/>
              <a:gd name="connsiteX5" fmla="*/ 523875 w 538174"/>
              <a:gd name="connsiteY5" fmla="*/ 376237 h 409575"/>
              <a:gd name="connsiteX6" fmla="*/ 533400 w 538174"/>
              <a:gd name="connsiteY6" fmla="*/ 390525 h 409575"/>
              <a:gd name="connsiteX7" fmla="*/ 538162 w 538174"/>
              <a:gd name="connsiteY7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14350 w 538174"/>
              <a:gd name="connsiteY3" fmla="*/ 342900 h 409575"/>
              <a:gd name="connsiteX4" fmla="*/ 523875 w 538174"/>
              <a:gd name="connsiteY4" fmla="*/ 376237 h 409575"/>
              <a:gd name="connsiteX5" fmla="*/ 533400 w 538174"/>
              <a:gd name="connsiteY5" fmla="*/ 390525 h 409575"/>
              <a:gd name="connsiteX6" fmla="*/ 538162 w 538174"/>
              <a:gd name="connsiteY6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23875 w 538174"/>
              <a:gd name="connsiteY3" fmla="*/ 376237 h 409575"/>
              <a:gd name="connsiteX4" fmla="*/ 533400 w 538174"/>
              <a:gd name="connsiteY4" fmla="*/ 390525 h 409575"/>
              <a:gd name="connsiteX5" fmla="*/ 538162 w 538174"/>
              <a:gd name="connsiteY5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23875 w 538174"/>
              <a:gd name="connsiteY2" fmla="*/ 376237 h 409575"/>
              <a:gd name="connsiteX3" fmla="*/ 533400 w 538174"/>
              <a:gd name="connsiteY3" fmla="*/ 390525 h 409575"/>
              <a:gd name="connsiteX4" fmla="*/ 538162 w 538174"/>
              <a:gd name="connsiteY4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33400 w 538174"/>
              <a:gd name="connsiteY2" fmla="*/ 390525 h 409575"/>
              <a:gd name="connsiteX3" fmla="*/ 538162 w 538174"/>
              <a:gd name="connsiteY3" fmla="*/ 409575 h 409575"/>
              <a:gd name="connsiteX0" fmla="*/ 0 w 538162"/>
              <a:gd name="connsiteY0" fmla="*/ 0 h 409575"/>
              <a:gd name="connsiteX1" fmla="*/ 452437 w 538162"/>
              <a:gd name="connsiteY1" fmla="*/ 223837 h 409575"/>
              <a:gd name="connsiteX2" fmla="*/ 538162 w 538162"/>
              <a:gd name="connsiteY2" fmla="*/ 409575 h 4095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3" fmla="*/ 0 w 903287"/>
              <a:gd name="connsiteY3" fmla="*/ 0 h 1285875"/>
              <a:gd name="connsiteX0" fmla="*/ 0 w 712787"/>
              <a:gd name="connsiteY0" fmla="*/ 0 h 2286000"/>
              <a:gd name="connsiteX1" fmla="*/ 261937 w 712787"/>
              <a:gd name="connsiteY1" fmla="*/ 1223962 h 2286000"/>
              <a:gd name="connsiteX2" fmla="*/ 712787 w 712787"/>
              <a:gd name="connsiteY2" fmla="*/ 2286000 h 2286000"/>
              <a:gd name="connsiteX3" fmla="*/ 0 w 712787"/>
              <a:gd name="connsiteY3" fmla="*/ 0 h 2286000"/>
              <a:gd name="connsiteX0" fmla="*/ 0 w 636587"/>
              <a:gd name="connsiteY0" fmla="*/ 0 h 2816225"/>
              <a:gd name="connsiteX1" fmla="*/ 185737 w 636587"/>
              <a:gd name="connsiteY1" fmla="*/ 1754187 h 2816225"/>
              <a:gd name="connsiteX2" fmla="*/ 636587 w 636587"/>
              <a:gd name="connsiteY2" fmla="*/ 2816225 h 2816225"/>
              <a:gd name="connsiteX3" fmla="*/ 0 w 636587"/>
              <a:gd name="connsiteY3" fmla="*/ 0 h 2816225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2201863 w 2838450"/>
              <a:gd name="connsiteY4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8435 h 2827027"/>
              <a:gd name="connsiteX1" fmla="*/ 2428875 w 2838450"/>
              <a:gd name="connsiteY1" fmla="*/ 349748 h 2827027"/>
              <a:gd name="connsiteX2" fmla="*/ 2387600 w 2838450"/>
              <a:gd name="connsiteY2" fmla="*/ 1762622 h 2827027"/>
              <a:gd name="connsiteX3" fmla="*/ 2838450 w 2838450"/>
              <a:gd name="connsiteY3" fmla="*/ 2824660 h 2827027"/>
              <a:gd name="connsiteX4" fmla="*/ 0 w 2838450"/>
              <a:gd name="connsiteY4" fmla="*/ 1822948 h 2827027"/>
              <a:gd name="connsiteX5" fmla="*/ 1616075 w 2838450"/>
              <a:gd name="connsiteY5" fmla="*/ 667248 h 2827027"/>
              <a:gd name="connsiteX6" fmla="*/ 2201863 w 2838450"/>
              <a:gd name="connsiteY6" fmla="*/ 8435 h 2827027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7927"/>
              <a:gd name="connsiteX1" fmla="*/ 2428875 w 2838450"/>
              <a:gd name="connsiteY1" fmla="*/ 341313 h 2817927"/>
              <a:gd name="connsiteX2" fmla="*/ 1755775 w 2838450"/>
              <a:gd name="connsiteY2" fmla="*/ 1062038 h 2817927"/>
              <a:gd name="connsiteX3" fmla="*/ 1860550 w 2838450"/>
              <a:gd name="connsiteY3" fmla="*/ 1427163 h 2817927"/>
              <a:gd name="connsiteX4" fmla="*/ 1933575 w 2838450"/>
              <a:gd name="connsiteY4" fmla="*/ 1528764 h 2817927"/>
              <a:gd name="connsiteX5" fmla="*/ 2387600 w 2838450"/>
              <a:gd name="connsiteY5" fmla="*/ 1754187 h 2817927"/>
              <a:gd name="connsiteX6" fmla="*/ 2838450 w 2838450"/>
              <a:gd name="connsiteY6" fmla="*/ 2816225 h 2817927"/>
              <a:gd name="connsiteX7" fmla="*/ 0 w 2838450"/>
              <a:gd name="connsiteY7" fmla="*/ 1814513 h 2817927"/>
              <a:gd name="connsiteX8" fmla="*/ 1616075 w 2838450"/>
              <a:gd name="connsiteY8" fmla="*/ 658813 h 2817927"/>
              <a:gd name="connsiteX9" fmla="*/ 2201863 w 2838450"/>
              <a:gd name="connsiteY9" fmla="*/ 0 h 2817927"/>
              <a:gd name="connsiteX0" fmla="*/ 2201863 w 2838450"/>
              <a:gd name="connsiteY0" fmla="*/ 0 h 2818015"/>
              <a:gd name="connsiteX1" fmla="*/ 2428875 w 2838450"/>
              <a:gd name="connsiteY1" fmla="*/ 341313 h 2818015"/>
              <a:gd name="connsiteX2" fmla="*/ 1755775 w 2838450"/>
              <a:gd name="connsiteY2" fmla="*/ 1062038 h 2818015"/>
              <a:gd name="connsiteX3" fmla="*/ 1860550 w 2838450"/>
              <a:gd name="connsiteY3" fmla="*/ 1427163 h 2818015"/>
              <a:gd name="connsiteX4" fmla="*/ 1933575 w 2838450"/>
              <a:gd name="connsiteY4" fmla="*/ 1528764 h 2818015"/>
              <a:gd name="connsiteX5" fmla="*/ 2387600 w 2838450"/>
              <a:gd name="connsiteY5" fmla="*/ 1754187 h 2818015"/>
              <a:gd name="connsiteX6" fmla="*/ 2838450 w 2838450"/>
              <a:gd name="connsiteY6" fmla="*/ 2816225 h 2818015"/>
              <a:gd name="connsiteX7" fmla="*/ 0 w 2838450"/>
              <a:gd name="connsiteY7" fmla="*/ 1814513 h 2818015"/>
              <a:gd name="connsiteX8" fmla="*/ 1616075 w 2838450"/>
              <a:gd name="connsiteY8" fmla="*/ 658813 h 2818015"/>
              <a:gd name="connsiteX9" fmla="*/ 2201863 w 2838450"/>
              <a:gd name="connsiteY9" fmla="*/ 0 h 281801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4111332"/>
              <a:gd name="connsiteY0" fmla="*/ 0 h 3779944"/>
              <a:gd name="connsiteX1" fmla="*/ 2428875 w 4111332"/>
              <a:gd name="connsiteY1" fmla="*/ 341313 h 3779944"/>
              <a:gd name="connsiteX2" fmla="*/ 1755775 w 4111332"/>
              <a:gd name="connsiteY2" fmla="*/ 1062038 h 3779944"/>
              <a:gd name="connsiteX3" fmla="*/ 1860550 w 4111332"/>
              <a:gd name="connsiteY3" fmla="*/ 1427163 h 3779944"/>
              <a:gd name="connsiteX4" fmla="*/ 1933575 w 4111332"/>
              <a:gd name="connsiteY4" fmla="*/ 1528764 h 3779944"/>
              <a:gd name="connsiteX5" fmla="*/ 2387600 w 4111332"/>
              <a:gd name="connsiteY5" fmla="*/ 1754187 h 3779944"/>
              <a:gd name="connsiteX6" fmla="*/ 2838450 w 4111332"/>
              <a:gd name="connsiteY6" fmla="*/ 2816225 h 3779944"/>
              <a:gd name="connsiteX7" fmla="*/ 4025900 w 4111332"/>
              <a:gd name="connsiteY7" fmla="*/ 3760789 h 3779944"/>
              <a:gd name="connsiteX8" fmla="*/ 0 w 4111332"/>
              <a:gd name="connsiteY8" fmla="*/ 1814513 h 3779944"/>
              <a:gd name="connsiteX9" fmla="*/ 1616075 w 4111332"/>
              <a:gd name="connsiteY9" fmla="*/ 658813 h 3779944"/>
              <a:gd name="connsiteX10" fmla="*/ 2201863 w 4111332"/>
              <a:gd name="connsiteY10" fmla="*/ 0 h 3779944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089825"/>
              <a:gd name="connsiteY0" fmla="*/ 0 h 3760789"/>
              <a:gd name="connsiteX1" fmla="*/ 2428875 w 4089825"/>
              <a:gd name="connsiteY1" fmla="*/ 341313 h 3760789"/>
              <a:gd name="connsiteX2" fmla="*/ 1755775 w 4089825"/>
              <a:gd name="connsiteY2" fmla="*/ 1062038 h 3760789"/>
              <a:gd name="connsiteX3" fmla="*/ 1860550 w 4089825"/>
              <a:gd name="connsiteY3" fmla="*/ 1427163 h 3760789"/>
              <a:gd name="connsiteX4" fmla="*/ 1933575 w 4089825"/>
              <a:gd name="connsiteY4" fmla="*/ 1528764 h 3760789"/>
              <a:gd name="connsiteX5" fmla="*/ 2387600 w 4089825"/>
              <a:gd name="connsiteY5" fmla="*/ 1754187 h 3760789"/>
              <a:gd name="connsiteX6" fmla="*/ 2838450 w 4089825"/>
              <a:gd name="connsiteY6" fmla="*/ 2816225 h 3760789"/>
              <a:gd name="connsiteX7" fmla="*/ 3308350 w 4089825"/>
              <a:gd name="connsiteY7" fmla="*/ 2789238 h 3760789"/>
              <a:gd name="connsiteX8" fmla="*/ 3695700 w 4089825"/>
              <a:gd name="connsiteY8" fmla="*/ 3030538 h 3760789"/>
              <a:gd name="connsiteX9" fmla="*/ 3581400 w 4089825"/>
              <a:gd name="connsiteY9" fmla="*/ 3414713 h 3760789"/>
              <a:gd name="connsiteX10" fmla="*/ 4064000 w 4089825"/>
              <a:gd name="connsiteY10" fmla="*/ 3617913 h 3760789"/>
              <a:gd name="connsiteX11" fmla="*/ 4025900 w 4089825"/>
              <a:gd name="connsiteY11" fmla="*/ 3760789 h 3760789"/>
              <a:gd name="connsiteX12" fmla="*/ 0 w 4089825"/>
              <a:gd name="connsiteY12" fmla="*/ 1814513 h 3760789"/>
              <a:gd name="connsiteX13" fmla="*/ 1616075 w 4089825"/>
              <a:gd name="connsiteY13" fmla="*/ 658813 h 3760789"/>
              <a:gd name="connsiteX14" fmla="*/ 2201863 w 4089825"/>
              <a:gd name="connsiteY14" fmla="*/ 0 h 3760789"/>
              <a:gd name="connsiteX0" fmla="*/ 2201863 w 4070644"/>
              <a:gd name="connsiteY0" fmla="*/ 0 h 3760789"/>
              <a:gd name="connsiteX1" fmla="*/ 2428875 w 4070644"/>
              <a:gd name="connsiteY1" fmla="*/ 341313 h 3760789"/>
              <a:gd name="connsiteX2" fmla="*/ 1755775 w 4070644"/>
              <a:gd name="connsiteY2" fmla="*/ 1062038 h 3760789"/>
              <a:gd name="connsiteX3" fmla="*/ 1860550 w 4070644"/>
              <a:gd name="connsiteY3" fmla="*/ 1427163 h 3760789"/>
              <a:gd name="connsiteX4" fmla="*/ 1933575 w 4070644"/>
              <a:gd name="connsiteY4" fmla="*/ 1528764 h 3760789"/>
              <a:gd name="connsiteX5" fmla="*/ 2387600 w 4070644"/>
              <a:gd name="connsiteY5" fmla="*/ 1754187 h 3760789"/>
              <a:gd name="connsiteX6" fmla="*/ 2838450 w 4070644"/>
              <a:gd name="connsiteY6" fmla="*/ 2816225 h 3760789"/>
              <a:gd name="connsiteX7" fmla="*/ 3308350 w 4070644"/>
              <a:gd name="connsiteY7" fmla="*/ 2789238 h 3760789"/>
              <a:gd name="connsiteX8" fmla="*/ 3695700 w 4070644"/>
              <a:gd name="connsiteY8" fmla="*/ 3030538 h 3760789"/>
              <a:gd name="connsiteX9" fmla="*/ 3581400 w 4070644"/>
              <a:gd name="connsiteY9" fmla="*/ 3414713 h 3760789"/>
              <a:gd name="connsiteX10" fmla="*/ 4064000 w 4070644"/>
              <a:gd name="connsiteY10" fmla="*/ 3617913 h 3760789"/>
              <a:gd name="connsiteX11" fmla="*/ 4025900 w 4070644"/>
              <a:gd name="connsiteY11" fmla="*/ 3760789 h 3760789"/>
              <a:gd name="connsiteX12" fmla="*/ 0 w 4070644"/>
              <a:gd name="connsiteY12" fmla="*/ 1814513 h 3760789"/>
              <a:gd name="connsiteX13" fmla="*/ 1616075 w 4070644"/>
              <a:gd name="connsiteY13" fmla="*/ 658813 h 3760789"/>
              <a:gd name="connsiteX14" fmla="*/ 2201863 w 4070644"/>
              <a:gd name="connsiteY14" fmla="*/ 0 h 3760789"/>
              <a:gd name="connsiteX0" fmla="*/ 2201863 w 4070644"/>
              <a:gd name="connsiteY0" fmla="*/ 0 h 4037295"/>
              <a:gd name="connsiteX1" fmla="*/ 2428875 w 4070644"/>
              <a:gd name="connsiteY1" fmla="*/ 341313 h 4037295"/>
              <a:gd name="connsiteX2" fmla="*/ 1755775 w 4070644"/>
              <a:gd name="connsiteY2" fmla="*/ 1062038 h 4037295"/>
              <a:gd name="connsiteX3" fmla="*/ 1860550 w 4070644"/>
              <a:gd name="connsiteY3" fmla="*/ 1427163 h 4037295"/>
              <a:gd name="connsiteX4" fmla="*/ 1933575 w 4070644"/>
              <a:gd name="connsiteY4" fmla="*/ 1528764 h 4037295"/>
              <a:gd name="connsiteX5" fmla="*/ 2387600 w 4070644"/>
              <a:gd name="connsiteY5" fmla="*/ 1754187 h 4037295"/>
              <a:gd name="connsiteX6" fmla="*/ 2838450 w 4070644"/>
              <a:gd name="connsiteY6" fmla="*/ 2816225 h 4037295"/>
              <a:gd name="connsiteX7" fmla="*/ 3308350 w 4070644"/>
              <a:gd name="connsiteY7" fmla="*/ 2789238 h 4037295"/>
              <a:gd name="connsiteX8" fmla="*/ 3695700 w 4070644"/>
              <a:gd name="connsiteY8" fmla="*/ 3030538 h 4037295"/>
              <a:gd name="connsiteX9" fmla="*/ 3581400 w 4070644"/>
              <a:gd name="connsiteY9" fmla="*/ 3414713 h 4037295"/>
              <a:gd name="connsiteX10" fmla="*/ 4064000 w 4070644"/>
              <a:gd name="connsiteY10" fmla="*/ 3617913 h 4037295"/>
              <a:gd name="connsiteX11" fmla="*/ 4025900 w 4070644"/>
              <a:gd name="connsiteY11" fmla="*/ 3760789 h 4037295"/>
              <a:gd name="connsiteX12" fmla="*/ 2193926 w 4070644"/>
              <a:gd name="connsiteY12" fmla="*/ 3944938 h 4037295"/>
              <a:gd name="connsiteX13" fmla="*/ 0 w 4070644"/>
              <a:gd name="connsiteY13" fmla="*/ 1814513 h 4037295"/>
              <a:gd name="connsiteX14" fmla="*/ 1616075 w 4070644"/>
              <a:gd name="connsiteY14" fmla="*/ 658813 h 4037295"/>
              <a:gd name="connsiteX15" fmla="*/ 2201863 w 4070644"/>
              <a:gd name="connsiteY15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68352"/>
              <a:gd name="connsiteY0" fmla="*/ 0 h 4037295"/>
              <a:gd name="connsiteX1" fmla="*/ 2428875 w 4168352"/>
              <a:gd name="connsiteY1" fmla="*/ 341313 h 4037295"/>
              <a:gd name="connsiteX2" fmla="*/ 1755775 w 4168352"/>
              <a:gd name="connsiteY2" fmla="*/ 1062038 h 4037295"/>
              <a:gd name="connsiteX3" fmla="*/ 1860550 w 4168352"/>
              <a:gd name="connsiteY3" fmla="*/ 1427163 h 4037295"/>
              <a:gd name="connsiteX4" fmla="*/ 1933575 w 4168352"/>
              <a:gd name="connsiteY4" fmla="*/ 1528764 h 4037295"/>
              <a:gd name="connsiteX5" fmla="*/ 2387600 w 4168352"/>
              <a:gd name="connsiteY5" fmla="*/ 1754187 h 4037295"/>
              <a:gd name="connsiteX6" fmla="*/ 2838450 w 4168352"/>
              <a:gd name="connsiteY6" fmla="*/ 2816225 h 4037295"/>
              <a:gd name="connsiteX7" fmla="*/ 3308350 w 4168352"/>
              <a:gd name="connsiteY7" fmla="*/ 2789238 h 4037295"/>
              <a:gd name="connsiteX8" fmla="*/ 3695700 w 4168352"/>
              <a:gd name="connsiteY8" fmla="*/ 3030538 h 4037295"/>
              <a:gd name="connsiteX9" fmla="*/ 3581400 w 4168352"/>
              <a:gd name="connsiteY9" fmla="*/ 3414713 h 4037295"/>
              <a:gd name="connsiteX10" fmla="*/ 4061619 w 4168352"/>
              <a:gd name="connsiteY10" fmla="*/ 3610769 h 4037295"/>
              <a:gd name="connsiteX11" fmla="*/ 4078289 w 4168352"/>
              <a:gd name="connsiteY11" fmla="*/ 3683001 h 4037295"/>
              <a:gd name="connsiteX12" fmla="*/ 4025900 w 4168352"/>
              <a:gd name="connsiteY12" fmla="*/ 3760789 h 4037295"/>
              <a:gd name="connsiteX13" fmla="*/ 2193926 w 4168352"/>
              <a:gd name="connsiteY13" fmla="*/ 3944938 h 4037295"/>
              <a:gd name="connsiteX14" fmla="*/ 0 w 4168352"/>
              <a:gd name="connsiteY14" fmla="*/ 1814513 h 4037295"/>
              <a:gd name="connsiteX15" fmla="*/ 1616075 w 4168352"/>
              <a:gd name="connsiteY15" fmla="*/ 658813 h 4037295"/>
              <a:gd name="connsiteX16" fmla="*/ 2201863 w 4168352"/>
              <a:gd name="connsiteY16" fmla="*/ 0 h 4037295"/>
              <a:gd name="connsiteX0" fmla="*/ 2201863 w 4078289"/>
              <a:gd name="connsiteY0" fmla="*/ 0 h 4037295"/>
              <a:gd name="connsiteX1" fmla="*/ 2428875 w 4078289"/>
              <a:gd name="connsiteY1" fmla="*/ 341313 h 4037295"/>
              <a:gd name="connsiteX2" fmla="*/ 1755775 w 4078289"/>
              <a:gd name="connsiteY2" fmla="*/ 1062038 h 4037295"/>
              <a:gd name="connsiteX3" fmla="*/ 1860550 w 4078289"/>
              <a:gd name="connsiteY3" fmla="*/ 1427163 h 4037295"/>
              <a:gd name="connsiteX4" fmla="*/ 1933575 w 4078289"/>
              <a:gd name="connsiteY4" fmla="*/ 1528764 h 4037295"/>
              <a:gd name="connsiteX5" fmla="*/ 2387600 w 4078289"/>
              <a:gd name="connsiteY5" fmla="*/ 1754187 h 4037295"/>
              <a:gd name="connsiteX6" fmla="*/ 2838450 w 4078289"/>
              <a:gd name="connsiteY6" fmla="*/ 2816225 h 4037295"/>
              <a:gd name="connsiteX7" fmla="*/ 3308350 w 4078289"/>
              <a:gd name="connsiteY7" fmla="*/ 2789238 h 4037295"/>
              <a:gd name="connsiteX8" fmla="*/ 3695700 w 4078289"/>
              <a:gd name="connsiteY8" fmla="*/ 3030538 h 4037295"/>
              <a:gd name="connsiteX9" fmla="*/ 3581400 w 4078289"/>
              <a:gd name="connsiteY9" fmla="*/ 3414713 h 4037295"/>
              <a:gd name="connsiteX10" fmla="*/ 4061619 w 4078289"/>
              <a:gd name="connsiteY10" fmla="*/ 3610769 h 4037295"/>
              <a:gd name="connsiteX11" fmla="*/ 4078289 w 4078289"/>
              <a:gd name="connsiteY11" fmla="*/ 3683001 h 4037295"/>
              <a:gd name="connsiteX12" fmla="*/ 4025900 w 4078289"/>
              <a:gd name="connsiteY12" fmla="*/ 3760789 h 4037295"/>
              <a:gd name="connsiteX13" fmla="*/ 2193926 w 4078289"/>
              <a:gd name="connsiteY13" fmla="*/ 3944938 h 4037295"/>
              <a:gd name="connsiteX14" fmla="*/ 0 w 4078289"/>
              <a:gd name="connsiteY14" fmla="*/ 1814513 h 4037295"/>
              <a:gd name="connsiteX15" fmla="*/ 1616075 w 4078289"/>
              <a:gd name="connsiteY15" fmla="*/ 658813 h 4037295"/>
              <a:gd name="connsiteX16" fmla="*/ 2201863 w 4078289"/>
              <a:gd name="connsiteY16" fmla="*/ 0 h 4037295"/>
              <a:gd name="connsiteX0" fmla="*/ 2201863 w 4078289"/>
              <a:gd name="connsiteY0" fmla="*/ 0 h 4070589"/>
              <a:gd name="connsiteX1" fmla="*/ 2428875 w 4078289"/>
              <a:gd name="connsiteY1" fmla="*/ 341313 h 4070589"/>
              <a:gd name="connsiteX2" fmla="*/ 1755775 w 4078289"/>
              <a:gd name="connsiteY2" fmla="*/ 1062038 h 4070589"/>
              <a:gd name="connsiteX3" fmla="*/ 1860550 w 4078289"/>
              <a:gd name="connsiteY3" fmla="*/ 1427163 h 4070589"/>
              <a:gd name="connsiteX4" fmla="*/ 1933575 w 4078289"/>
              <a:gd name="connsiteY4" fmla="*/ 1528764 h 4070589"/>
              <a:gd name="connsiteX5" fmla="*/ 2387600 w 4078289"/>
              <a:gd name="connsiteY5" fmla="*/ 1754187 h 4070589"/>
              <a:gd name="connsiteX6" fmla="*/ 2838450 w 4078289"/>
              <a:gd name="connsiteY6" fmla="*/ 2816225 h 4070589"/>
              <a:gd name="connsiteX7" fmla="*/ 3308350 w 4078289"/>
              <a:gd name="connsiteY7" fmla="*/ 2789238 h 4070589"/>
              <a:gd name="connsiteX8" fmla="*/ 3695700 w 4078289"/>
              <a:gd name="connsiteY8" fmla="*/ 3030538 h 4070589"/>
              <a:gd name="connsiteX9" fmla="*/ 3581400 w 4078289"/>
              <a:gd name="connsiteY9" fmla="*/ 3414713 h 4070589"/>
              <a:gd name="connsiteX10" fmla="*/ 4061619 w 4078289"/>
              <a:gd name="connsiteY10" fmla="*/ 3610769 h 4070589"/>
              <a:gd name="connsiteX11" fmla="*/ 4078289 w 4078289"/>
              <a:gd name="connsiteY11" fmla="*/ 3683001 h 4070589"/>
              <a:gd name="connsiteX12" fmla="*/ 4025900 w 4078289"/>
              <a:gd name="connsiteY12" fmla="*/ 3760789 h 4070589"/>
              <a:gd name="connsiteX13" fmla="*/ 2193926 w 4078289"/>
              <a:gd name="connsiteY13" fmla="*/ 3944938 h 4070589"/>
              <a:gd name="connsiteX14" fmla="*/ 0 w 4078289"/>
              <a:gd name="connsiteY14" fmla="*/ 1814513 h 4070589"/>
              <a:gd name="connsiteX15" fmla="*/ 1616075 w 4078289"/>
              <a:gd name="connsiteY15" fmla="*/ 658813 h 4070589"/>
              <a:gd name="connsiteX16" fmla="*/ 2201863 w 4078289"/>
              <a:gd name="connsiteY16" fmla="*/ 0 h 4070589"/>
              <a:gd name="connsiteX0" fmla="*/ 2201863 w 4126435"/>
              <a:gd name="connsiteY0" fmla="*/ 0 h 4065793"/>
              <a:gd name="connsiteX1" fmla="*/ 2428875 w 4126435"/>
              <a:gd name="connsiteY1" fmla="*/ 341313 h 4065793"/>
              <a:gd name="connsiteX2" fmla="*/ 1755775 w 4126435"/>
              <a:gd name="connsiteY2" fmla="*/ 1062038 h 4065793"/>
              <a:gd name="connsiteX3" fmla="*/ 1860550 w 4126435"/>
              <a:gd name="connsiteY3" fmla="*/ 1427163 h 4065793"/>
              <a:gd name="connsiteX4" fmla="*/ 1933575 w 4126435"/>
              <a:gd name="connsiteY4" fmla="*/ 1528764 h 4065793"/>
              <a:gd name="connsiteX5" fmla="*/ 2387600 w 4126435"/>
              <a:gd name="connsiteY5" fmla="*/ 1754187 h 4065793"/>
              <a:gd name="connsiteX6" fmla="*/ 2838450 w 4126435"/>
              <a:gd name="connsiteY6" fmla="*/ 2816225 h 4065793"/>
              <a:gd name="connsiteX7" fmla="*/ 3308350 w 4126435"/>
              <a:gd name="connsiteY7" fmla="*/ 2789238 h 4065793"/>
              <a:gd name="connsiteX8" fmla="*/ 3695700 w 4126435"/>
              <a:gd name="connsiteY8" fmla="*/ 3030538 h 4065793"/>
              <a:gd name="connsiteX9" fmla="*/ 3581400 w 4126435"/>
              <a:gd name="connsiteY9" fmla="*/ 3414713 h 4065793"/>
              <a:gd name="connsiteX10" fmla="*/ 4061619 w 4126435"/>
              <a:gd name="connsiteY10" fmla="*/ 3610769 h 4065793"/>
              <a:gd name="connsiteX11" fmla="*/ 4078289 w 4126435"/>
              <a:gd name="connsiteY11" fmla="*/ 3683001 h 4065793"/>
              <a:gd name="connsiteX12" fmla="*/ 4025900 w 4126435"/>
              <a:gd name="connsiteY12" fmla="*/ 3760789 h 4065793"/>
              <a:gd name="connsiteX13" fmla="*/ 3983040 w 4126435"/>
              <a:gd name="connsiteY13" fmla="*/ 3790157 h 4065793"/>
              <a:gd name="connsiteX14" fmla="*/ 2193926 w 4126435"/>
              <a:gd name="connsiteY14" fmla="*/ 3944938 h 4065793"/>
              <a:gd name="connsiteX15" fmla="*/ 0 w 4126435"/>
              <a:gd name="connsiteY15" fmla="*/ 1814513 h 4065793"/>
              <a:gd name="connsiteX16" fmla="*/ 1616075 w 4126435"/>
              <a:gd name="connsiteY16" fmla="*/ 658813 h 4065793"/>
              <a:gd name="connsiteX17" fmla="*/ 2201863 w 4126435"/>
              <a:gd name="connsiteY17" fmla="*/ 0 h 4065793"/>
              <a:gd name="connsiteX0" fmla="*/ 2201863 w 4078289"/>
              <a:gd name="connsiteY0" fmla="*/ 0 h 4065793"/>
              <a:gd name="connsiteX1" fmla="*/ 2428875 w 4078289"/>
              <a:gd name="connsiteY1" fmla="*/ 341313 h 4065793"/>
              <a:gd name="connsiteX2" fmla="*/ 1755775 w 4078289"/>
              <a:gd name="connsiteY2" fmla="*/ 1062038 h 4065793"/>
              <a:gd name="connsiteX3" fmla="*/ 1860550 w 4078289"/>
              <a:gd name="connsiteY3" fmla="*/ 1427163 h 4065793"/>
              <a:gd name="connsiteX4" fmla="*/ 1933575 w 4078289"/>
              <a:gd name="connsiteY4" fmla="*/ 1528764 h 4065793"/>
              <a:gd name="connsiteX5" fmla="*/ 2387600 w 4078289"/>
              <a:gd name="connsiteY5" fmla="*/ 1754187 h 4065793"/>
              <a:gd name="connsiteX6" fmla="*/ 2838450 w 4078289"/>
              <a:gd name="connsiteY6" fmla="*/ 2816225 h 4065793"/>
              <a:gd name="connsiteX7" fmla="*/ 3308350 w 4078289"/>
              <a:gd name="connsiteY7" fmla="*/ 2789238 h 4065793"/>
              <a:gd name="connsiteX8" fmla="*/ 3695700 w 4078289"/>
              <a:gd name="connsiteY8" fmla="*/ 3030538 h 4065793"/>
              <a:gd name="connsiteX9" fmla="*/ 3581400 w 4078289"/>
              <a:gd name="connsiteY9" fmla="*/ 3414713 h 4065793"/>
              <a:gd name="connsiteX10" fmla="*/ 4061619 w 4078289"/>
              <a:gd name="connsiteY10" fmla="*/ 3610769 h 4065793"/>
              <a:gd name="connsiteX11" fmla="*/ 4078289 w 4078289"/>
              <a:gd name="connsiteY11" fmla="*/ 3683001 h 4065793"/>
              <a:gd name="connsiteX12" fmla="*/ 4025900 w 4078289"/>
              <a:gd name="connsiteY12" fmla="*/ 3760789 h 4065793"/>
              <a:gd name="connsiteX13" fmla="*/ 3983040 w 4078289"/>
              <a:gd name="connsiteY13" fmla="*/ 3790157 h 4065793"/>
              <a:gd name="connsiteX14" fmla="*/ 2193926 w 4078289"/>
              <a:gd name="connsiteY14" fmla="*/ 3944938 h 4065793"/>
              <a:gd name="connsiteX15" fmla="*/ 0 w 4078289"/>
              <a:gd name="connsiteY15" fmla="*/ 1814513 h 4065793"/>
              <a:gd name="connsiteX16" fmla="*/ 1616075 w 4078289"/>
              <a:gd name="connsiteY16" fmla="*/ 658813 h 4065793"/>
              <a:gd name="connsiteX17" fmla="*/ 2201863 w 4078289"/>
              <a:gd name="connsiteY17" fmla="*/ 0 h 406579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60484"/>
              <a:gd name="connsiteX1" fmla="*/ 2428875 w 4078289"/>
              <a:gd name="connsiteY1" fmla="*/ 341313 h 4060484"/>
              <a:gd name="connsiteX2" fmla="*/ 1755775 w 4078289"/>
              <a:gd name="connsiteY2" fmla="*/ 1062038 h 4060484"/>
              <a:gd name="connsiteX3" fmla="*/ 1860550 w 4078289"/>
              <a:gd name="connsiteY3" fmla="*/ 1427163 h 4060484"/>
              <a:gd name="connsiteX4" fmla="*/ 1933575 w 4078289"/>
              <a:gd name="connsiteY4" fmla="*/ 1528764 h 4060484"/>
              <a:gd name="connsiteX5" fmla="*/ 2387600 w 4078289"/>
              <a:gd name="connsiteY5" fmla="*/ 1754187 h 4060484"/>
              <a:gd name="connsiteX6" fmla="*/ 2838450 w 4078289"/>
              <a:gd name="connsiteY6" fmla="*/ 2816225 h 4060484"/>
              <a:gd name="connsiteX7" fmla="*/ 3308350 w 4078289"/>
              <a:gd name="connsiteY7" fmla="*/ 2789238 h 4060484"/>
              <a:gd name="connsiteX8" fmla="*/ 3695700 w 4078289"/>
              <a:gd name="connsiteY8" fmla="*/ 3030538 h 4060484"/>
              <a:gd name="connsiteX9" fmla="*/ 3581400 w 4078289"/>
              <a:gd name="connsiteY9" fmla="*/ 3414713 h 4060484"/>
              <a:gd name="connsiteX10" fmla="*/ 4061619 w 4078289"/>
              <a:gd name="connsiteY10" fmla="*/ 3610769 h 4060484"/>
              <a:gd name="connsiteX11" fmla="*/ 4078289 w 4078289"/>
              <a:gd name="connsiteY11" fmla="*/ 3683001 h 4060484"/>
              <a:gd name="connsiteX12" fmla="*/ 4025900 w 4078289"/>
              <a:gd name="connsiteY12" fmla="*/ 3760789 h 4060484"/>
              <a:gd name="connsiteX13" fmla="*/ 3983040 w 4078289"/>
              <a:gd name="connsiteY13" fmla="*/ 3790157 h 4060484"/>
              <a:gd name="connsiteX14" fmla="*/ 3883027 w 4078289"/>
              <a:gd name="connsiteY14" fmla="*/ 3644901 h 4060484"/>
              <a:gd name="connsiteX15" fmla="*/ 3835402 w 4078289"/>
              <a:gd name="connsiteY15" fmla="*/ 3630613 h 4060484"/>
              <a:gd name="connsiteX16" fmla="*/ 3590133 w 4078289"/>
              <a:gd name="connsiteY16" fmla="*/ 3799682 h 4060484"/>
              <a:gd name="connsiteX17" fmla="*/ 2193926 w 4078289"/>
              <a:gd name="connsiteY17" fmla="*/ 3944938 h 4060484"/>
              <a:gd name="connsiteX18" fmla="*/ 0 w 4078289"/>
              <a:gd name="connsiteY18" fmla="*/ 1814513 h 4060484"/>
              <a:gd name="connsiteX19" fmla="*/ 1616075 w 4078289"/>
              <a:gd name="connsiteY19" fmla="*/ 658813 h 4060484"/>
              <a:gd name="connsiteX20" fmla="*/ 2201863 w 4078289"/>
              <a:gd name="connsiteY20" fmla="*/ 0 h 4060484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3471 w 4078289"/>
              <a:gd name="connsiteY18" fmla="*/ 3806826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2925"/>
              <a:gd name="connsiteX1" fmla="*/ 2428875 w 4078289"/>
              <a:gd name="connsiteY1" fmla="*/ 341313 h 4102925"/>
              <a:gd name="connsiteX2" fmla="*/ 1755775 w 4078289"/>
              <a:gd name="connsiteY2" fmla="*/ 1062038 h 4102925"/>
              <a:gd name="connsiteX3" fmla="*/ 1860550 w 4078289"/>
              <a:gd name="connsiteY3" fmla="*/ 1427163 h 4102925"/>
              <a:gd name="connsiteX4" fmla="*/ 1933575 w 4078289"/>
              <a:gd name="connsiteY4" fmla="*/ 1528764 h 4102925"/>
              <a:gd name="connsiteX5" fmla="*/ 2387600 w 4078289"/>
              <a:gd name="connsiteY5" fmla="*/ 1754187 h 4102925"/>
              <a:gd name="connsiteX6" fmla="*/ 2838450 w 4078289"/>
              <a:gd name="connsiteY6" fmla="*/ 2816225 h 4102925"/>
              <a:gd name="connsiteX7" fmla="*/ 3308350 w 4078289"/>
              <a:gd name="connsiteY7" fmla="*/ 2789238 h 4102925"/>
              <a:gd name="connsiteX8" fmla="*/ 3695700 w 4078289"/>
              <a:gd name="connsiteY8" fmla="*/ 3030538 h 4102925"/>
              <a:gd name="connsiteX9" fmla="*/ 3581400 w 4078289"/>
              <a:gd name="connsiteY9" fmla="*/ 3414713 h 4102925"/>
              <a:gd name="connsiteX10" fmla="*/ 4061619 w 4078289"/>
              <a:gd name="connsiteY10" fmla="*/ 3610769 h 4102925"/>
              <a:gd name="connsiteX11" fmla="*/ 4078289 w 4078289"/>
              <a:gd name="connsiteY11" fmla="*/ 3683001 h 4102925"/>
              <a:gd name="connsiteX12" fmla="*/ 4025900 w 4078289"/>
              <a:gd name="connsiteY12" fmla="*/ 3760789 h 4102925"/>
              <a:gd name="connsiteX13" fmla="*/ 3983040 w 4078289"/>
              <a:gd name="connsiteY13" fmla="*/ 3790157 h 4102925"/>
              <a:gd name="connsiteX14" fmla="*/ 3883027 w 4078289"/>
              <a:gd name="connsiteY14" fmla="*/ 3644901 h 4102925"/>
              <a:gd name="connsiteX15" fmla="*/ 3835402 w 4078289"/>
              <a:gd name="connsiteY15" fmla="*/ 3630613 h 4102925"/>
              <a:gd name="connsiteX16" fmla="*/ 3735390 w 4078289"/>
              <a:gd name="connsiteY16" fmla="*/ 3723481 h 4102925"/>
              <a:gd name="connsiteX17" fmla="*/ 3590133 w 4078289"/>
              <a:gd name="connsiteY17" fmla="*/ 3799682 h 4102925"/>
              <a:gd name="connsiteX18" fmla="*/ 3625852 w 4078289"/>
              <a:gd name="connsiteY18" fmla="*/ 3813970 h 4102925"/>
              <a:gd name="connsiteX19" fmla="*/ 3609183 w 4078289"/>
              <a:gd name="connsiteY19" fmla="*/ 3871119 h 4102925"/>
              <a:gd name="connsiteX20" fmla="*/ 3490121 w 4078289"/>
              <a:gd name="connsiteY20" fmla="*/ 3887788 h 4102925"/>
              <a:gd name="connsiteX21" fmla="*/ 3471071 w 4078289"/>
              <a:gd name="connsiteY21" fmla="*/ 3935413 h 4102925"/>
              <a:gd name="connsiteX22" fmla="*/ 3430590 w 4078289"/>
              <a:gd name="connsiteY22" fmla="*/ 3949701 h 4102925"/>
              <a:gd name="connsiteX23" fmla="*/ 2193926 w 4078289"/>
              <a:gd name="connsiteY23" fmla="*/ 3944938 h 4102925"/>
              <a:gd name="connsiteX24" fmla="*/ 0 w 4078289"/>
              <a:gd name="connsiteY24" fmla="*/ 1814513 h 4102925"/>
              <a:gd name="connsiteX25" fmla="*/ 1616075 w 4078289"/>
              <a:gd name="connsiteY25" fmla="*/ 658813 h 4102925"/>
              <a:gd name="connsiteX26" fmla="*/ 2201863 w 4078289"/>
              <a:gd name="connsiteY26" fmla="*/ 0 h 4102925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89893"/>
              <a:gd name="connsiteX1" fmla="*/ 2428875 w 4078289"/>
              <a:gd name="connsiteY1" fmla="*/ 341313 h 4089893"/>
              <a:gd name="connsiteX2" fmla="*/ 1755775 w 4078289"/>
              <a:gd name="connsiteY2" fmla="*/ 1062038 h 4089893"/>
              <a:gd name="connsiteX3" fmla="*/ 1860550 w 4078289"/>
              <a:gd name="connsiteY3" fmla="*/ 1427163 h 4089893"/>
              <a:gd name="connsiteX4" fmla="*/ 1933575 w 4078289"/>
              <a:gd name="connsiteY4" fmla="*/ 1528764 h 4089893"/>
              <a:gd name="connsiteX5" fmla="*/ 2387600 w 4078289"/>
              <a:gd name="connsiteY5" fmla="*/ 1754187 h 4089893"/>
              <a:gd name="connsiteX6" fmla="*/ 2838450 w 4078289"/>
              <a:gd name="connsiteY6" fmla="*/ 2816225 h 4089893"/>
              <a:gd name="connsiteX7" fmla="*/ 3308350 w 4078289"/>
              <a:gd name="connsiteY7" fmla="*/ 2789238 h 4089893"/>
              <a:gd name="connsiteX8" fmla="*/ 3695700 w 4078289"/>
              <a:gd name="connsiteY8" fmla="*/ 3030538 h 4089893"/>
              <a:gd name="connsiteX9" fmla="*/ 3581400 w 4078289"/>
              <a:gd name="connsiteY9" fmla="*/ 3414713 h 4089893"/>
              <a:gd name="connsiteX10" fmla="*/ 4061619 w 4078289"/>
              <a:gd name="connsiteY10" fmla="*/ 3610769 h 4089893"/>
              <a:gd name="connsiteX11" fmla="*/ 4078289 w 4078289"/>
              <a:gd name="connsiteY11" fmla="*/ 3683001 h 4089893"/>
              <a:gd name="connsiteX12" fmla="*/ 4025900 w 4078289"/>
              <a:gd name="connsiteY12" fmla="*/ 3760789 h 4089893"/>
              <a:gd name="connsiteX13" fmla="*/ 3983040 w 4078289"/>
              <a:gd name="connsiteY13" fmla="*/ 3790157 h 4089893"/>
              <a:gd name="connsiteX14" fmla="*/ 3883027 w 4078289"/>
              <a:gd name="connsiteY14" fmla="*/ 3644901 h 4089893"/>
              <a:gd name="connsiteX15" fmla="*/ 3835402 w 4078289"/>
              <a:gd name="connsiteY15" fmla="*/ 3630613 h 4089893"/>
              <a:gd name="connsiteX16" fmla="*/ 3735390 w 4078289"/>
              <a:gd name="connsiteY16" fmla="*/ 3723481 h 4089893"/>
              <a:gd name="connsiteX17" fmla="*/ 3590133 w 4078289"/>
              <a:gd name="connsiteY17" fmla="*/ 3799682 h 4089893"/>
              <a:gd name="connsiteX18" fmla="*/ 3625852 w 4078289"/>
              <a:gd name="connsiteY18" fmla="*/ 3813970 h 4089893"/>
              <a:gd name="connsiteX19" fmla="*/ 3609183 w 4078289"/>
              <a:gd name="connsiteY19" fmla="*/ 3871119 h 4089893"/>
              <a:gd name="connsiteX20" fmla="*/ 3490121 w 4078289"/>
              <a:gd name="connsiteY20" fmla="*/ 3887788 h 4089893"/>
              <a:gd name="connsiteX21" fmla="*/ 3471071 w 4078289"/>
              <a:gd name="connsiteY21" fmla="*/ 3935413 h 4089893"/>
              <a:gd name="connsiteX22" fmla="*/ 3430590 w 4078289"/>
              <a:gd name="connsiteY22" fmla="*/ 3949701 h 4089893"/>
              <a:gd name="connsiteX23" fmla="*/ 3413921 w 4078289"/>
              <a:gd name="connsiteY23" fmla="*/ 3911601 h 4089893"/>
              <a:gd name="connsiteX24" fmla="*/ 3432971 w 4078289"/>
              <a:gd name="connsiteY24" fmla="*/ 3890169 h 4089893"/>
              <a:gd name="connsiteX25" fmla="*/ 3382965 w 4078289"/>
              <a:gd name="connsiteY25" fmla="*/ 3863976 h 4089893"/>
              <a:gd name="connsiteX26" fmla="*/ 3309146 w 4078289"/>
              <a:gd name="connsiteY26" fmla="*/ 3899695 h 4089893"/>
              <a:gd name="connsiteX27" fmla="*/ 3292477 w 4078289"/>
              <a:gd name="connsiteY27" fmla="*/ 3873502 h 4089893"/>
              <a:gd name="connsiteX28" fmla="*/ 3199608 w 4078289"/>
              <a:gd name="connsiteY28" fmla="*/ 3940177 h 4089893"/>
              <a:gd name="connsiteX29" fmla="*/ 3168652 w 4078289"/>
              <a:gd name="connsiteY29" fmla="*/ 3930652 h 4089893"/>
              <a:gd name="connsiteX30" fmla="*/ 3125790 w 4078289"/>
              <a:gd name="connsiteY30" fmla="*/ 4018758 h 4089893"/>
              <a:gd name="connsiteX31" fmla="*/ 2328071 w 4078289"/>
              <a:gd name="connsiteY31" fmla="*/ 3747295 h 4089893"/>
              <a:gd name="connsiteX32" fmla="*/ 2193926 w 4078289"/>
              <a:gd name="connsiteY32" fmla="*/ 3944938 h 4089893"/>
              <a:gd name="connsiteX33" fmla="*/ 0 w 4078289"/>
              <a:gd name="connsiteY33" fmla="*/ 1814513 h 4089893"/>
              <a:gd name="connsiteX34" fmla="*/ 1616075 w 4078289"/>
              <a:gd name="connsiteY34" fmla="*/ 658813 h 4089893"/>
              <a:gd name="connsiteX35" fmla="*/ 2201863 w 4078289"/>
              <a:gd name="connsiteY35" fmla="*/ 0 h 4089893"/>
              <a:gd name="connsiteX0" fmla="*/ 2201863 w 4078289"/>
              <a:gd name="connsiteY0" fmla="*/ 0 h 4018758"/>
              <a:gd name="connsiteX1" fmla="*/ 2428875 w 4078289"/>
              <a:gd name="connsiteY1" fmla="*/ 341313 h 4018758"/>
              <a:gd name="connsiteX2" fmla="*/ 1755775 w 4078289"/>
              <a:gd name="connsiteY2" fmla="*/ 1062038 h 4018758"/>
              <a:gd name="connsiteX3" fmla="*/ 1860550 w 4078289"/>
              <a:gd name="connsiteY3" fmla="*/ 1427163 h 4018758"/>
              <a:gd name="connsiteX4" fmla="*/ 1933575 w 4078289"/>
              <a:gd name="connsiteY4" fmla="*/ 1528764 h 4018758"/>
              <a:gd name="connsiteX5" fmla="*/ 2387600 w 4078289"/>
              <a:gd name="connsiteY5" fmla="*/ 1754187 h 4018758"/>
              <a:gd name="connsiteX6" fmla="*/ 2838450 w 4078289"/>
              <a:gd name="connsiteY6" fmla="*/ 2816225 h 4018758"/>
              <a:gd name="connsiteX7" fmla="*/ 3308350 w 4078289"/>
              <a:gd name="connsiteY7" fmla="*/ 2789238 h 4018758"/>
              <a:gd name="connsiteX8" fmla="*/ 3695700 w 4078289"/>
              <a:gd name="connsiteY8" fmla="*/ 3030538 h 4018758"/>
              <a:gd name="connsiteX9" fmla="*/ 3581400 w 4078289"/>
              <a:gd name="connsiteY9" fmla="*/ 3414713 h 4018758"/>
              <a:gd name="connsiteX10" fmla="*/ 4061619 w 4078289"/>
              <a:gd name="connsiteY10" fmla="*/ 3610769 h 4018758"/>
              <a:gd name="connsiteX11" fmla="*/ 4078289 w 4078289"/>
              <a:gd name="connsiteY11" fmla="*/ 3683001 h 4018758"/>
              <a:gd name="connsiteX12" fmla="*/ 4025900 w 4078289"/>
              <a:gd name="connsiteY12" fmla="*/ 3760789 h 4018758"/>
              <a:gd name="connsiteX13" fmla="*/ 3983040 w 4078289"/>
              <a:gd name="connsiteY13" fmla="*/ 3790157 h 4018758"/>
              <a:gd name="connsiteX14" fmla="*/ 3883027 w 4078289"/>
              <a:gd name="connsiteY14" fmla="*/ 3644901 h 4018758"/>
              <a:gd name="connsiteX15" fmla="*/ 3835402 w 4078289"/>
              <a:gd name="connsiteY15" fmla="*/ 3630613 h 4018758"/>
              <a:gd name="connsiteX16" fmla="*/ 3735390 w 4078289"/>
              <a:gd name="connsiteY16" fmla="*/ 3723481 h 4018758"/>
              <a:gd name="connsiteX17" fmla="*/ 3590133 w 4078289"/>
              <a:gd name="connsiteY17" fmla="*/ 3799682 h 4018758"/>
              <a:gd name="connsiteX18" fmla="*/ 3625852 w 4078289"/>
              <a:gd name="connsiteY18" fmla="*/ 3813970 h 4018758"/>
              <a:gd name="connsiteX19" fmla="*/ 3609183 w 4078289"/>
              <a:gd name="connsiteY19" fmla="*/ 3871119 h 4018758"/>
              <a:gd name="connsiteX20" fmla="*/ 3490121 w 4078289"/>
              <a:gd name="connsiteY20" fmla="*/ 3887788 h 4018758"/>
              <a:gd name="connsiteX21" fmla="*/ 3471071 w 4078289"/>
              <a:gd name="connsiteY21" fmla="*/ 3935413 h 4018758"/>
              <a:gd name="connsiteX22" fmla="*/ 3430590 w 4078289"/>
              <a:gd name="connsiteY22" fmla="*/ 3949701 h 4018758"/>
              <a:gd name="connsiteX23" fmla="*/ 3413921 w 4078289"/>
              <a:gd name="connsiteY23" fmla="*/ 3911601 h 4018758"/>
              <a:gd name="connsiteX24" fmla="*/ 3432971 w 4078289"/>
              <a:gd name="connsiteY24" fmla="*/ 3890169 h 4018758"/>
              <a:gd name="connsiteX25" fmla="*/ 3382965 w 4078289"/>
              <a:gd name="connsiteY25" fmla="*/ 3863976 h 4018758"/>
              <a:gd name="connsiteX26" fmla="*/ 3309146 w 4078289"/>
              <a:gd name="connsiteY26" fmla="*/ 3899695 h 4018758"/>
              <a:gd name="connsiteX27" fmla="*/ 3292477 w 4078289"/>
              <a:gd name="connsiteY27" fmla="*/ 3873502 h 4018758"/>
              <a:gd name="connsiteX28" fmla="*/ 3199608 w 4078289"/>
              <a:gd name="connsiteY28" fmla="*/ 3940177 h 4018758"/>
              <a:gd name="connsiteX29" fmla="*/ 3168652 w 4078289"/>
              <a:gd name="connsiteY29" fmla="*/ 3930652 h 4018758"/>
              <a:gd name="connsiteX30" fmla="*/ 3125790 w 4078289"/>
              <a:gd name="connsiteY30" fmla="*/ 4018758 h 4018758"/>
              <a:gd name="connsiteX31" fmla="*/ 2328071 w 4078289"/>
              <a:gd name="connsiteY31" fmla="*/ 3747295 h 4018758"/>
              <a:gd name="connsiteX32" fmla="*/ 2193926 w 4078289"/>
              <a:gd name="connsiteY32" fmla="*/ 3944938 h 4018758"/>
              <a:gd name="connsiteX33" fmla="*/ 0 w 4078289"/>
              <a:gd name="connsiteY33" fmla="*/ 1814513 h 4018758"/>
              <a:gd name="connsiteX34" fmla="*/ 1616075 w 4078289"/>
              <a:gd name="connsiteY34" fmla="*/ 658813 h 4018758"/>
              <a:gd name="connsiteX35" fmla="*/ 2201863 w 4078289"/>
              <a:gd name="connsiteY35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511 w 4096937"/>
              <a:gd name="connsiteY0" fmla="*/ 0 h 4018758"/>
              <a:gd name="connsiteX1" fmla="*/ 2447523 w 4096937"/>
              <a:gd name="connsiteY1" fmla="*/ 341313 h 4018758"/>
              <a:gd name="connsiteX2" fmla="*/ 1774423 w 4096937"/>
              <a:gd name="connsiteY2" fmla="*/ 1062038 h 4018758"/>
              <a:gd name="connsiteX3" fmla="*/ 1879198 w 4096937"/>
              <a:gd name="connsiteY3" fmla="*/ 1427163 h 4018758"/>
              <a:gd name="connsiteX4" fmla="*/ 1952223 w 4096937"/>
              <a:gd name="connsiteY4" fmla="*/ 1528764 h 4018758"/>
              <a:gd name="connsiteX5" fmla="*/ 2406248 w 4096937"/>
              <a:gd name="connsiteY5" fmla="*/ 1754187 h 4018758"/>
              <a:gd name="connsiteX6" fmla="*/ 2857098 w 4096937"/>
              <a:gd name="connsiteY6" fmla="*/ 2816225 h 4018758"/>
              <a:gd name="connsiteX7" fmla="*/ 3326998 w 4096937"/>
              <a:gd name="connsiteY7" fmla="*/ 2789238 h 4018758"/>
              <a:gd name="connsiteX8" fmla="*/ 3714348 w 4096937"/>
              <a:gd name="connsiteY8" fmla="*/ 3030538 h 4018758"/>
              <a:gd name="connsiteX9" fmla="*/ 3600048 w 4096937"/>
              <a:gd name="connsiteY9" fmla="*/ 3414713 h 4018758"/>
              <a:gd name="connsiteX10" fmla="*/ 4080267 w 4096937"/>
              <a:gd name="connsiteY10" fmla="*/ 3610769 h 4018758"/>
              <a:gd name="connsiteX11" fmla="*/ 4096937 w 4096937"/>
              <a:gd name="connsiteY11" fmla="*/ 3683001 h 4018758"/>
              <a:gd name="connsiteX12" fmla="*/ 4044548 w 4096937"/>
              <a:gd name="connsiteY12" fmla="*/ 3760789 h 4018758"/>
              <a:gd name="connsiteX13" fmla="*/ 4001688 w 4096937"/>
              <a:gd name="connsiteY13" fmla="*/ 3790157 h 4018758"/>
              <a:gd name="connsiteX14" fmla="*/ 3901675 w 4096937"/>
              <a:gd name="connsiteY14" fmla="*/ 3644901 h 4018758"/>
              <a:gd name="connsiteX15" fmla="*/ 3854050 w 4096937"/>
              <a:gd name="connsiteY15" fmla="*/ 3630613 h 4018758"/>
              <a:gd name="connsiteX16" fmla="*/ 3754038 w 4096937"/>
              <a:gd name="connsiteY16" fmla="*/ 3723481 h 4018758"/>
              <a:gd name="connsiteX17" fmla="*/ 3608781 w 4096937"/>
              <a:gd name="connsiteY17" fmla="*/ 3799682 h 4018758"/>
              <a:gd name="connsiteX18" fmla="*/ 3644500 w 4096937"/>
              <a:gd name="connsiteY18" fmla="*/ 3813970 h 4018758"/>
              <a:gd name="connsiteX19" fmla="*/ 3627831 w 4096937"/>
              <a:gd name="connsiteY19" fmla="*/ 3871119 h 4018758"/>
              <a:gd name="connsiteX20" fmla="*/ 3508769 w 4096937"/>
              <a:gd name="connsiteY20" fmla="*/ 3887788 h 4018758"/>
              <a:gd name="connsiteX21" fmla="*/ 3489719 w 4096937"/>
              <a:gd name="connsiteY21" fmla="*/ 3935413 h 4018758"/>
              <a:gd name="connsiteX22" fmla="*/ 3449238 w 4096937"/>
              <a:gd name="connsiteY22" fmla="*/ 3949701 h 4018758"/>
              <a:gd name="connsiteX23" fmla="*/ 3432569 w 4096937"/>
              <a:gd name="connsiteY23" fmla="*/ 3911601 h 4018758"/>
              <a:gd name="connsiteX24" fmla="*/ 3451619 w 4096937"/>
              <a:gd name="connsiteY24" fmla="*/ 3890169 h 4018758"/>
              <a:gd name="connsiteX25" fmla="*/ 3401613 w 4096937"/>
              <a:gd name="connsiteY25" fmla="*/ 3863976 h 4018758"/>
              <a:gd name="connsiteX26" fmla="*/ 3327794 w 4096937"/>
              <a:gd name="connsiteY26" fmla="*/ 3899695 h 4018758"/>
              <a:gd name="connsiteX27" fmla="*/ 3311125 w 4096937"/>
              <a:gd name="connsiteY27" fmla="*/ 3873502 h 4018758"/>
              <a:gd name="connsiteX28" fmla="*/ 3218256 w 4096937"/>
              <a:gd name="connsiteY28" fmla="*/ 3940177 h 4018758"/>
              <a:gd name="connsiteX29" fmla="*/ 3187300 w 4096937"/>
              <a:gd name="connsiteY29" fmla="*/ 3930652 h 4018758"/>
              <a:gd name="connsiteX30" fmla="*/ 3144438 w 4096937"/>
              <a:gd name="connsiteY30" fmla="*/ 4018758 h 4018758"/>
              <a:gd name="connsiteX31" fmla="*/ 2346719 w 4096937"/>
              <a:gd name="connsiteY31" fmla="*/ 3747295 h 4018758"/>
              <a:gd name="connsiteX32" fmla="*/ 2212574 w 4096937"/>
              <a:gd name="connsiteY32" fmla="*/ 3949701 h 4018758"/>
              <a:gd name="connsiteX33" fmla="*/ 1994294 w 4096937"/>
              <a:gd name="connsiteY33" fmla="*/ 3854453 h 4018758"/>
              <a:gd name="connsiteX34" fmla="*/ 1112438 w 4096937"/>
              <a:gd name="connsiteY34" fmla="*/ 3665540 h 4018758"/>
              <a:gd name="connsiteX35" fmla="*/ 1091800 w 4096937"/>
              <a:gd name="connsiteY35" fmla="*/ 3632996 h 4018758"/>
              <a:gd name="connsiteX36" fmla="*/ 913206 w 4096937"/>
              <a:gd name="connsiteY36" fmla="*/ 3706815 h 4018758"/>
              <a:gd name="connsiteX37" fmla="*/ 877489 w 4096937"/>
              <a:gd name="connsiteY37" fmla="*/ 3652046 h 4018758"/>
              <a:gd name="connsiteX38" fmla="*/ 739376 w 4096937"/>
              <a:gd name="connsiteY38" fmla="*/ 3609184 h 4018758"/>
              <a:gd name="connsiteX39" fmla="*/ 18648 w 4096937"/>
              <a:gd name="connsiteY39" fmla="*/ 1814513 h 4018758"/>
              <a:gd name="connsiteX40" fmla="*/ 1634723 w 4096937"/>
              <a:gd name="connsiteY40" fmla="*/ 658813 h 4018758"/>
              <a:gd name="connsiteX41" fmla="*/ 2220511 w 4096937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302242 w 4178668"/>
              <a:gd name="connsiteY0" fmla="*/ 0 h 4018758"/>
              <a:gd name="connsiteX1" fmla="*/ 2529254 w 4178668"/>
              <a:gd name="connsiteY1" fmla="*/ 341313 h 4018758"/>
              <a:gd name="connsiteX2" fmla="*/ 1856154 w 4178668"/>
              <a:gd name="connsiteY2" fmla="*/ 1062038 h 4018758"/>
              <a:gd name="connsiteX3" fmla="*/ 1960929 w 4178668"/>
              <a:gd name="connsiteY3" fmla="*/ 1427163 h 4018758"/>
              <a:gd name="connsiteX4" fmla="*/ 2033954 w 4178668"/>
              <a:gd name="connsiteY4" fmla="*/ 1528764 h 4018758"/>
              <a:gd name="connsiteX5" fmla="*/ 2487979 w 4178668"/>
              <a:gd name="connsiteY5" fmla="*/ 1754187 h 4018758"/>
              <a:gd name="connsiteX6" fmla="*/ 2938829 w 4178668"/>
              <a:gd name="connsiteY6" fmla="*/ 2816225 h 4018758"/>
              <a:gd name="connsiteX7" fmla="*/ 3408729 w 4178668"/>
              <a:gd name="connsiteY7" fmla="*/ 2789238 h 4018758"/>
              <a:gd name="connsiteX8" fmla="*/ 3796079 w 4178668"/>
              <a:gd name="connsiteY8" fmla="*/ 3030538 h 4018758"/>
              <a:gd name="connsiteX9" fmla="*/ 3681779 w 4178668"/>
              <a:gd name="connsiteY9" fmla="*/ 3414713 h 4018758"/>
              <a:gd name="connsiteX10" fmla="*/ 4161998 w 4178668"/>
              <a:gd name="connsiteY10" fmla="*/ 3610769 h 4018758"/>
              <a:gd name="connsiteX11" fmla="*/ 4178668 w 4178668"/>
              <a:gd name="connsiteY11" fmla="*/ 3683001 h 4018758"/>
              <a:gd name="connsiteX12" fmla="*/ 4126279 w 4178668"/>
              <a:gd name="connsiteY12" fmla="*/ 3760789 h 4018758"/>
              <a:gd name="connsiteX13" fmla="*/ 4083419 w 4178668"/>
              <a:gd name="connsiteY13" fmla="*/ 3790157 h 4018758"/>
              <a:gd name="connsiteX14" fmla="*/ 3983406 w 4178668"/>
              <a:gd name="connsiteY14" fmla="*/ 3644901 h 4018758"/>
              <a:gd name="connsiteX15" fmla="*/ 3935781 w 4178668"/>
              <a:gd name="connsiteY15" fmla="*/ 3630613 h 4018758"/>
              <a:gd name="connsiteX16" fmla="*/ 3835769 w 4178668"/>
              <a:gd name="connsiteY16" fmla="*/ 3723481 h 4018758"/>
              <a:gd name="connsiteX17" fmla="*/ 3690512 w 4178668"/>
              <a:gd name="connsiteY17" fmla="*/ 3799682 h 4018758"/>
              <a:gd name="connsiteX18" fmla="*/ 3726231 w 4178668"/>
              <a:gd name="connsiteY18" fmla="*/ 3813970 h 4018758"/>
              <a:gd name="connsiteX19" fmla="*/ 3709562 w 4178668"/>
              <a:gd name="connsiteY19" fmla="*/ 3871119 h 4018758"/>
              <a:gd name="connsiteX20" fmla="*/ 3590500 w 4178668"/>
              <a:gd name="connsiteY20" fmla="*/ 3887788 h 4018758"/>
              <a:gd name="connsiteX21" fmla="*/ 3571450 w 4178668"/>
              <a:gd name="connsiteY21" fmla="*/ 3935413 h 4018758"/>
              <a:gd name="connsiteX22" fmla="*/ 3530969 w 4178668"/>
              <a:gd name="connsiteY22" fmla="*/ 3949701 h 4018758"/>
              <a:gd name="connsiteX23" fmla="*/ 3514300 w 4178668"/>
              <a:gd name="connsiteY23" fmla="*/ 3911601 h 4018758"/>
              <a:gd name="connsiteX24" fmla="*/ 3533350 w 4178668"/>
              <a:gd name="connsiteY24" fmla="*/ 3890169 h 4018758"/>
              <a:gd name="connsiteX25" fmla="*/ 3483344 w 4178668"/>
              <a:gd name="connsiteY25" fmla="*/ 3863976 h 4018758"/>
              <a:gd name="connsiteX26" fmla="*/ 3409525 w 4178668"/>
              <a:gd name="connsiteY26" fmla="*/ 3899695 h 4018758"/>
              <a:gd name="connsiteX27" fmla="*/ 3392856 w 4178668"/>
              <a:gd name="connsiteY27" fmla="*/ 3873502 h 4018758"/>
              <a:gd name="connsiteX28" fmla="*/ 3299987 w 4178668"/>
              <a:gd name="connsiteY28" fmla="*/ 3940177 h 4018758"/>
              <a:gd name="connsiteX29" fmla="*/ 3269031 w 4178668"/>
              <a:gd name="connsiteY29" fmla="*/ 3930652 h 4018758"/>
              <a:gd name="connsiteX30" fmla="*/ 3226169 w 4178668"/>
              <a:gd name="connsiteY30" fmla="*/ 4018758 h 4018758"/>
              <a:gd name="connsiteX31" fmla="*/ 2428450 w 4178668"/>
              <a:gd name="connsiteY31" fmla="*/ 3747295 h 4018758"/>
              <a:gd name="connsiteX32" fmla="*/ 2294305 w 4178668"/>
              <a:gd name="connsiteY32" fmla="*/ 3949701 h 4018758"/>
              <a:gd name="connsiteX33" fmla="*/ 2076025 w 4178668"/>
              <a:gd name="connsiteY33" fmla="*/ 3854453 h 4018758"/>
              <a:gd name="connsiteX34" fmla="*/ 1194169 w 4178668"/>
              <a:gd name="connsiteY34" fmla="*/ 3665540 h 4018758"/>
              <a:gd name="connsiteX35" fmla="*/ 1173531 w 4178668"/>
              <a:gd name="connsiteY35" fmla="*/ 3632996 h 4018758"/>
              <a:gd name="connsiteX36" fmla="*/ 994937 w 4178668"/>
              <a:gd name="connsiteY36" fmla="*/ 3706815 h 4018758"/>
              <a:gd name="connsiteX37" fmla="*/ 959220 w 4178668"/>
              <a:gd name="connsiteY37" fmla="*/ 3652046 h 4018758"/>
              <a:gd name="connsiteX38" fmla="*/ 818726 w 4178668"/>
              <a:gd name="connsiteY38" fmla="*/ 3604421 h 4018758"/>
              <a:gd name="connsiteX39" fmla="*/ 128163 w 4178668"/>
              <a:gd name="connsiteY39" fmla="*/ 3521078 h 4018758"/>
              <a:gd name="connsiteX40" fmla="*/ 100379 w 4178668"/>
              <a:gd name="connsiteY40" fmla="*/ 1814513 h 4018758"/>
              <a:gd name="connsiteX41" fmla="*/ 1716454 w 4178668"/>
              <a:gd name="connsiteY41" fmla="*/ 658813 h 4018758"/>
              <a:gd name="connsiteX42" fmla="*/ 2302242 w 4178668"/>
              <a:gd name="connsiteY42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482285 w 4358711"/>
              <a:gd name="connsiteY0" fmla="*/ 0 h 4018758"/>
              <a:gd name="connsiteX1" fmla="*/ 2709297 w 4358711"/>
              <a:gd name="connsiteY1" fmla="*/ 341313 h 4018758"/>
              <a:gd name="connsiteX2" fmla="*/ 2036197 w 4358711"/>
              <a:gd name="connsiteY2" fmla="*/ 1062038 h 4018758"/>
              <a:gd name="connsiteX3" fmla="*/ 2140972 w 4358711"/>
              <a:gd name="connsiteY3" fmla="*/ 1427163 h 4018758"/>
              <a:gd name="connsiteX4" fmla="*/ 2213997 w 4358711"/>
              <a:gd name="connsiteY4" fmla="*/ 1528764 h 4018758"/>
              <a:gd name="connsiteX5" fmla="*/ 2668022 w 4358711"/>
              <a:gd name="connsiteY5" fmla="*/ 1754187 h 4018758"/>
              <a:gd name="connsiteX6" fmla="*/ 3118872 w 4358711"/>
              <a:gd name="connsiteY6" fmla="*/ 2816225 h 4018758"/>
              <a:gd name="connsiteX7" fmla="*/ 3588772 w 4358711"/>
              <a:gd name="connsiteY7" fmla="*/ 2789238 h 4018758"/>
              <a:gd name="connsiteX8" fmla="*/ 3976122 w 4358711"/>
              <a:gd name="connsiteY8" fmla="*/ 3030538 h 4018758"/>
              <a:gd name="connsiteX9" fmla="*/ 3861822 w 4358711"/>
              <a:gd name="connsiteY9" fmla="*/ 3414713 h 4018758"/>
              <a:gd name="connsiteX10" fmla="*/ 4342041 w 4358711"/>
              <a:gd name="connsiteY10" fmla="*/ 3610769 h 4018758"/>
              <a:gd name="connsiteX11" fmla="*/ 4358711 w 4358711"/>
              <a:gd name="connsiteY11" fmla="*/ 3683001 h 4018758"/>
              <a:gd name="connsiteX12" fmla="*/ 4306322 w 4358711"/>
              <a:gd name="connsiteY12" fmla="*/ 3760789 h 4018758"/>
              <a:gd name="connsiteX13" fmla="*/ 4263462 w 4358711"/>
              <a:gd name="connsiteY13" fmla="*/ 3790157 h 4018758"/>
              <a:gd name="connsiteX14" fmla="*/ 4163449 w 4358711"/>
              <a:gd name="connsiteY14" fmla="*/ 3644901 h 4018758"/>
              <a:gd name="connsiteX15" fmla="*/ 4115824 w 4358711"/>
              <a:gd name="connsiteY15" fmla="*/ 3630613 h 4018758"/>
              <a:gd name="connsiteX16" fmla="*/ 4015812 w 4358711"/>
              <a:gd name="connsiteY16" fmla="*/ 3723481 h 4018758"/>
              <a:gd name="connsiteX17" fmla="*/ 3870555 w 4358711"/>
              <a:gd name="connsiteY17" fmla="*/ 3799682 h 4018758"/>
              <a:gd name="connsiteX18" fmla="*/ 3906274 w 4358711"/>
              <a:gd name="connsiteY18" fmla="*/ 3813970 h 4018758"/>
              <a:gd name="connsiteX19" fmla="*/ 3889605 w 4358711"/>
              <a:gd name="connsiteY19" fmla="*/ 3871119 h 4018758"/>
              <a:gd name="connsiteX20" fmla="*/ 3770543 w 4358711"/>
              <a:gd name="connsiteY20" fmla="*/ 3887788 h 4018758"/>
              <a:gd name="connsiteX21" fmla="*/ 3751493 w 4358711"/>
              <a:gd name="connsiteY21" fmla="*/ 3935413 h 4018758"/>
              <a:gd name="connsiteX22" fmla="*/ 3711012 w 4358711"/>
              <a:gd name="connsiteY22" fmla="*/ 3949701 h 4018758"/>
              <a:gd name="connsiteX23" fmla="*/ 3694343 w 4358711"/>
              <a:gd name="connsiteY23" fmla="*/ 3911601 h 4018758"/>
              <a:gd name="connsiteX24" fmla="*/ 3713393 w 4358711"/>
              <a:gd name="connsiteY24" fmla="*/ 3890169 h 4018758"/>
              <a:gd name="connsiteX25" fmla="*/ 3663387 w 4358711"/>
              <a:gd name="connsiteY25" fmla="*/ 3863976 h 4018758"/>
              <a:gd name="connsiteX26" fmla="*/ 3589568 w 4358711"/>
              <a:gd name="connsiteY26" fmla="*/ 3899695 h 4018758"/>
              <a:gd name="connsiteX27" fmla="*/ 3572899 w 4358711"/>
              <a:gd name="connsiteY27" fmla="*/ 3873502 h 4018758"/>
              <a:gd name="connsiteX28" fmla="*/ 3480030 w 4358711"/>
              <a:gd name="connsiteY28" fmla="*/ 3940177 h 4018758"/>
              <a:gd name="connsiteX29" fmla="*/ 3449074 w 4358711"/>
              <a:gd name="connsiteY29" fmla="*/ 3930652 h 4018758"/>
              <a:gd name="connsiteX30" fmla="*/ 3406212 w 4358711"/>
              <a:gd name="connsiteY30" fmla="*/ 4018758 h 4018758"/>
              <a:gd name="connsiteX31" fmla="*/ 2608493 w 4358711"/>
              <a:gd name="connsiteY31" fmla="*/ 3747295 h 4018758"/>
              <a:gd name="connsiteX32" fmla="*/ 2474348 w 4358711"/>
              <a:gd name="connsiteY32" fmla="*/ 3949701 h 4018758"/>
              <a:gd name="connsiteX33" fmla="*/ 2256068 w 4358711"/>
              <a:gd name="connsiteY33" fmla="*/ 3854453 h 4018758"/>
              <a:gd name="connsiteX34" fmla="*/ 1374212 w 4358711"/>
              <a:gd name="connsiteY34" fmla="*/ 3665540 h 4018758"/>
              <a:gd name="connsiteX35" fmla="*/ 1353574 w 4358711"/>
              <a:gd name="connsiteY35" fmla="*/ 3632996 h 4018758"/>
              <a:gd name="connsiteX36" fmla="*/ 1174980 w 4358711"/>
              <a:gd name="connsiteY36" fmla="*/ 3706815 h 4018758"/>
              <a:gd name="connsiteX37" fmla="*/ 1139263 w 4358711"/>
              <a:gd name="connsiteY37" fmla="*/ 3652046 h 4018758"/>
              <a:gd name="connsiteX38" fmla="*/ 998769 w 4358711"/>
              <a:gd name="connsiteY38" fmla="*/ 3604421 h 4018758"/>
              <a:gd name="connsiteX39" fmla="*/ 870181 w 4358711"/>
              <a:gd name="connsiteY39" fmla="*/ 3713959 h 4018758"/>
              <a:gd name="connsiteX40" fmla="*/ 627294 w 4358711"/>
              <a:gd name="connsiteY40" fmla="*/ 3602040 h 4018758"/>
              <a:gd name="connsiteX41" fmla="*/ 308206 w 4358711"/>
              <a:gd name="connsiteY41" fmla="*/ 3521078 h 4018758"/>
              <a:gd name="connsiteX42" fmla="*/ 241531 w 4358711"/>
              <a:gd name="connsiteY42" fmla="*/ 3263902 h 4018758"/>
              <a:gd name="connsiteX43" fmla="*/ 279631 w 4358711"/>
              <a:gd name="connsiteY43" fmla="*/ 3061496 h 4018758"/>
              <a:gd name="connsiteX44" fmla="*/ 184381 w 4358711"/>
              <a:gd name="connsiteY44" fmla="*/ 2820990 h 4018758"/>
              <a:gd name="connsiteX45" fmla="*/ 1025 w 4358711"/>
              <a:gd name="connsiteY45" fmla="*/ 2573340 h 4018758"/>
              <a:gd name="connsiteX46" fmla="*/ 280422 w 4358711"/>
              <a:gd name="connsiteY46" fmla="*/ 1814513 h 4018758"/>
              <a:gd name="connsiteX47" fmla="*/ 1896497 w 4358711"/>
              <a:gd name="connsiteY47" fmla="*/ 658813 h 4018758"/>
              <a:gd name="connsiteX48" fmla="*/ 2482285 w 4358711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93759 w 4370185"/>
              <a:gd name="connsiteY0" fmla="*/ 0 h 4018758"/>
              <a:gd name="connsiteX1" fmla="*/ 2720771 w 4370185"/>
              <a:gd name="connsiteY1" fmla="*/ 341313 h 4018758"/>
              <a:gd name="connsiteX2" fmla="*/ 2047671 w 4370185"/>
              <a:gd name="connsiteY2" fmla="*/ 1062038 h 4018758"/>
              <a:gd name="connsiteX3" fmla="*/ 2152446 w 4370185"/>
              <a:gd name="connsiteY3" fmla="*/ 1427163 h 4018758"/>
              <a:gd name="connsiteX4" fmla="*/ 2225471 w 4370185"/>
              <a:gd name="connsiteY4" fmla="*/ 1528764 h 4018758"/>
              <a:gd name="connsiteX5" fmla="*/ 2679496 w 4370185"/>
              <a:gd name="connsiteY5" fmla="*/ 1754187 h 4018758"/>
              <a:gd name="connsiteX6" fmla="*/ 3130346 w 4370185"/>
              <a:gd name="connsiteY6" fmla="*/ 2816225 h 4018758"/>
              <a:gd name="connsiteX7" fmla="*/ 3600246 w 4370185"/>
              <a:gd name="connsiteY7" fmla="*/ 2789238 h 4018758"/>
              <a:gd name="connsiteX8" fmla="*/ 3987596 w 4370185"/>
              <a:gd name="connsiteY8" fmla="*/ 3030538 h 4018758"/>
              <a:gd name="connsiteX9" fmla="*/ 3873296 w 4370185"/>
              <a:gd name="connsiteY9" fmla="*/ 3414713 h 4018758"/>
              <a:gd name="connsiteX10" fmla="*/ 4353515 w 4370185"/>
              <a:gd name="connsiteY10" fmla="*/ 3610769 h 4018758"/>
              <a:gd name="connsiteX11" fmla="*/ 4370185 w 4370185"/>
              <a:gd name="connsiteY11" fmla="*/ 3683001 h 4018758"/>
              <a:gd name="connsiteX12" fmla="*/ 4317796 w 4370185"/>
              <a:gd name="connsiteY12" fmla="*/ 3760789 h 4018758"/>
              <a:gd name="connsiteX13" fmla="*/ 4274936 w 4370185"/>
              <a:gd name="connsiteY13" fmla="*/ 3790157 h 4018758"/>
              <a:gd name="connsiteX14" fmla="*/ 4174923 w 4370185"/>
              <a:gd name="connsiteY14" fmla="*/ 3644901 h 4018758"/>
              <a:gd name="connsiteX15" fmla="*/ 4127298 w 4370185"/>
              <a:gd name="connsiteY15" fmla="*/ 3630613 h 4018758"/>
              <a:gd name="connsiteX16" fmla="*/ 4027286 w 4370185"/>
              <a:gd name="connsiteY16" fmla="*/ 3723481 h 4018758"/>
              <a:gd name="connsiteX17" fmla="*/ 3882029 w 4370185"/>
              <a:gd name="connsiteY17" fmla="*/ 3799682 h 4018758"/>
              <a:gd name="connsiteX18" fmla="*/ 3917748 w 4370185"/>
              <a:gd name="connsiteY18" fmla="*/ 3813970 h 4018758"/>
              <a:gd name="connsiteX19" fmla="*/ 3901079 w 4370185"/>
              <a:gd name="connsiteY19" fmla="*/ 3871119 h 4018758"/>
              <a:gd name="connsiteX20" fmla="*/ 3782017 w 4370185"/>
              <a:gd name="connsiteY20" fmla="*/ 3887788 h 4018758"/>
              <a:gd name="connsiteX21" fmla="*/ 3762967 w 4370185"/>
              <a:gd name="connsiteY21" fmla="*/ 3935413 h 4018758"/>
              <a:gd name="connsiteX22" fmla="*/ 3722486 w 4370185"/>
              <a:gd name="connsiteY22" fmla="*/ 3949701 h 4018758"/>
              <a:gd name="connsiteX23" fmla="*/ 3705817 w 4370185"/>
              <a:gd name="connsiteY23" fmla="*/ 3911601 h 4018758"/>
              <a:gd name="connsiteX24" fmla="*/ 3724867 w 4370185"/>
              <a:gd name="connsiteY24" fmla="*/ 3890169 h 4018758"/>
              <a:gd name="connsiteX25" fmla="*/ 3674861 w 4370185"/>
              <a:gd name="connsiteY25" fmla="*/ 3863976 h 4018758"/>
              <a:gd name="connsiteX26" fmla="*/ 3601042 w 4370185"/>
              <a:gd name="connsiteY26" fmla="*/ 3899695 h 4018758"/>
              <a:gd name="connsiteX27" fmla="*/ 3584373 w 4370185"/>
              <a:gd name="connsiteY27" fmla="*/ 3873502 h 4018758"/>
              <a:gd name="connsiteX28" fmla="*/ 3491504 w 4370185"/>
              <a:gd name="connsiteY28" fmla="*/ 3940177 h 4018758"/>
              <a:gd name="connsiteX29" fmla="*/ 3460548 w 4370185"/>
              <a:gd name="connsiteY29" fmla="*/ 3930652 h 4018758"/>
              <a:gd name="connsiteX30" fmla="*/ 3417686 w 4370185"/>
              <a:gd name="connsiteY30" fmla="*/ 4018758 h 4018758"/>
              <a:gd name="connsiteX31" fmla="*/ 2619967 w 4370185"/>
              <a:gd name="connsiteY31" fmla="*/ 3747295 h 4018758"/>
              <a:gd name="connsiteX32" fmla="*/ 2485822 w 4370185"/>
              <a:gd name="connsiteY32" fmla="*/ 3949701 h 4018758"/>
              <a:gd name="connsiteX33" fmla="*/ 2267542 w 4370185"/>
              <a:gd name="connsiteY33" fmla="*/ 3854453 h 4018758"/>
              <a:gd name="connsiteX34" fmla="*/ 1385686 w 4370185"/>
              <a:gd name="connsiteY34" fmla="*/ 3665540 h 4018758"/>
              <a:gd name="connsiteX35" fmla="*/ 1365048 w 4370185"/>
              <a:gd name="connsiteY35" fmla="*/ 3632996 h 4018758"/>
              <a:gd name="connsiteX36" fmla="*/ 1186454 w 4370185"/>
              <a:gd name="connsiteY36" fmla="*/ 3706815 h 4018758"/>
              <a:gd name="connsiteX37" fmla="*/ 1150737 w 4370185"/>
              <a:gd name="connsiteY37" fmla="*/ 3652046 h 4018758"/>
              <a:gd name="connsiteX38" fmla="*/ 1010243 w 4370185"/>
              <a:gd name="connsiteY38" fmla="*/ 3604421 h 4018758"/>
              <a:gd name="connsiteX39" fmla="*/ 881655 w 4370185"/>
              <a:gd name="connsiteY39" fmla="*/ 3713959 h 4018758"/>
              <a:gd name="connsiteX40" fmla="*/ 638768 w 4370185"/>
              <a:gd name="connsiteY40" fmla="*/ 3602040 h 4018758"/>
              <a:gd name="connsiteX41" fmla="*/ 319680 w 4370185"/>
              <a:gd name="connsiteY41" fmla="*/ 3521078 h 4018758"/>
              <a:gd name="connsiteX42" fmla="*/ 253005 w 4370185"/>
              <a:gd name="connsiteY42" fmla="*/ 3263902 h 4018758"/>
              <a:gd name="connsiteX43" fmla="*/ 291105 w 4370185"/>
              <a:gd name="connsiteY43" fmla="*/ 3061496 h 4018758"/>
              <a:gd name="connsiteX44" fmla="*/ 195855 w 4370185"/>
              <a:gd name="connsiteY44" fmla="*/ 2820990 h 4018758"/>
              <a:gd name="connsiteX45" fmla="*/ 12499 w 4370185"/>
              <a:gd name="connsiteY45" fmla="*/ 2573340 h 4018758"/>
              <a:gd name="connsiteX46" fmla="*/ 55362 w 4370185"/>
              <a:gd name="connsiteY46" fmla="*/ 2525715 h 4018758"/>
              <a:gd name="connsiteX47" fmla="*/ 291896 w 4370185"/>
              <a:gd name="connsiteY47" fmla="*/ 1814513 h 4018758"/>
              <a:gd name="connsiteX48" fmla="*/ 1907971 w 4370185"/>
              <a:gd name="connsiteY48" fmla="*/ 658813 h 4018758"/>
              <a:gd name="connsiteX49" fmla="*/ 2493759 w 4370185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542519 w 4418945"/>
              <a:gd name="connsiteY0" fmla="*/ 0 h 4018758"/>
              <a:gd name="connsiteX1" fmla="*/ 2769531 w 4418945"/>
              <a:gd name="connsiteY1" fmla="*/ 341313 h 4018758"/>
              <a:gd name="connsiteX2" fmla="*/ 2096431 w 4418945"/>
              <a:gd name="connsiteY2" fmla="*/ 1062038 h 4018758"/>
              <a:gd name="connsiteX3" fmla="*/ 2201206 w 4418945"/>
              <a:gd name="connsiteY3" fmla="*/ 1427163 h 4018758"/>
              <a:gd name="connsiteX4" fmla="*/ 2274231 w 4418945"/>
              <a:gd name="connsiteY4" fmla="*/ 1528764 h 4018758"/>
              <a:gd name="connsiteX5" fmla="*/ 2728256 w 4418945"/>
              <a:gd name="connsiteY5" fmla="*/ 1754187 h 4018758"/>
              <a:gd name="connsiteX6" fmla="*/ 3179106 w 4418945"/>
              <a:gd name="connsiteY6" fmla="*/ 2816225 h 4018758"/>
              <a:gd name="connsiteX7" fmla="*/ 3649006 w 4418945"/>
              <a:gd name="connsiteY7" fmla="*/ 2789238 h 4018758"/>
              <a:gd name="connsiteX8" fmla="*/ 4036356 w 4418945"/>
              <a:gd name="connsiteY8" fmla="*/ 3030538 h 4018758"/>
              <a:gd name="connsiteX9" fmla="*/ 3922056 w 4418945"/>
              <a:gd name="connsiteY9" fmla="*/ 3414713 h 4018758"/>
              <a:gd name="connsiteX10" fmla="*/ 4402275 w 4418945"/>
              <a:gd name="connsiteY10" fmla="*/ 3610769 h 4018758"/>
              <a:gd name="connsiteX11" fmla="*/ 4418945 w 4418945"/>
              <a:gd name="connsiteY11" fmla="*/ 3683001 h 4018758"/>
              <a:gd name="connsiteX12" fmla="*/ 4366556 w 4418945"/>
              <a:gd name="connsiteY12" fmla="*/ 3760789 h 4018758"/>
              <a:gd name="connsiteX13" fmla="*/ 4323696 w 4418945"/>
              <a:gd name="connsiteY13" fmla="*/ 3790157 h 4018758"/>
              <a:gd name="connsiteX14" fmla="*/ 4223683 w 4418945"/>
              <a:gd name="connsiteY14" fmla="*/ 3644901 h 4018758"/>
              <a:gd name="connsiteX15" fmla="*/ 4176058 w 4418945"/>
              <a:gd name="connsiteY15" fmla="*/ 3630613 h 4018758"/>
              <a:gd name="connsiteX16" fmla="*/ 4076046 w 4418945"/>
              <a:gd name="connsiteY16" fmla="*/ 3723481 h 4018758"/>
              <a:gd name="connsiteX17" fmla="*/ 3930789 w 4418945"/>
              <a:gd name="connsiteY17" fmla="*/ 3799682 h 4018758"/>
              <a:gd name="connsiteX18" fmla="*/ 3966508 w 4418945"/>
              <a:gd name="connsiteY18" fmla="*/ 3813970 h 4018758"/>
              <a:gd name="connsiteX19" fmla="*/ 3949839 w 4418945"/>
              <a:gd name="connsiteY19" fmla="*/ 3871119 h 4018758"/>
              <a:gd name="connsiteX20" fmla="*/ 3830777 w 4418945"/>
              <a:gd name="connsiteY20" fmla="*/ 3887788 h 4018758"/>
              <a:gd name="connsiteX21" fmla="*/ 3811727 w 4418945"/>
              <a:gd name="connsiteY21" fmla="*/ 3935413 h 4018758"/>
              <a:gd name="connsiteX22" fmla="*/ 3771246 w 4418945"/>
              <a:gd name="connsiteY22" fmla="*/ 3949701 h 4018758"/>
              <a:gd name="connsiteX23" fmla="*/ 3754577 w 4418945"/>
              <a:gd name="connsiteY23" fmla="*/ 3911601 h 4018758"/>
              <a:gd name="connsiteX24" fmla="*/ 3773627 w 4418945"/>
              <a:gd name="connsiteY24" fmla="*/ 3890169 h 4018758"/>
              <a:gd name="connsiteX25" fmla="*/ 3723621 w 4418945"/>
              <a:gd name="connsiteY25" fmla="*/ 3863976 h 4018758"/>
              <a:gd name="connsiteX26" fmla="*/ 3649802 w 4418945"/>
              <a:gd name="connsiteY26" fmla="*/ 3899695 h 4018758"/>
              <a:gd name="connsiteX27" fmla="*/ 3633133 w 4418945"/>
              <a:gd name="connsiteY27" fmla="*/ 3873502 h 4018758"/>
              <a:gd name="connsiteX28" fmla="*/ 3540264 w 4418945"/>
              <a:gd name="connsiteY28" fmla="*/ 3940177 h 4018758"/>
              <a:gd name="connsiteX29" fmla="*/ 3509308 w 4418945"/>
              <a:gd name="connsiteY29" fmla="*/ 3930652 h 4018758"/>
              <a:gd name="connsiteX30" fmla="*/ 3466446 w 4418945"/>
              <a:gd name="connsiteY30" fmla="*/ 4018758 h 4018758"/>
              <a:gd name="connsiteX31" fmla="*/ 2668727 w 4418945"/>
              <a:gd name="connsiteY31" fmla="*/ 3747295 h 4018758"/>
              <a:gd name="connsiteX32" fmla="*/ 2534582 w 4418945"/>
              <a:gd name="connsiteY32" fmla="*/ 3949701 h 4018758"/>
              <a:gd name="connsiteX33" fmla="*/ 2316302 w 4418945"/>
              <a:gd name="connsiteY33" fmla="*/ 3854453 h 4018758"/>
              <a:gd name="connsiteX34" fmla="*/ 1434446 w 4418945"/>
              <a:gd name="connsiteY34" fmla="*/ 3665540 h 4018758"/>
              <a:gd name="connsiteX35" fmla="*/ 1413808 w 4418945"/>
              <a:gd name="connsiteY35" fmla="*/ 3632996 h 4018758"/>
              <a:gd name="connsiteX36" fmla="*/ 1235214 w 4418945"/>
              <a:gd name="connsiteY36" fmla="*/ 3706815 h 4018758"/>
              <a:gd name="connsiteX37" fmla="*/ 1199497 w 4418945"/>
              <a:gd name="connsiteY37" fmla="*/ 3652046 h 4018758"/>
              <a:gd name="connsiteX38" fmla="*/ 1059003 w 4418945"/>
              <a:gd name="connsiteY38" fmla="*/ 3604421 h 4018758"/>
              <a:gd name="connsiteX39" fmla="*/ 930415 w 4418945"/>
              <a:gd name="connsiteY39" fmla="*/ 3713959 h 4018758"/>
              <a:gd name="connsiteX40" fmla="*/ 687528 w 4418945"/>
              <a:gd name="connsiteY40" fmla="*/ 3602040 h 4018758"/>
              <a:gd name="connsiteX41" fmla="*/ 368440 w 4418945"/>
              <a:gd name="connsiteY41" fmla="*/ 3521078 h 4018758"/>
              <a:gd name="connsiteX42" fmla="*/ 301765 w 4418945"/>
              <a:gd name="connsiteY42" fmla="*/ 3263902 h 4018758"/>
              <a:gd name="connsiteX43" fmla="*/ 339865 w 4418945"/>
              <a:gd name="connsiteY43" fmla="*/ 3061496 h 4018758"/>
              <a:gd name="connsiteX44" fmla="*/ 244615 w 4418945"/>
              <a:gd name="connsiteY44" fmla="*/ 2820990 h 4018758"/>
              <a:gd name="connsiteX45" fmla="*/ 61259 w 4418945"/>
              <a:gd name="connsiteY45" fmla="*/ 2573340 h 4018758"/>
              <a:gd name="connsiteX46" fmla="*/ 104122 w 4418945"/>
              <a:gd name="connsiteY46" fmla="*/ 2525715 h 4018758"/>
              <a:gd name="connsiteX47" fmla="*/ 6490 w 4418945"/>
              <a:gd name="connsiteY47" fmla="*/ 2011365 h 4018758"/>
              <a:gd name="connsiteX48" fmla="*/ 340656 w 4418945"/>
              <a:gd name="connsiteY48" fmla="*/ 1814513 h 4018758"/>
              <a:gd name="connsiteX49" fmla="*/ 1956731 w 4418945"/>
              <a:gd name="connsiteY49" fmla="*/ 658813 h 4018758"/>
              <a:gd name="connsiteX50" fmla="*/ 2542519 w 441894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29403 w 4412455"/>
              <a:gd name="connsiteY48" fmla="*/ 1802607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1938335 w 4412455"/>
              <a:gd name="connsiteY0" fmla="*/ 336324 h 3693888"/>
              <a:gd name="connsiteX1" fmla="*/ 2763041 w 4412455"/>
              <a:gd name="connsiteY1" fmla="*/ 16443 h 3693888"/>
              <a:gd name="connsiteX2" fmla="*/ 2089941 w 4412455"/>
              <a:gd name="connsiteY2" fmla="*/ 737168 h 3693888"/>
              <a:gd name="connsiteX3" fmla="*/ 2194716 w 4412455"/>
              <a:gd name="connsiteY3" fmla="*/ 1102293 h 3693888"/>
              <a:gd name="connsiteX4" fmla="*/ 2267741 w 4412455"/>
              <a:gd name="connsiteY4" fmla="*/ 1203894 h 3693888"/>
              <a:gd name="connsiteX5" fmla="*/ 2721766 w 4412455"/>
              <a:gd name="connsiteY5" fmla="*/ 1429317 h 3693888"/>
              <a:gd name="connsiteX6" fmla="*/ 3172616 w 4412455"/>
              <a:gd name="connsiteY6" fmla="*/ 2491355 h 3693888"/>
              <a:gd name="connsiteX7" fmla="*/ 3642516 w 4412455"/>
              <a:gd name="connsiteY7" fmla="*/ 2464368 h 3693888"/>
              <a:gd name="connsiteX8" fmla="*/ 4029866 w 4412455"/>
              <a:gd name="connsiteY8" fmla="*/ 2705668 h 3693888"/>
              <a:gd name="connsiteX9" fmla="*/ 3915566 w 4412455"/>
              <a:gd name="connsiteY9" fmla="*/ 3089843 h 3693888"/>
              <a:gd name="connsiteX10" fmla="*/ 4395785 w 4412455"/>
              <a:gd name="connsiteY10" fmla="*/ 3285899 h 3693888"/>
              <a:gd name="connsiteX11" fmla="*/ 4412455 w 4412455"/>
              <a:gd name="connsiteY11" fmla="*/ 3358131 h 3693888"/>
              <a:gd name="connsiteX12" fmla="*/ 4360066 w 4412455"/>
              <a:gd name="connsiteY12" fmla="*/ 3435919 h 3693888"/>
              <a:gd name="connsiteX13" fmla="*/ 4317206 w 4412455"/>
              <a:gd name="connsiteY13" fmla="*/ 3465287 h 3693888"/>
              <a:gd name="connsiteX14" fmla="*/ 4217193 w 4412455"/>
              <a:gd name="connsiteY14" fmla="*/ 3320031 h 3693888"/>
              <a:gd name="connsiteX15" fmla="*/ 4169568 w 4412455"/>
              <a:gd name="connsiteY15" fmla="*/ 3305743 h 3693888"/>
              <a:gd name="connsiteX16" fmla="*/ 4069556 w 4412455"/>
              <a:gd name="connsiteY16" fmla="*/ 3398611 h 3693888"/>
              <a:gd name="connsiteX17" fmla="*/ 3924299 w 4412455"/>
              <a:gd name="connsiteY17" fmla="*/ 3474812 h 3693888"/>
              <a:gd name="connsiteX18" fmla="*/ 3960018 w 4412455"/>
              <a:gd name="connsiteY18" fmla="*/ 3489100 h 3693888"/>
              <a:gd name="connsiteX19" fmla="*/ 3943349 w 4412455"/>
              <a:gd name="connsiteY19" fmla="*/ 3546249 h 3693888"/>
              <a:gd name="connsiteX20" fmla="*/ 3824287 w 4412455"/>
              <a:gd name="connsiteY20" fmla="*/ 3562918 h 3693888"/>
              <a:gd name="connsiteX21" fmla="*/ 3805237 w 4412455"/>
              <a:gd name="connsiteY21" fmla="*/ 3610543 h 3693888"/>
              <a:gd name="connsiteX22" fmla="*/ 3764756 w 4412455"/>
              <a:gd name="connsiteY22" fmla="*/ 3624831 h 3693888"/>
              <a:gd name="connsiteX23" fmla="*/ 3748087 w 4412455"/>
              <a:gd name="connsiteY23" fmla="*/ 3586731 h 3693888"/>
              <a:gd name="connsiteX24" fmla="*/ 3767137 w 4412455"/>
              <a:gd name="connsiteY24" fmla="*/ 3565299 h 3693888"/>
              <a:gd name="connsiteX25" fmla="*/ 3717131 w 4412455"/>
              <a:gd name="connsiteY25" fmla="*/ 3539106 h 3693888"/>
              <a:gd name="connsiteX26" fmla="*/ 3643312 w 4412455"/>
              <a:gd name="connsiteY26" fmla="*/ 3574825 h 3693888"/>
              <a:gd name="connsiteX27" fmla="*/ 3626643 w 4412455"/>
              <a:gd name="connsiteY27" fmla="*/ 3548632 h 3693888"/>
              <a:gd name="connsiteX28" fmla="*/ 3533774 w 4412455"/>
              <a:gd name="connsiteY28" fmla="*/ 3615307 h 3693888"/>
              <a:gd name="connsiteX29" fmla="*/ 3502818 w 4412455"/>
              <a:gd name="connsiteY29" fmla="*/ 3605782 h 3693888"/>
              <a:gd name="connsiteX30" fmla="*/ 3459956 w 4412455"/>
              <a:gd name="connsiteY30" fmla="*/ 3693888 h 3693888"/>
              <a:gd name="connsiteX31" fmla="*/ 2662237 w 4412455"/>
              <a:gd name="connsiteY31" fmla="*/ 3422425 h 3693888"/>
              <a:gd name="connsiteX32" fmla="*/ 2528092 w 4412455"/>
              <a:gd name="connsiteY32" fmla="*/ 3624831 h 3693888"/>
              <a:gd name="connsiteX33" fmla="*/ 2309812 w 4412455"/>
              <a:gd name="connsiteY33" fmla="*/ 3529583 h 3693888"/>
              <a:gd name="connsiteX34" fmla="*/ 1427956 w 4412455"/>
              <a:gd name="connsiteY34" fmla="*/ 3340670 h 3693888"/>
              <a:gd name="connsiteX35" fmla="*/ 1407318 w 4412455"/>
              <a:gd name="connsiteY35" fmla="*/ 3308126 h 3693888"/>
              <a:gd name="connsiteX36" fmla="*/ 1228724 w 4412455"/>
              <a:gd name="connsiteY36" fmla="*/ 3381945 h 3693888"/>
              <a:gd name="connsiteX37" fmla="*/ 1193007 w 4412455"/>
              <a:gd name="connsiteY37" fmla="*/ 3327176 h 3693888"/>
              <a:gd name="connsiteX38" fmla="*/ 1052513 w 4412455"/>
              <a:gd name="connsiteY38" fmla="*/ 3279551 h 3693888"/>
              <a:gd name="connsiteX39" fmla="*/ 923925 w 4412455"/>
              <a:gd name="connsiteY39" fmla="*/ 3389089 h 3693888"/>
              <a:gd name="connsiteX40" fmla="*/ 681038 w 4412455"/>
              <a:gd name="connsiteY40" fmla="*/ 3277170 h 3693888"/>
              <a:gd name="connsiteX41" fmla="*/ 361950 w 4412455"/>
              <a:gd name="connsiteY41" fmla="*/ 3196208 h 3693888"/>
              <a:gd name="connsiteX42" fmla="*/ 295275 w 4412455"/>
              <a:gd name="connsiteY42" fmla="*/ 2939032 h 3693888"/>
              <a:gd name="connsiteX43" fmla="*/ 315120 w 4412455"/>
              <a:gd name="connsiteY43" fmla="*/ 2896170 h 3693888"/>
              <a:gd name="connsiteX44" fmla="*/ 333375 w 4412455"/>
              <a:gd name="connsiteY44" fmla="*/ 2736626 h 3693888"/>
              <a:gd name="connsiteX45" fmla="*/ 238125 w 4412455"/>
              <a:gd name="connsiteY45" fmla="*/ 2496120 h 3693888"/>
              <a:gd name="connsiteX46" fmla="*/ 54769 w 4412455"/>
              <a:gd name="connsiteY46" fmla="*/ 2248470 h 3693888"/>
              <a:gd name="connsiteX47" fmla="*/ 97632 w 4412455"/>
              <a:gd name="connsiteY47" fmla="*/ 2200845 h 3693888"/>
              <a:gd name="connsiteX48" fmla="*/ 0 w 4412455"/>
              <a:gd name="connsiteY48" fmla="*/ 1686495 h 3693888"/>
              <a:gd name="connsiteX49" fmla="*/ 336547 w 4412455"/>
              <a:gd name="connsiteY49" fmla="*/ 1480118 h 3693888"/>
              <a:gd name="connsiteX50" fmla="*/ 1938335 w 4412455"/>
              <a:gd name="connsiteY50" fmla="*/ 336324 h 3693888"/>
              <a:gd name="connsiteX0" fmla="*/ 1938335 w 4412455"/>
              <a:gd name="connsiteY0" fmla="*/ 23628 h 3381192"/>
              <a:gd name="connsiteX1" fmla="*/ 2089941 w 4412455"/>
              <a:gd name="connsiteY1" fmla="*/ 424472 h 3381192"/>
              <a:gd name="connsiteX2" fmla="*/ 2194716 w 4412455"/>
              <a:gd name="connsiteY2" fmla="*/ 789597 h 3381192"/>
              <a:gd name="connsiteX3" fmla="*/ 2267741 w 4412455"/>
              <a:gd name="connsiteY3" fmla="*/ 891198 h 3381192"/>
              <a:gd name="connsiteX4" fmla="*/ 2721766 w 4412455"/>
              <a:gd name="connsiteY4" fmla="*/ 1116621 h 3381192"/>
              <a:gd name="connsiteX5" fmla="*/ 3172616 w 4412455"/>
              <a:gd name="connsiteY5" fmla="*/ 2178659 h 3381192"/>
              <a:gd name="connsiteX6" fmla="*/ 3642516 w 4412455"/>
              <a:gd name="connsiteY6" fmla="*/ 2151672 h 3381192"/>
              <a:gd name="connsiteX7" fmla="*/ 4029866 w 4412455"/>
              <a:gd name="connsiteY7" fmla="*/ 2392972 h 3381192"/>
              <a:gd name="connsiteX8" fmla="*/ 3915566 w 4412455"/>
              <a:gd name="connsiteY8" fmla="*/ 2777147 h 3381192"/>
              <a:gd name="connsiteX9" fmla="*/ 4395785 w 4412455"/>
              <a:gd name="connsiteY9" fmla="*/ 2973203 h 3381192"/>
              <a:gd name="connsiteX10" fmla="*/ 4412455 w 4412455"/>
              <a:gd name="connsiteY10" fmla="*/ 3045435 h 3381192"/>
              <a:gd name="connsiteX11" fmla="*/ 4360066 w 4412455"/>
              <a:gd name="connsiteY11" fmla="*/ 3123223 h 3381192"/>
              <a:gd name="connsiteX12" fmla="*/ 4317206 w 4412455"/>
              <a:gd name="connsiteY12" fmla="*/ 3152591 h 3381192"/>
              <a:gd name="connsiteX13" fmla="*/ 4217193 w 4412455"/>
              <a:gd name="connsiteY13" fmla="*/ 3007335 h 3381192"/>
              <a:gd name="connsiteX14" fmla="*/ 4169568 w 4412455"/>
              <a:gd name="connsiteY14" fmla="*/ 2993047 h 3381192"/>
              <a:gd name="connsiteX15" fmla="*/ 4069556 w 4412455"/>
              <a:gd name="connsiteY15" fmla="*/ 3085915 h 3381192"/>
              <a:gd name="connsiteX16" fmla="*/ 3924299 w 4412455"/>
              <a:gd name="connsiteY16" fmla="*/ 3162116 h 3381192"/>
              <a:gd name="connsiteX17" fmla="*/ 3960018 w 4412455"/>
              <a:gd name="connsiteY17" fmla="*/ 3176404 h 3381192"/>
              <a:gd name="connsiteX18" fmla="*/ 3943349 w 4412455"/>
              <a:gd name="connsiteY18" fmla="*/ 3233553 h 3381192"/>
              <a:gd name="connsiteX19" fmla="*/ 3824287 w 4412455"/>
              <a:gd name="connsiteY19" fmla="*/ 3250222 h 3381192"/>
              <a:gd name="connsiteX20" fmla="*/ 3805237 w 4412455"/>
              <a:gd name="connsiteY20" fmla="*/ 3297847 h 3381192"/>
              <a:gd name="connsiteX21" fmla="*/ 3764756 w 4412455"/>
              <a:gd name="connsiteY21" fmla="*/ 3312135 h 3381192"/>
              <a:gd name="connsiteX22" fmla="*/ 3748087 w 4412455"/>
              <a:gd name="connsiteY22" fmla="*/ 3274035 h 3381192"/>
              <a:gd name="connsiteX23" fmla="*/ 3767137 w 4412455"/>
              <a:gd name="connsiteY23" fmla="*/ 3252603 h 3381192"/>
              <a:gd name="connsiteX24" fmla="*/ 3717131 w 4412455"/>
              <a:gd name="connsiteY24" fmla="*/ 3226410 h 3381192"/>
              <a:gd name="connsiteX25" fmla="*/ 3643312 w 4412455"/>
              <a:gd name="connsiteY25" fmla="*/ 3262129 h 3381192"/>
              <a:gd name="connsiteX26" fmla="*/ 3626643 w 4412455"/>
              <a:gd name="connsiteY26" fmla="*/ 3235936 h 3381192"/>
              <a:gd name="connsiteX27" fmla="*/ 3533774 w 4412455"/>
              <a:gd name="connsiteY27" fmla="*/ 3302611 h 3381192"/>
              <a:gd name="connsiteX28" fmla="*/ 3502818 w 4412455"/>
              <a:gd name="connsiteY28" fmla="*/ 3293086 h 3381192"/>
              <a:gd name="connsiteX29" fmla="*/ 3459956 w 4412455"/>
              <a:gd name="connsiteY29" fmla="*/ 3381192 h 3381192"/>
              <a:gd name="connsiteX30" fmla="*/ 2662237 w 4412455"/>
              <a:gd name="connsiteY30" fmla="*/ 3109729 h 3381192"/>
              <a:gd name="connsiteX31" fmla="*/ 2528092 w 4412455"/>
              <a:gd name="connsiteY31" fmla="*/ 3312135 h 3381192"/>
              <a:gd name="connsiteX32" fmla="*/ 2309812 w 4412455"/>
              <a:gd name="connsiteY32" fmla="*/ 3216887 h 3381192"/>
              <a:gd name="connsiteX33" fmla="*/ 1427956 w 4412455"/>
              <a:gd name="connsiteY33" fmla="*/ 3027974 h 3381192"/>
              <a:gd name="connsiteX34" fmla="*/ 1407318 w 4412455"/>
              <a:gd name="connsiteY34" fmla="*/ 2995430 h 3381192"/>
              <a:gd name="connsiteX35" fmla="*/ 1228724 w 4412455"/>
              <a:gd name="connsiteY35" fmla="*/ 3069249 h 3381192"/>
              <a:gd name="connsiteX36" fmla="*/ 1193007 w 4412455"/>
              <a:gd name="connsiteY36" fmla="*/ 3014480 h 3381192"/>
              <a:gd name="connsiteX37" fmla="*/ 1052513 w 4412455"/>
              <a:gd name="connsiteY37" fmla="*/ 2966855 h 3381192"/>
              <a:gd name="connsiteX38" fmla="*/ 923925 w 4412455"/>
              <a:gd name="connsiteY38" fmla="*/ 3076393 h 3381192"/>
              <a:gd name="connsiteX39" fmla="*/ 681038 w 4412455"/>
              <a:gd name="connsiteY39" fmla="*/ 2964474 h 3381192"/>
              <a:gd name="connsiteX40" fmla="*/ 361950 w 4412455"/>
              <a:gd name="connsiteY40" fmla="*/ 2883512 h 3381192"/>
              <a:gd name="connsiteX41" fmla="*/ 295275 w 4412455"/>
              <a:gd name="connsiteY41" fmla="*/ 2626336 h 3381192"/>
              <a:gd name="connsiteX42" fmla="*/ 315120 w 4412455"/>
              <a:gd name="connsiteY42" fmla="*/ 2583474 h 3381192"/>
              <a:gd name="connsiteX43" fmla="*/ 333375 w 4412455"/>
              <a:gd name="connsiteY43" fmla="*/ 2423930 h 3381192"/>
              <a:gd name="connsiteX44" fmla="*/ 238125 w 4412455"/>
              <a:gd name="connsiteY44" fmla="*/ 2183424 h 3381192"/>
              <a:gd name="connsiteX45" fmla="*/ 54769 w 4412455"/>
              <a:gd name="connsiteY45" fmla="*/ 1935774 h 3381192"/>
              <a:gd name="connsiteX46" fmla="*/ 97632 w 4412455"/>
              <a:gd name="connsiteY46" fmla="*/ 1888149 h 3381192"/>
              <a:gd name="connsiteX47" fmla="*/ 0 w 4412455"/>
              <a:gd name="connsiteY47" fmla="*/ 1373799 h 3381192"/>
              <a:gd name="connsiteX48" fmla="*/ 336547 w 4412455"/>
              <a:gd name="connsiteY48" fmla="*/ 1167422 h 3381192"/>
              <a:gd name="connsiteX49" fmla="*/ 1938335 w 4412455"/>
              <a:gd name="connsiteY49" fmla="*/ 23628 h 3381192"/>
              <a:gd name="connsiteX0" fmla="*/ 336547 w 4412455"/>
              <a:gd name="connsiteY0" fmla="*/ 742950 h 2956720"/>
              <a:gd name="connsiteX1" fmla="*/ 2089941 w 4412455"/>
              <a:gd name="connsiteY1" fmla="*/ 0 h 2956720"/>
              <a:gd name="connsiteX2" fmla="*/ 2194716 w 4412455"/>
              <a:gd name="connsiteY2" fmla="*/ 365125 h 2956720"/>
              <a:gd name="connsiteX3" fmla="*/ 2267741 w 4412455"/>
              <a:gd name="connsiteY3" fmla="*/ 466726 h 2956720"/>
              <a:gd name="connsiteX4" fmla="*/ 2721766 w 4412455"/>
              <a:gd name="connsiteY4" fmla="*/ 692149 h 2956720"/>
              <a:gd name="connsiteX5" fmla="*/ 3172616 w 4412455"/>
              <a:gd name="connsiteY5" fmla="*/ 1754187 h 2956720"/>
              <a:gd name="connsiteX6" fmla="*/ 3642516 w 4412455"/>
              <a:gd name="connsiteY6" fmla="*/ 1727200 h 2956720"/>
              <a:gd name="connsiteX7" fmla="*/ 4029866 w 4412455"/>
              <a:gd name="connsiteY7" fmla="*/ 1968500 h 2956720"/>
              <a:gd name="connsiteX8" fmla="*/ 3915566 w 4412455"/>
              <a:gd name="connsiteY8" fmla="*/ 2352675 h 2956720"/>
              <a:gd name="connsiteX9" fmla="*/ 4395785 w 4412455"/>
              <a:gd name="connsiteY9" fmla="*/ 2548731 h 2956720"/>
              <a:gd name="connsiteX10" fmla="*/ 4412455 w 4412455"/>
              <a:gd name="connsiteY10" fmla="*/ 2620963 h 2956720"/>
              <a:gd name="connsiteX11" fmla="*/ 4360066 w 4412455"/>
              <a:gd name="connsiteY11" fmla="*/ 2698751 h 2956720"/>
              <a:gd name="connsiteX12" fmla="*/ 4317206 w 4412455"/>
              <a:gd name="connsiteY12" fmla="*/ 2728119 h 2956720"/>
              <a:gd name="connsiteX13" fmla="*/ 4217193 w 4412455"/>
              <a:gd name="connsiteY13" fmla="*/ 2582863 h 2956720"/>
              <a:gd name="connsiteX14" fmla="*/ 4169568 w 4412455"/>
              <a:gd name="connsiteY14" fmla="*/ 2568575 h 2956720"/>
              <a:gd name="connsiteX15" fmla="*/ 4069556 w 4412455"/>
              <a:gd name="connsiteY15" fmla="*/ 2661443 h 2956720"/>
              <a:gd name="connsiteX16" fmla="*/ 3924299 w 4412455"/>
              <a:gd name="connsiteY16" fmla="*/ 2737644 h 2956720"/>
              <a:gd name="connsiteX17" fmla="*/ 3960018 w 4412455"/>
              <a:gd name="connsiteY17" fmla="*/ 2751932 h 2956720"/>
              <a:gd name="connsiteX18" fmla="*/ 3943349 w 4412455"/>
              <a:gd name="connsiteY18" fmla="*/ 2809081 h 2956720"/>
              <a:gd name="connsiteX19" fmla="*/ 3824287 w 4412455"/>
              <a:gd name="connsiteY19" fmla="*/ 2825750 h 2956720"/>
              <a:gd name="connsiteX20" fmla="*/ 3805237 w 4412455"/>
              <a:gd name="connsiteY20" fmla="*/ 2873375 h 2956720"/>
              <a:gd name="connsiteX21" fmla="*/ 3764756 w 4412455"/>
              <a:gd name="connsiteY21" fmla="*/ 2887663 h 2956720"/>
              <a:gd name="connsiteX22" fmla="*/ 3748087 w 4412455"/>
              <a:gd name="connsiteY22" fmla="*/ 2849563 h 2956720"/>
              <a:gd name="connsiteX23" fmla="*/ 3767137 w 4412455"/>
              <a:gd name="connsiteY23" fmla="*/ 2828131 h 2956720"/>
              <a:gd name="connsiteX24" fmla="*/ 3717131 w 4412455"/>
              <a:gd name="connsiteY24" fmla="*/ 2801938 h 2956720"/>
              <a:gd name="connsiteX25" fmla="*/ 3643312 w 4412455"/>
              <a:gd name="connsiteY25" fmla="*/ 2837657 h 2956720"/>
              <a:gd name="connsiteX26" fmla="*/ 3626643 w 4412455"/>
              <a:gd name="connsiteY26" fmla="*/ 2811464 h 2956720"/>
              <a:gd name="connsiteX27" fmla="*/ 3533774 w 4412455"/>
              <a:gd name="connsiteY27" fmla="*/ 2878139 h 2956720"/>
              <a:gd name="connsiteX28" fmla="*/ 3502818 w 4412455"/>
              <a:gd name="connsiteY28" fmla="*/ 2868614 h 2956720"/>
              <a:gd name="connsiteX29" fmla="*/ 3459956 w 4412455"/>
              <a:gd name="connsiteY29" fmla="*/ 2956720 h 2956720"/>
              <a:gd name="connsiteX30" fmla="*/ 2662237 w 4412455"/>
              <a:gd name="connsiteY30" fmla="*/ 2685257 h 2956720"/>
              <a:gd name="connsiteX31" fmla="*/ 2528092 w 4412455"/>
              <a:gd name="connsiteY31" fmla="*/ 2887663 h 2956720"/>
              <a:gd name="connsiteX32" fmla="*/ 2309812 w 4412455"/>
              <a:gd name="connsiteY32" fmla="*/ 2792415 h 2956720"/>
              <a:gd name="connsiteX33" fmla="*/ 1427956 w 4412455"/>
              <a:gd name="connsiteY33" fmla="*/ 2603502 h 2956720"/>
              <a:gd name="connsiteX34" fmla="*/ 1407318 w 4412455"/>
              <a:gd name="connsiteY34" fmla="*/ 2570958 h 2956720"/>
              <a:gd name="connsiteX35" fmla="*/ 1228724 w 4412455"/>
              <a:gd name="connsiteY35" fmla="*/ 2644777 h 2956720"/>
              <a:gd name="connsiteX36" fmla="*/ 1193007 w 4412455"/>
              <a:gd name="connsiteY36" fmla="*/ 2590008 h 2956720"/>
              <a:gd name="connsiteX37" fmla="*/ 1052513 w 4412455"/>
              <a:gd name="connsiteY37" fmla="*/ 2542383 h 2956720"/>
              <a:gd name="connsiteX38" fmla="*/ 923925 w 4412455"/>
              <a:gd name="connsiteY38" fmla="*/ 2651921 h 2956720"/>
              <a:gd name="connsiteX39" fmla="*/ 681038 w 4412455"/>
              <a:gd name="connsiteY39" fmla="*/ 2540002 h 2956720"/>
              <a:gd name="connsiteX40" fmla="*/ 361950 w 4412455"/>
              <a:gd name="connsiteY40" fmla="*/ 2459040 h 2956720"/>
              <a:gd name="connsiteX41" fmla="*/ 295275 w 4412455"/>
              <a:gd name="connsiteY41" fmla="*/ 2201864 h 2956720"/>
              <a:gd name="connsiteX42" fmla="*/ 315120 w 4412455"/>
              <a:gd name="connsiteY42" fmla="*/ 2159002 h 2956720"/>
              <a:gd name="connsiteX43" fmla="*/ 333375 w 4412455"/>
              <a:gd name="connsiteY43" fmla="*/ 1999458 h 2956720"/>
              <a:gd name="connsiteX44" fmla="*/ 238125 w 4412455"/>
              <a:gd name="connsiteY44" fmla="*/ 1758952 h 2956720"/>
              <a:gd name="connsiteX45" fmla="*/ 54769 w 4412455"/>
              <a:gd name="connsiteY45" fmla="*/ 1511302 h 2956720"/>
              <a:gd name="connsiteX46" fmla="*/ 97632 w 4412455"/>
              <a:gd name="connsiteY46" fmla="*/ 1463677 h 2956720"/>
              <a:gd name="connsiteX47" fmla="*/ 0 w 4412455"/>
              <a:gd name="connsiteY47" fmla="*/ 949327 h 2956720"/>
              <a:gd name="connsiteX48" fmla="*/ 336547 w 4412455"/>
              <a:gd name="connsiteY48" fmla="*/ 742950 h 2956720"/>
              <a:gd name="connsiteX0" fmla="*/ 336547 w 4412455"/>
              <a:gd name="connsiteY0" fmla="*/ 377825 h 2591595"/>
              <a:gd name="connsiteX1" fmla="*/ 2194716 w 4412455"/>
              <a:gd name="connsiteY1" fmla="*/ 0 h 2591595"/>
              <a:gd name="connsiteX2" fmla="*/ 2267741 w 4412455"/>
              <a:gd name="connsiteY2" fmla="*/ 101601 h 2591595"/>
              <a:gd name="connsiteX3" fmla="*/ 2721766 w 4412455"/>
              <a:gd name="connsiteY3" fmla="*/ 327024 h 2591595"/>
              <a:gd name="connsiteX4" fmla="*/ 3172616 w 4412455"/>
              <a:gd name="connsiteY4" fmla="*/ 1389062 h 2591595"/>
              <a:gd name="connsiteX5" fmla="*/ 3642516 w 4412455"/>
              <a:gd name="connsiteY5" fmla="*/ 1362075 h 2591595"/>
              <a:gd name="connsiteX6" fmla="*/ 4029866 w 4412455"/>
              <a:gd name="connsiteY6" fmla="*/ 1603375 h 2591595"/>
              <a:gd name="connsiteX7" fmla="*/ 3915566 w 4412455"/>
              <a:gd name="connsiteY7" fmla="*/ 1987550 h 2591595"/>
              <a:gd name="connsiteX8" fmla="*/ 4395785 w 4412455"/>
              <a:gd name="connsiteY8" fmla="*/ 2183606 h 2591595"/>
              <a:gd name="connsiteX9" fmla="*/ 4412455 w 4412455"/>
              <a:gd name="connsiteY9" fmla="*/ 2255838 h 2591595"/>
              <a:gd name="connsiteX10" fmla="*/ 4360066 w 4412455"/>
              <a:gd name="connsiteY10" fmla="*/ 2333626 h 2591595"/>
              <a:gd name="connsiteX11" fmla="*/ 4317206 w 4412455"/>
              <a:gd name="connsiteY11" fmla="*/ 2362994 h 2591595"/>
              <a:gd name="connsiteX12" fmla="*/ 4217193 w 4412455"/>
              <a:gd name="connsiteY12" fmla="*/ 2217738 h 2591595"/>
              <a:gd name="connsiteX13" fmla="*/ 4169568 w 4412455"/>
              <a:gd name="connsiteY13" fmla="*/ 2203450 h 2591595"/>
              <a:gd name="connsiteX14" fmla="*/ 4069556 w 4412455"/>
              <a:gd name="connsiteY14" fmla="*/ 2296318 h 2591595"/>
              <a:gd name="connsiteX15" fmla="*/ 3924299 w 4412455"/>
              <a:gd name="connsiteY15" fmla="*/ 2372519 h 2591595"/>
              <a:gd name="connsiteX16" fmla="*/ 3960018 w 4412455"/>
              <a:gd name="connsiteY16" fmla="*/ 2386807 h 2591595"/>
              <a:gd name="connsiteX17" fmla="*/ 3943349 w 4412455"/>
              <a:gd name="connsiteY17" fmla="*/ 2443956 h 2591595"/>
              <a:gd name="connsiteX18" fmla="*/ 3824287 w 4412455"/>
              <a:gd name="connsiteY18" fmla="*/ 2460625 h 2591595"/>
              <a:gd name="connsiteX19" fmla="*/ 3805237 w 4412455"/>
              <a:gd name="connsiteY19" fmla="*/ 2508250 h 2591595"/>
              <a:gd name="connsiteX20" fmla="*/ 3764756 w 4412455"/>
              <a:gd name="connsiteY20" fmla="*/ 2522538 h 2591595"/>
              <a:gd name="connsiteX21" fmla="*/ 3748087 w 4412455"/>
              <a:gd name="connsiteY21" fmla="*/ 2484438 h 2591595"/>
              <a:gd name="connsiteX22" fmla="*/ 3767137 w 4412455"/>
              <a:gd name="connsiteY22" fmla="*/ 2463006 h 2591595"/>
              <a:gd name="connsiteX23" fmla="*/ 3717131 w 4412455"/>
              <a:gd name="connsiteY23" fmla="*/ 2436813 h 2591595"/>
              <a:gd name="connsiteX24" fmla="*/ 3643312 w 4412455"/>
              <a:gd name="connsiteY24" fmla="*/ 2472532 h 2591595"/>
              <a:gd name="connsiteX25" fmla="*/ 3626643 w 4412455"/>
              <a:gd name="connsiteY25" fmla="*/ 2446339 h 2591595"/>
              <a:gd name="connsiteX26" fmla="*/ 3533774 w 4412455"/>
              <a:gd name="connsiteY26" fmla="*/ 2513014 h 2591595"/>
              <a:gd name="connsiteX27" fmla="*/ 3502818 w 4412455"/>
              <a:gd name="connsiteY27" fmla="*/ 2503489 h 2591595"/>
              <a:gd name="connsiteX28" fmla="*/ 3459956 w 4412455"/>
              <a:gd name="connsiteY28" fmla="*/ 2591595 h 2591595"/>
              <a:gd name="connsiteX29" fmla="*/ 2662237 w 4412455"/>
              <a:gd name="connsiteY29" fmla="*/ 2320132 h 2591595"/>
              <a:gd name="connsiteX30" fmla="*/ 2528092 w 4412455"/>
              <a:gd name="connsiteY30" fmla="*/ 2522538 h 2591595"/>
              <a:gd name="connsiteX31" fmla="*/ 2309812 w 4412455"/>
              <a:gd name="connsiteY31" fmla="*/ 2427290 h 2591595"/>
              <a:gd name="connsiteX32" fmla="*/ 1427956 w 4412455"/>
              <a:gd name="connsiteY32" fmla="*/ 2238377 h 2591595"/>
              <a:gd name="connsiteX33" fmla="*/ 1407318 w 4412455"/>
              <a:gd name="connsiteY33" fmla="*/ 2205833 h 2591595"/>
              <a:gd name="connsiteX34" fmla="*/ 1228724 w 4412455"/>
              <a:gd name="connsiteY34" fmla="*/ 2279652 h 2591595"/>
              <a:gd name="connsiteX35" fmla="*/ 1193007 w 4412455"/>
              <a:gd name="connsiteY35" fmla="*/ 2224883 h 2591595"/>
              <a:gd name="connsiteX36" fmla="*/ 1052513 w 4412455"/>
              <a:gd name="connsiteY36" fmla="*/ 2177258 h 2591595"/>
              <a:gd name="connsiteX37" fmla="*/ 923925 w 4412455"/>
              <a:gd name="connsiteY37" fmla="*/ 2286796 h 2591595"/>
              <a:gd name="connsiteX38" fmla="*/ 681038 w 4412455"/>
              <a:gd name="connsiteY38" fmla="*/ 2174877 h 2591595"/>
              <a:gd name="connsiteX39" fmla="*/ 361950 w 4412455"/>
              <a:gd name="connsiteY39" fmla="*/ 2093915 h 2591595"/>
              <a:gd name="connsiteX40" fmla="*/ 295275 w 4412455"/>
              <a:gd name="connsiteY40" fmla="*/ 1836739 h 2591595"/>
              <a:gd name="connsiteX41" fmla="*/ 315120 w 4412455"/>
              <a:gd name="connsiteY41" fmla="*/ 1793877 h 2591595"/>
              <a:gd name="connsiteX42" fmla="*/ 333375 w 4412455"/>
              <a:gd name="connsiteY42" fmla="*/ 1634333 h 2591595"/>
              <a:gd name="connsiteX43" fmla="*/ 238125 w 4412455"/>
              <a:gd name="connsiteY43" fmla="*/ 1393827 h 2591595"/>
              <a:gd name="connsiteX44" fmla="*/ 54769 w 4412455"/>
              <a:gd name="connsiteY44" fmla="*/ 1146177 h 2591595"/>
              <a:gd name="connsiteX45" fmla="*/ 97632 w 4412455"/>
              <a:gd name="connsiteY45" fmla="*/ 1098552 h 2591595"/>
              <a:gd name="connsiteX46" fmla="*/ 0 w 4412455"/>
              <a:gd name="connsiteY46" fmla="*/ 584202 h 2591595"/>
              <a:gd name="connsiteX47" fmla="*/ 336547 w 4412455"/>
              <a:gd name="connsiteY47" fmla="*/ 377825 h 2591595"/>
              <a:gd name="connsiteX0" fmla="*/ 336547 w 4412455"/>
              <a:gd name="connsiteY0" fmla="*/ 341153 h 2554923"/>
              <a:gd name="connsiteX1" fmla="*/ 2171796 w 4412455"/>
              <a:gd name="connsiteY1" fmla="*/ 0 h 2554923"/>
              <a:gd name="connsiteX2" fmla="*/ 2267741 w 4412455"/>
              <a:gd name="connsiteY2" fmla="*/ 64929 h 2554923"/>
              <a:gd name="connsiteX3" fmla="*/ 2721766 w 4412455"/>
              <a:gd name="connsiteY3" fmla="*/ 290352 h 2554923"/>
              <a:gd name="connsiteX4" fmla="*/ 3172616 w 4412455"/>
              <a:gd name="connsiteY4" fmla="*/ 1352390 h 2554923"/>
              <a:gd name="connsiteX5" fmla="*/ 3642516 w 4412455"/>
              <a:gd name="connsiteY5" fmla="*/ 1325403 h 2554923"/>
              <a:gd name="connsiteX6" fmla="*/ 4029866 w 4412455"/>
              <a:gd name="connsiteY6" fmla="*/ 1566703 h 2554923"/>
              <a:gd name="connsiteX7" fmla="*/ 3915566 w 4412455"/>
              <a:gd name="connsiteY7" fmla="*/ 1950878 h 2554923"/>
              <a:gd name="connsiteX8" fmla="*/ 4395785 w 4412455"/>
              <a:gd name="connsiteY8" fmla="*/ 2146934 h 2554923"/>
              <a:gd name="connsiteX9" fmla="*/ 4412455 w 4412455"/>
              <a:gd name="connsiteY9" fmla="*/ 2219166 h 2554923"/>
              <a:gd name="connsiteX10" fmla="*/ 4360066 w 4412455"/>
              <a:gd name="connsiteY10" fmla="*/ 2296954 h 2554923"/>
              <a:gd name="connsiteX11" fmla="*/ 4317206 w 4412455"/>
              <a:gd name="connsiteY11" fmla="*/ 2326322 h 2554923"/>
              <a:gd name="connsiteX12" fmla="*/ 4217193 w 4412455"/>
              <a:gd name="connsiteY12" fmla="*/ 2181066 h 2554923"/>
              <a:gd name="connsiteX13" fmla="*/ 4169568 w 4412455"/>
              <a:gd name="connsiteY13" fmla="*/ 2166778 h 2554923"/>
              <a:gd name="connsiteX14" fmla="*/ 4069556 w 4412455"/>
              <a:gd name="connsiteY14" fmla="*/ 2259646 h 2554923"/>
              <a:gd name="connsiteX15" fmla="*/ 3924299 w 4412455"/>
              <a:gd name="connsiteY15" fmla="*/ 2335847 h 2554923"/>
              <a:gd name="connsiteX16" fmla="*/ 3960018 w 4412455"/>
              <a:gd name="connsiteY16" fmla="*/ 2350135 h 2554923"/>
              <a:gd name="connsiteX17" fmla="*/ 3943349 w 4412455"/>
              <a:gd name="connsiteY17" fmla="*/ 2407284 h 2554923"/>
              <a:gd name="connsiteX18" fmla="*/ 3824287 w 4412455"/>
              <a:gd name="connsiteY18" fmla="*/ 2423953 h 2554923"/>
              <a:gd name="connsiteX19" fmla="*/ 3805237 w 4412455"/>
              <a:gd name="connsiteY19" fmla="*/ 2471578 h 2554923"/>
              <a:gd name="connsiteX20" fmla="*/ 3764756 w 4412455"/>
              <a:gd name="connsiteY20" fmla="*/ 2485866 h 2554923"/>
              <a:gd name="connsiteX21" fmla="*/ 3748087 w 4412455"/>
              <a:gd name="connsiteY21" fmla="*/ 2447766 h 2554923"/>
              <a:gd name="connsiteX22" fmla="*/ 3767137 w 4412455"/>
              <a:gd name="connsiteY22" fmla="*/ 2426334 h 2554923"/>
              <a:gd name="connsiteX23" fmla="*/ 3717131 w 4412455"/>
              <a:gd name="connsiteY23" fmla="*/ 2400141 h 2554923"/>
              <a:gd name="connsiteX24" fmla="*/ 3643312 w 4412455"/>
              <a:gd name="connsiteY24" fmla="*/ 2435860 h 2554923"/>
              <a:gd name="connsiteX25" fmla="*/ 3626643 w 4412455"/>
              <a:gd name="connsiteY25" fmla="*/ 2409667 h 2554923"/>
              <a:gd name="connsiteX26" fmla="*/ 3533774 w 4412455"/>
              <a:gd name="connsiteY26" fmla="*/ 2476342 h 2554923"/>
              <a:gd name="connsiteX27" fmla="*/ 3502818 w 4412455"/>
              <a:gd name="connsiteY27" fmla="*/ 2466817 h 2554923"/>
              <a:gd name="connsiteX28" fmla="*/ 3459956 w 4412455"/>
              <a:gd name="connsiteY28" fmla="*/ 2554923 h 2554923"/>
              <a:gd name="connsiteX29" fmla="*/ 2662237 w 4412455"/>
              <a:gd name="connsiteY29" fmla="*/ 2283460 h 2554923"/>
              <a:gd name="connsiteX30" fmla="*/ 2528092 w 4412455"/>
              <a:gd name="connsiteY30" fmla="*/ 2485866 h 2554923"/>
              <a:gd name="connsiteX31" fmla="*/ 2309812 w 4412455"/>
              <a:gd name="connsiteY31" fmla="*/ 2390618 h 2554923"/>
              <a:gd name="connsiteX32" fmla="*/ 1427956 w 4412455"/>
              <a:gd name="connsiteY32" fmla="*/ 2201705 h 2554923"/>
              <a:gd name="connsiteX33" fmla="*/ 1407318 w 4412455"/>
              <a:gd name="connsiteY33" fmla="*/ 2169161 h 2554923"/>
              <a:gd name="connsiteX34" fmla="*/ 1228724 w 4412455"/>
              <a:gd name="connsiteY34" fmla="*/ 2242980 h 2554923"/>
              <a:gd name="connsiteX35" fmla="*/ 1193007 w 4412455"/>
              <a:gd name="connsiteY35" fmla="*/ 2188211 h 2554923"/>
              <a:gd name="connsiteX36" fmla="*/ 1052513 w 4412455"/>
              <a:gd name="connsiteY36" fmla="*/ 2140586 h 2554923"/>
              <a:gd name="connsiteX37" fmla="*/ 923925 w 4412455"/>
              <a:gd name="connsiteY37" fmla="*/ 2250124 h 2554923"/>
              <a:gd name="connsiteX38" fmla="*/ 681038 w 4412455"/>
              <a:gd name="connsiteY38" fmla="*/ 2138205 h 2554923"/>
              <a:gd name="connsiteX39" fmla="*/ 361950 w 4412455"/>
              <a:gd name="connsiteY39" fmla="*/ 2057243 h 2554923"/>
              <a:gd name="connsiteX40" fmla="*/ 295275 w 4412455"/>
              <a:gd name="connsiteY40" fmla="*/ 1800067 h 2554923"/>
              <a:gd name="connsiteX41" fmla="*/ 315120 w 4412455"/>
              <a:gd name="connsiteY41" fmla="*/ 1757205 h 2554923"/>
              <a:gd name="connsiteX42" fmla="*/ 333375 w 4412455"/>
              <a:gd name="connsiteY42" fmla="*/ 1597661 h 2554923"/>
              <a:gd name="connsiteX43" fmla="*/ 238125 w 4412455"/>
              <a:gd name="connsiteY43" fmla="*/ 1357155 h 2554923"/>
              <a:gd name="connsiteX44" fmla="*/ 54769 w 4412455"/>
              <a:gd name="connsiteY44" fmla="*/ 1109505 h 2554923"/>
              <a:gd name="connsiteX45" fmla="*/ 97632 w 4412455"/>
              <a:gd name="connsiteY45" fmla="*/ 1061880 h 2554923"/>
              <a:gd name="connsiteX46" fmla="*/ 0 w 4412455"/>
              <a:gd name="connsiteY46" fmla="*/ 547530 h 2554923"/>
              <a:gd name="connsiteX47" fmla="*/ 336547 w 4412455"/>
              <a:gd name="connsiteY47" fmla="*/ 341153 h 2554923"/>
              <a:gd name="connsiteX0" fmla="*/ 0 w 4412455"/>
              <a:gd name="connsiteY0" fmla="*/ 547530 h 2554923"/>
              <a:gd name="connsiteX1" fmla="*/ 2171796 w 4412455"/>
              <a:gd name="connsiteY1" fmla="*/ 0 h 2554923"/>
              <a:gd name="connsiteX2" fmla="*/ 2267741 w 4412455"/>
              <a:gd name="connsiteY2" fmla="*/ 64929 h 2554923"/>
              <a:gd name="connsiteX3" fmla="*/ 2721766 w 4412455"/>
              <a:gd name="connsiteY3" fmla="*/ 290352 h 2554923"/>
              <a:gd name="connsiteX4" fmla="*/ 3172616 w 4412455"/>
              <a:gd name="connsiteY4" fmla="*/ 1352390 h 2554923"/>
              <a:gd name="connsiteX5" fmla="*/ 3642516 w 4412455"/>
              <a:gd name="connsiteY5" fmla="*/ 1325403 h 2554923"/>
              <a:gd name="connsiteX6" fmla="*/ 4029866 w 4412455"/>
              <a:gd name="connsiteY6" fmla="*/ 1566703 h 2554923"/>
              <a:gd name="connsiteX7" fmla="*/ 3915566 w 4412455"/>
              <a:gd name="connsiteY7" fmla="*/ 1950878 h 2554923"/>
              <a:gd name="connsiteX8" fmla="*/ 4395785 w 4412455"/>
              <a:gd name="connsiteY8" fmla="*/ 2146934 h 2554923"/>
              <a:gd name="connsiteX9" fmla="*/ 4412455 w 4412455"/>
              <a:gd name="connsiteY9" fmla="*/ 2219166 h 2554923"/>
              <a:gd name="connsiteX10" fmla="*/ 4360066 w 4412455"/>
              <a:gd name="connsiteY10" fmla="*/ 2296954 h 2554923"/>
              <a:gd name="connsiteX11" fmla="*/ 4317206 w 4412455"/>
              <a:gd name="connsiteY11" fmla="*/ 2326322 h 2554923"/>
              <a:gd name="connsiteX12" fmla="*/ 4217193 w 4412455"/>
              <a:gd name="connsiteY12" fmla="*/ 2181066 h 2554923"/>
              <a:gd name="connsiteX13" fmla="*/ 4169568 w 4412455"/>
              <a:gd name="connsiteY13" fmla="*/ 2166778 h 2554923"/>
              <a:gd name="connsiteX14" fmla="*/ 4069556 w 4412455"/>
              <a:gd name="connsiteY14" fmla="*/ 2259646 h 2554923"/>
              <a:gd name="connsiteX15" fmla="*/ 3924299 w 4412455"/>
              <a:gd name="connsiteY15" fmla="*/ 2335847 h 2554923"/>
              <a:gd name="connsiteX16" fmla="*/ 3960018 w 4412455"/>
              <a:gd name="connsiteY16" fmla="*/ 2350135 h 2554923"/>
              <a:gd name="connsiteX17" fmla="*/ 3943349 w 4412455"/>
              <a:gd name="connsiteY17" fmla="*/ 2407284 h 2554923"/>
              <a:gd name="connsiteX18" fmla="*/ 3824287 w 4412455"/>
              <a:gd name="connsiteY18" fmla="*/ 2423953 h 2554923"/>
              <a:gd name="connsiteX19" fmla="*/ 3805237 w 4412455"/>
              <a:gd name="connsiteY19" fmla="*/ 2471578 h 2554923"/>
              <a:gd name="connsiteX20" fmla="*/ 3764756 w 4412455"/>
              <a:gd name="connsiteY20" fmla="*/ 2485866 h 2554923"/>
              <a:gd name="connsiteX21" fmla="*/ 3748087 w 4412455"/>
              <a:gd name="connsiteY21" fmla="*/ 2447766 h 2554923"/>
              <a:gd name="connsiteX22" fmla="*/ 3767137 w 4412455"/>
              <a:gd name="connsiteY22" fmla="*/ 2426334 h 2554923"/>
              <a:gd name="connsiteX23" fmla="*/ 3717131 w 4412455"/>
              <a:gd name="connsiteY23" fmla="*/ 2400141 h 2554923"/>
              <a:gd name="connsiteX24" fmla="*/ 3643312 w 4412455"/>
              <a:gd name="connsiteY24" fmla="*/ 2435860 h 2554923"/>
              <a:gd name="connsiteX25" fmla="*/ 3626643 w 4412455"/>
              <a:gd name="connsiteY25" fmla="*/ 2409667 h 2554923"/>
              <a:gd name="connsiteX26" fmla="*/ 3533774 w 4412455"/>
              <a:gd name="connsiteY26" fmla="*/ 2476342 h 2554923"/>
              <a:gd name="connsiteX27" fmla="*/ 3502818 w 4412455"/>
              <a:gd name="connsiteY27" fmla="*/ 2466817 h 2554923"/>
              <a:gd name="connsiteX28" fmla="*/ 3459956 w 4412455"/>
              <a:gd name="connsiteY28" fmla="*/ 2554923 h 2554923"/>
              <a:gd name="connsiteX29" fmla="*/ 2662237 w 4412455"/>
              <a:gd name="connsiteY29" fmla="*/ 2283460 h 2554923"/>
              <a:gd name="connsiteX30" fmla="*/ 2528092 w 4412455"/>
              <a:gd name="connsiteY30" fmla="*/ 2485866 h 2554923"/>
              <a:gd name="connsiteX31" fmla="*/ 2309812 w 4412455"/>
              <a:gd name="connsiteY31" fmla="*/ 2390618 h 2554923"/>
              <a:gd name="connsiteX32" fmla="*/ 1427956 w 4412455"/>
              <a:gd name="connsiteY32" fmla="*/ 2201705 h 2554923"/>
              <a:gd name="connsiteX33" fmla="*/ 1407318 w 4412455"/>
              <a:gd name="connsiteY33" fmla="*/ 2169161 h 2554923"/>
              <a:gd name="connsiteX34" fmla="*/ 1228724 w 4412455"/>
              <a:gd name="connsiteY34" fmla="*/ 2242980 h 2554923"/>
              <a:gd name="connsiteX35" fmla="*/ 1193007 w 4412455"/>
              <a:gd name="connsiteY35" fmla="*/ 2188211 h 2554923"/>
              <a:gd name="connsiteX36" fmla="*/ 1052513 w 4412455"/>
              <a:gd name="connsiteY36" fmla="*/ 2140586 h 2554923"/>
              <a:gd name="connsiteX37" fmla="*/ 923925 w 4412455"/>
              <a:gd name="connsiteY37" fmla="*/ 2250124 h 2554923"/>
              <a:gd name="connsiteX38" fmla="*/ 681038 w 4412455"/>
              <a:gd name="connsiteY38" fmla="*/ 2138205 h 2554923"/>
              <a:gd name="connsiteX39" fmla="*/ 361950 w 4412455"/>
              <a:gd name="connsiteY39" fmla="*/ 2057243 h 2554923"/>
              <a:gd name="connsiteX40" fmla="*/ 295275 w 4412455"/>
              <a:gd name="connsiteY40" fmla="*/ 1800067 h 2554923"/>
              <a:gd name="connsiteX41" fmla="*/ 315120 w 4412455"/>
              <a:gd name="connsiteY41" fmla="*/ 1757205 h 2554923"/>
              <a:gd name="connsiteX42" fmla="*/ 333375 w 4412455"/>
              <a:gd name="connsiteY42" fmla="*/ 1597661 h 2554923"/>
              <a:gd name="connsiteX43" fmla="*/ 238125 w 4412455"/>
              <a:gd name="connsiteY43" fmla="*/ 1357155 h 2554923"/>
              <a:gd name="connsiteX44" fmla="*/ 54769 w 4412455"/>
              <a:gd name="connsiteY44" fmla="*/ 1109505 h 2554923"/>
              <a:gd name="connsiteX45" fmla="*/ 97632 w 4412455"/>
              <a:gd name="connsiteY45" fmla="*/ 1061880 h 2554923"/>
              <a:gd name="connsiteX46" fmla="*/ 0 w 4412455"/>
              <a:gd name="connsiteY46" fmla="*/ 547530 h 2554923"/>
              <a:gd name="connsiteX0" fmla="*/ 42864 w 4357687"/>
              <a:gd name="connsiteY0" fmla="*/ 1061880 h 2554923"/>
              <a:gd name="connsiteX1" fmla="*/ 2117028 w 4357687"/>
              <a:gd name="connsiteY1" fmla="*/ 0 h 2554923"/>
              <a:gd name="connsiteX2" fmla="*/ 2212973 w 4357687"/>
              <a:gd name="connsiteY2" fmla="*/ 64929 h 2554923"/>
              <a:gd name="connsiteX3" fmla="*/ 2666998 w 4357687"/>
              <a:gd name="connsiteY3" fmla="*/ 290352 h 2554923"/>
              <a:gd name="connsiteX4" fmla="*/ 3117848 w 4357687"/>
              <a:gd name="connsiteY4" fmla="*/ 1352390 h 2554923"/>
              <a:gd name="connsiteX5" fmla="*/ 3587748 w 4357687"/>
              <a:gd name="connsiteY5" fmla="*/ 1325403 h 2554923"/>
              <a:gd name="connsiteX6" fmla="*/ 3975098 w 4357687"/>
              <a:gd name="connsiteY6" fmla="*/ 1566703 h 2554923"/>
              <a:gd name="connsiteX7" fmla="*/ 3860798 w 4357687"/>
              <a:gd name="connsiteY7" fmla="*/ 1950878 h 2554923"/>
              <a:gd name="connsiteX8" fmla="*/ 4341017 w 4357687"/>
              <a:gd name="connsiteY8" fmla="*/ 2146934 h 2554923"/>
              <a:gd name="connsiteX9" fmla="*/ 4357687 w 4357687"/>
              <a:gd name="connsiteY9" fmla="*/ 2219166 h 2554923"/>
              <a:gd name="connsiteX10" fmla="*/ 4305298 w 4357687"/>
              <a:gd name="connsiteY10" fmla="*/ 2296954 h 2554923"/>
              <a:gd name="connsiteX11" fmla="*/ 4262438 w 4357687"/>
              <a:gd name="connsiteY11" fmla="*/ 2326322 h 2554923"/>
              <a:gd name="connsiteX12" fmla="*/ 4162425 w 4357687"/>
              <a:gd name="connsiteY12" fmla="*/ 2181066 h 2554923"/>
              <a:gd name="connsiteX13" fmla="*/ 4114800 w 4357687"/>
              <a:gd name="connsiteY13" fmla="*/ 2166778 h 2554923"/>
              <a:gd name="connsiteX14" fmla="*/ 4014788 w 4357687"/>
              <a:gd name="connsiteY14" fmla="*/ 2259646 h 2554923"/>
              <a:gd name="connsiteX15" fmla="*/ 3869531 w 4357687"/>
              <a:gd name="connsiteY15" fmla="*/ 2335847 h 2554923"/>
              <a:gd name="connsiteX16" fmla="*/ 3905250 w 4357687"/>
              <a:gd name="connsiteY16" fmla="*/ 2350135 h 2554923"/>
              <a:gd name="connsiteX17" fmla="*/ 3888581 w 4357687"/>
              <a:gd name="connsiteY17" fmla="*/ 2407284 h 2554923"/>
              <a:gd name="connsiteX18" fmla="*/ 3769519 w 4357687"/>
              <a:gd name="connsiteY18" fmla="*/ 2423953 h 2554923"/>
              <a:gd name="connsiteX19" fmla="*/ 3750469 w 4357687"/>
              <a:gd name="connsiteY19" fmla="*/ 2471578 h 2554923"/>
              <a:gd name="connsiteX20" fmla="*/ 3709988 w 4357687"/>
              <a:gd name="connsiteY20" fmla="*/ 2485866 h 2554923"/>
              <a:gd name="connsiteX21" fmla="*/ 3693319 w 4357687"/>
              <a:gd name="connsiteY21" fmla="*/ 2447766 h 2554923"/>
              <a:gd name="connsiteX22" fmla="*/ 3712369 w 4357687"/>
              <a:gd name="connsiteY22" fmla="*/ 2426334 h 2554923"/>
              <a:gd name="connsiteX23" fmla="*/ 3662363 w 4357687"/>
              <a:gd name="connsiteY23" fmla="*/ 2400141 h 2554923"/>
              <a:gd name="connsiteX24" fmla="*/ 3588544 w 4357687"/>
              <a:gd name="connsiteY24" fmla="*/ 2435860 h 2554923"/>
              <a:gd name="connsiteX25" fmla="*/ 3571875 w 4357687"/>
              <a:gd name="connsiteY25" fmla="*/ 2409667 h 2554923"/>
              <a:gd name="connsiteX26" fmla="*/ 3479006 w 4357687"/>
              <a:gd name="connsiteY26" fmla="*/ 2476342 h 2554923"/>
              <a:gd name="connsiteX27" fmla="*/ 3448050 w 4357687"/>
              <a:gd name="connsiteY27" fmla="*/ 2466817 h 2554923"/>
              <a:gd name="connsiteX28" fmla="*/ 3405188 w 4357687"/>
              <a:gd name="connsiteY28" fmla="*/ 2554923 h 2554923"/>
              <a:gd name="connsiteX29" fmla="*/ 2607469 w 4357687"/>
              <a:gd name="connsiteY29" fmla="*/ 2283460 h 2554923"/>
              <a:gd name="connsiteX30" fmla="*/ 2473324 w 4357687"/>
              <a:gd name="connsiteY30" fmla="*/ 2485866 h 2554923"/>
              <a:gd name="connsiteX31" fmla="*/ 2255044 w 4357687"/>
              <a:gd name="connsiteY31" fmla="*/ 2390618 h 2554923"/>
              <a:gd name="connsiteX32" fmla="*/ 1373188 w 4357687"/>
              <a:gd name="connsiteY32" fmla="*/ 2201705 h 2554923"/>
              <a:gd name="connsiteX33" fmla="*/ 1352550 w 4357687"/>
              <a:gd name="connsiteY33" fmla="*/ 2169161 h 2554923"/>
              <a:gd name="connsiteX34" fmla="*/ 1173956 w 4357687"/>
              <a:gd name="connsiteY34" fmla="*/ 2242980 h 2554923"/>
              <a:gd name="connsiteX35" fmla="*/ 1138239 w 4357687"/>
              <a:gd name="connsiteY35" fmla="*/ 2188211 h 2554923"/>
              <a:gd name="connsiteX36" fmla="*/ 997745 w 4357687"/>
              <a:gd name="connsiteY36" fmla="*/ 2140586 h 2554923"/>
              <a:gd name="connsiteX37" fmla="*/ 869157 w 4357687"/>
              <a:gd name="connsiteY37" fmla="*/ 2250124 h 2554923"/>
              <a:gd name="connsiteX38" fmla="*/ 626270 w 4357687"/>
              <a:gd name="connsiteY38" fmla="*/ 2138205 h 2554923"/>
              <a:gd name="connsiteX39" fmla="*/ 307182 w 4357687"/>
              <a:gd name="connsiteY39" fmla="*/ 2057243 h 2554923"/>
              <a:gd name="connsiteX40" fmla="*/ 240507 w 4357687"/>
              <a:gd name="connsiteY40" fmla="*/ 1800067 h 2554923"/>
              <a:gd name="connsiteX41" fmla="*/ 260352 w 4357687"/>
              <a:gd name="connsiteY41" fmla="*/ 1757205 h 2554923"/>
              <a:gd name="connsiteX42" fmla="*/ 278607 w 4357687"/>
              <a:gd name="connsiteY42" fmla="*/ 1597661 h 2554923"/>
              <a:gd name="connsiteX43" fmla="*/ 183357 w 4357687"/>
              <a:gd name="connsiteY43" fmla="*/ 1357155 h 2554923"/>
              <a:gd name="connsiteX44" fmla="*/ 1 w 4357687"/>
              <a:gd name="connsiteY44" fmla="*/ 1109505 h 2554923"/>
              <a:gd name="connsiteX45" fmla="*/ 42864 w 4357687"/>
              <a:gd name="connsiteY45" fmla="*/ 1061880 h 2554923"/>
              <a:gd name="connsiteX0" fmla="*/ 0 w 4357686"/>
              <a:gd name="connsiteY0" fmla="*/ 1109505 h 2554923"/>
              <a:gd name="connsiteX1" fmla="*/ 2117027 w 4357686"/>
              <a:gd name="connsiteY1" fmla="*/ 0 h 2554923"/>
              <a:gd name="connsiteX2" fmla="*/ 2212972 w 4357686"/>
              <a:gd name="connsiteY2" fmla="*/ 64929 h 2554923"/>
              <a:gd name="connsiteX3" fmla="*/ 2666997 w 4357686"/>
              <a:gd name="connsiteY3" fmla="*/ 290352 h 2554923"/>
              <a:gd name="connsiteX4" fmla="*/ 3117847 w 4357686"/>
              <a:gd name="connsiteY4" fmla="*/ 1352390 h 2554923"/>
              <a:gd name="connsiteX5" fmla="*/ 3587747 w 4357686"/>
              <a:gd name="connsiteY5" fmla="*/ 1325403 h 2554923"/>
              <a:gd name="connsiteX6" fmla="*/ 3975097 w 4357686"/>
              <a:gd name="connsiteY6" fmla="*/ 1566703 h 2554923"/>
              <a:gd name="connsiteX7" fmla="*/ 3860797 w 4357686"/>
              <a:gd name="connsiteY7" fmla="*/ 1950878 h 2554923"/>
              <a:gd name="connsiteX8" fmla="*/ 4341016 w 4357686"/>
              <a:gd name="connsiteY8" fmla="*/ 2146934 h 2554923"/>
              <a:gd name="connsiteX9" fmla="*/ 4357686 w 4357686"/>
              <a:gd name="connsiteY9" fmla="*/ 2219166 h 2554923"/>
              <a:gd name="connsiteX10" fmla="*/ 4305297 w 4357686"/>
              <a:gd name="connsiteY10" fmla="*/ 2296954 h 2554923"/>
              <a:gd name="connsiteX11" fmla="*/ 4262437 w 4357686"/>
              <a:gd name="connsiteY11" fmla="*/ 2326322 h 2554923"/>
              <a:gd name="connsiteX12" fmla="*/ 4162424 w 4357686"/>
              <a:gd name="connsiteY12" fmla="*/ 2181066 h 2554923"/>
              <a:gd name="connsiteX13" fmla="*/ 4114799 w 4357686"/>
              <a:gd name="connsiteY13" fmla="*/ 2166778 h 2554923"/>
              <a:gd name="connsiteX14" fmla="*/ 4014787 w 4357686"/>
              <a:gd name="connsiteY14" fmla="*/ 2259646 h 2554923"/>
              <a:gd name="connsiteX15" fmla="*/ 3869530 w 4357686"/>
              <a:gd name="connsiteY15" fmla="*/ 2335847 h 2554923"/>
              <a:gd name="connsiteX16" fmla="*/ 3905249 w 4357686"/>
              <a:gd name="connsiteY16" fmla="*/ 2350135 h 2554923"/>
              <a:gd name="connsiteX17" fmla="*/ 3888580 w 4357686"/>
              <a:gd name="connsiteY17" fmla="*/ 2407284 h 2554923"/>
              <a:gd name="connsiteX18" fmla="*/ 3769518 w 4357686"/>
              <a:gd name="connsiteY18" fmla="*/ 2423953 h 2554923"/>
              <a:gd name="connsiteX19" fmla="*/ 3750468 w 4357686"/>
              <a:gd name="connsiteY19" fmla="*/ 2471578 h 2554923"/>
              <a:gd name="connsiteX20" fmla="*/ 3709987 w 4357686"/>
              <a:gd name="connsiteY20" fmla="*/ 2485866 h 2554923"/>
              <a:gd name="connsiteX21" fmla="*/ 3693318 w 4357686"/>
              <a:gd name="connsiteY21" fmla="*/ 2447766 h 2554923"/>
              <a:gd name="connsiteX22" fmla="*/ 3712368 w 4357686"/>
              <a:gd name="connsiteY22" fmla="*/ 2426334 h 2554923"/>
              <a:gd name="connsiteX23" fmla="*/ 3662362 w 4357686"/>
              <a:gd name="connsiteY23" fmla="*/ 2400141 h 2554923"/>
              <a:gd name="connsiteX24" fmla="*/ 3588543 w 4357686"/>
              <a:gd name="connsiteY24" fmla="*/ 2435860 h 2554923"/>
              <a:gd name="connsiteX25" fmla="*/ 3571874 w 4357686"/>
              <a:gd name="connsiteY25" fmla="*/ 2409667 h 2554923"/>
              <a:gd name="connsiteX26" fmla="*/ 3479005 w 4357686"/>
              <a:gd name="connsiteY26" fmla="*/ 2476342 h 2554923"/>
              <a:gd name="connsiteX27" fmla="*/ 3448049 w 4357686"/>
              <a:gd name="connsiteY27" fmla="*/ 2466817 h 2554923"/>
              <a:gd name="connsiteX28" fmla="*/ 3405187 w 4357686"/>
              <a:gd name="connsiteY28" fmla="*/ 2554923 h 2554923"/>
              <a:gd name="connsiteX29" fmla="*/ 2607468 w 4357686"/>
              <a:gd name="connsiteY29" fmla="*/ 2283460 h 2554923"/>
              <a:gd name="connsiteX30" fmla="*/ 2473323 w 4357686"/>
              <a:gd name="connsiteY30" fmla="*/ 2485866 h 2554923"/>
              <a:gd name="connsiteX31" fmla="*/ 2255043 w 4357686"/>
              <a:gd name="connsiteY31" fmla="*/ 2390618 h 2554923"/>
              <a:gd name="connsiteX32" fmla="*/ 1373187 w 4357686"/>
              <a:gd name="connsiteY32" fmla="*/ 2201705 h 2554923"/>
              <a:gd name="connsiteX33" fmla="*/ 1352549 w 4357686"/>
              <a:gd name="connsiteY33" fmla="*/ 2169161 h 2554923"/>
              <a:gd name="connsiteX34" fmla="*/ 1173955 w 4357686"/>
              <a:gd name="connsiteY34" fmla="*/ 2242980 h 2554923"/>
              <a:gd name="connsiteX35" fmla="*/ 1138238 w 4357686"/>
              <a:gd name="connsiteY35" fmla="*/ 2188211 h 2554923"/>
              <a:gd name="connsiteX36" fmla="*/ 997744 w 4357686"/>
              <a:gd name="connsiteY36" fmla="*/ 2140586 h 2554923"/>
              <a:gd name="connsiteX37" fmla="*/ 869156 w 4357686"/>
              <a:gd name="connsiteY37" fmla="*/ 2250124 h 2554923"/>
              <a:gd name="connsiteX38" fmla="*/ 626269 w 4357686"/>
              <a:gd name="connsiteY38" fmla="*/ 2138205 h 2554923"/>
              <a:gd name="connsiteX39" fmla="*/ 307181 w 4357686"/>
              <a:gd name="connsiteY39" fmla="*/ 2057243 h 2554923"/>
              <a:gd name="connsiteX40" fmla="*/ 240506 w 4357686"/>
              <a:gd name="connsiteY40" fmla="*/ 1800067 h 2554923"/>
              <a:gd name="connsiteX41" fmla="*/ 260351 w 4357686"/>
              <a:gd name="connsiteY41" fmla="*/ 1757205 h 2554923"/>
              <a:gd name="connsiteX42" fmla="*/ 278606 w 4357686"/>
              <a:gd name="connsiteY42" fmla="*/ 1597661 h 2554923"/>
              <a:gd name="connsiteX43" fmla="*/ 183356 w 4357686"/>
              <a:gd name="connsiteY43" fmla="*/ 1357155 h 2554923"/>
              <a:gd name="connsiteX44" fmla="*/ 0 w 4357686"/>
              <a:gd name="connsiteY44" fmla="*/ 1109505 h 2554923"/>
              <a:gd name="connsiteX0" fmla="*/ 0 w 4220166"/>
              <a:gd name="connsiteY0" fmla="*/ 1210353 h 2554923"/>
              <a:gd name="connsiteX1" fmla="*/ 1979507 w 4220166"/>
              <a:gd name="connsiteY1" fmla="*/ 0 h 2554923"/>
              <a:gd name="connsiteX2" fmla="*/ 2075452 w 4220166"/>
              <a:gd name="connsiteY2" fmla="*/ 64929 h 2554923"/>
              <a:gd name="connsiteX3" fmla="*/ 2529477 w 4220166"/>
              <a:gd name="connsiteY3" fmla="*/ 290352 h 2554923"/>
              <a:gd name="connsiteX4" fmla="*/ 2980327 w 4220166"/>
              <a:gd name="connsiteY4" fmla="*/ 1352390 h 2554923"/>
              <a:gd name="connsiteX5" fmla="*/ 3450227 w 4220166"/>
              <a:gd name="connsiteY5" fmla="*/ 1325403 h 2554923"/>
              <a:gd name="connsiteX6" fmla="*/ 3837577 w 4220166"/>
              <a:gd name="connsiteY6" fmla="*/ 1566703 h 2554923"/>
              <a:gd name="connsiteX7" fmla="*/ 3723277 w 4220166"/>
              <a:gd name="connsiteY7" fmla="*/ 1950878 h 2554923"/>
              <a:gd name="connsiteX8" fmla="*/ 4203496 w 4220166"/>
              <a:gd name="connsiteY8" fmla="*/ 2146934 h 2554923"/>
              <a:gd name="connsiteX9" fmla="*/ 4220166 w 4220166"/>
              <a:gd name="connsiteY9" fmla="*/ 2219166 h 2554923"/>
              <a:gd name="connsiteX10" fmla="*/ 4167777 w 4220166"/>
              <a:gd name="connsiteY10" fmla="*/ 2296954 h 2554923"/>
              <a:gd name="connsiteX11" fmla="*/ 4124917 w 4220166"/>
              <a:gd name="connsiteY11" fmla="*/ 2326322 h 2554923"/>
              <a:gd name="connsiteX12" fmla="*/ 4024904 w 4220166"/>
              <a:gd name="connsiteY12" fmla="*/ 2181066 h 2554923"/>
              <a:gd name="connsiteX13" fmla="*/ 3977279 w 4220166"/>
              <a:gd name="connsiteY13" fmla="*/ 2166778 h 2554923"/>
              <a:gd name="connsiteX14" fmla="*/ 3877267 w 4220166"/>
              <a:gd name="connsiteY14" fmla="*/ 2259646 h 2554923"/>
              <a:gd name="connsiteX15" fmla="*/ 3732010 w 4220166"/>
              <a:gd name="connsiteY15" fmla="*/ 2335847 h 2554923"/>
              <a:gd name="connsiteX16" fmla="*/ 3767729 w 4220166"/>
              <a:gd name="connsiteY16" fmla="*/ 2350135 h 2554923"/>
              <a:gd name="connsiteX17" fmla="*/ 3751060 w 4220166"/>
              <a:gd name="connsiteY17" fmla="*/ 2407284 h 2554923"/>
              <a:gd name="connsiteX18" fmla="*/ 3631998 w 4220166"/>
              <a:gd name="connsiteY18" fmla="*/ 2423953 h 2554923"/>
              <a:gd name="connsiteX19" fmla="*/ 3612948 w 4220166"/>
              <a:gd name="connsiteY19" fmla="*/ 2471578 h 2554923"/>
              <a:gd name="connsiteX20" fmla="*/ 3572467 w 4220166"/>
              <a:gd name="connsiteY20" fmla="*/ 2485866 h 2554923"/>
              <a:gd name="connsiteX21" fmla="*/ 3555798 w 4220166"/>
              <a:gd name="connsiteY21" fmla="*/ 2447766 h 2554923"/>
              <a:gd name="connsiteX22" fmla="*/ 3574848 w 4220166"/>
              <a:gd name="connsiteY22" fmla="*/ 2426334 h 2554923"/>
              <a:gd name="connsiteX23" fmla="*/ 3524842 w 4220166"/>
              <a:gd name="connsiteY23" fmla="*/ 2400141 h 2554923"/>
              <a:gd name="connsiteX24" fmla="*/ 3451023 w 4220166"/>
              <a:gd name="connsiteY24" fmla="*/ 2435860 h 2554923"/>
              <a:gd name="connsiteX25" fmla="*/ 3434354 w 4220166"/>
              <a:gd name="connsiteY25" fmla="*/ 2409667 h 2554923"/>
              <a:gd name="connsiteX26" fmla="*/ 3341485 w 4220166"/>
              <a:gd name="connsiteY26" fmla="*/ 2476342 h 2554923"/>
              <a:gd name="connsiteX27" fmla="*/ 3310529 w 4220166"/>
              <a:gd name="connsiteY27" fmla="*/ 2466817 h 2554923"/>
              <a:gd name="connsiteX28" fmla="*/ 3267667 w 4220166"/>
              <a:gd name="connsiteY28" fmla="*/ 2554923 h 2554923"/>
              <a:gd name="connsiteX29" fmla="*/ 2469948 w 4220166"/>
              <a:gd name="connsiteY29" fmla="*/ 2283460 h 2554923"/>
              <a:gd name="connsiteX30" fmla="*/ 2335803 w 4220166"/>
              <a:gd name="connsiteY30" fmla="*/ 2485866 h 2554923"/>
              <a:gd name="connsiteX31" fmla="*/ 2117523 w 4220166"/>
              <a:gd name="connsiteY31" fmla="*/ 2390618 h 2554923"/>
              <a:gd name="connsiteX32" fmla="*/ 1235667 w 4220166"/>
              <a:gd name="connsiteY32" fmla="*/ 2201705 h 2554923"/>
              <a:gd name="connsiteX33" fmla="*/ 1215029 w 4220166"/>
              <a:gd name="connsiteY33" fmla="*/ 2169161 h 2554923"/>
              <a:gd name="connsiteX34" fmla="*/ 1036435 w 4220166"/>
              <a:gd name="connsiteY34" fmla="*/ 2242980 h 2554923"/>
              <a:gd name="connsiteX35" fmla="*/ 1000718 w 4220166"/>
              <a:gd name="connsiteY35" fmla="*/ 2188211 h 2554923"/>
              <a:gd name="connsiteX36" fmla="*/ 860224 w 4220166"/>
              <a:gd name="connsiteY36" fmla="*/ 2140586 h 2554923"/>
              <a:gd name="connsiteX37" fmla="*/ 731636 w 4220166"/>
              <a:gd name="connsiteY37" fmla="*/ 2250124 h 2554923"/>
              <a:gd name="connsiteX38" fmla="*/ 488749 w 4220166"/>
              <a:gd name="connsiteY38" fmla="*/ 2138205 h 2554923"/>
              <a:gd name="connsiteX39" fmla="*/ 169661 w 4220166"/>
              <a:gd name="connsiteY39" fmla="*/ 2057243 h 2554923"/>
              <a:gd name="connsiteX40" fmla="*/ 102986 w 4220166"/>
              <a:gd name="connsiteY40" fmla="*/ 1800067 h 2554923"/>
              <a:gd name="connsiteX41" fmla="*/ 122831 w 4220166"/>
              <a:gd name="connsiteY41" fmla="*/ 1757205 h 2554923"/>
              <a:gd name="connsiteX42" fmla="*/ 141086 w 4220166"/>
              <a:gd name="connsiteY42" fmla="*/ 1597661 h 2554923"/>
              <a:gd name="connsiteX43" fmla="*/ 45836 w 4220166"/>
              <a:gd name="connsiteY43" fmla="*/ 1357155 h 2554923"/>
              <a:gd name="connsiteX44" fmla="*/ 0 w 4220166"/>
              <a:gd name="connsiteY44" fmla="*/ 1210353 h 2554923"/>
              <a:gd name="connsiteX0" fmla="*/ 0 w 4213291"/>
              <a:gd name="connsiteY0" fmla="*/ 1193163 h 2554923"/>
              <a:gd name="connsiteX1" fmla="*/ 1972632 w 4213291"/>
              <a:gd name="connsiteY1" fmla="*/ 0 h 2554923"/>
              <a:gd name="connsiteX2" fmla="*/ 2068577 w 4213291"/>
              <a:gd name="connsiteY2" fmla="*/ 64929 h 2554923"/>
              <a:gd name="connsiteX3" fmla="*/ 2522602 w 4213291"/>
              <a:gd name="connsiteY3" fmla="*/ 290352 h 2554923"/>
              <a:gd name="connsiteX4" fmla="*/ 2973452 w 4213291"/>
              <a:gd name="connsiteY4" fmla="*/ 1352390 h 2554923"/>
              <a:gd name="connsiteX5" fmla="*/ 3443352 w 4213291"/>
              <a:gd name="connsiteY5" fmla="*/ 1325403 h 2554923"/>
              <a:gd name="connsiteX6" fmla="*/ 3830702 w 4213291"/>
              <a:gd name="connsiteY6" fmla="*/ 1566703 h 2554923"/>
              <a:gd name="connsiteX7" fmla="*/ 3716402 w 4213291"/>
              <a:gd name="connsiteY7" fmla="*/ 1950878 h 2554923"/>
              <a:gd name="connsiteX8" fmla="*/ 4196621 w 4213291"/>
              <a:gd name="connsiteY8" fmla="*/ 2146934 h 2554923"/>
              <a:gd name="connsiteX9" fmla="*/ 4213291 w 4213291"/>
              <a:gd name="connsiteY9" fmla="*/ 2219166 h 2554923"/>
              <a:gd name="connsiteX10" fmla="*/ 4160902 w 4213291"/>
              <a:gd name="connsiteY10" fmla="*/ 2296954 h 2554923"/>
              <a:gd name="connsiteX11" fmla="*/ 4118042 w 4213291"/>
              <a:gd name="connsiteY11" fmla="*/ 2326322 h 2554923"/>
              <a:gd name="connsiteX12" fmla="*/ 4018029 w 4213291"/>
              <a:gd name="connsiteY12" fmla="*/ 2181066 h 2554923"/>
              <a:gd name="connsiteX13" fmla="*/ 3970404 w 4213291"/>
              <a:gd name="connsiteY13" fmla="*/ 2166778 h 2554923"/>
              <a:gd name="connsiteX14" fmla="*/ 3870392 w 4213291"/>
              <a:gd name="connsiteY14" fmla="*/ 2259646 h 2554923"/>
              <a:gd name="connsiteX15" fmla="*/ 3725135 w 4213291"/>
              <a:gd name="connsiteY15" fmla="*/ 2335847 h 2554923"/>
              <a:gd name="connsiteX16" fmla="*/ 3760854 w 4213291"/>
              <a:gd name="connsiteY16" fmla="*/ 2350135 h 2554923"/>
              <a:gd name="connsiteX17" fmla="*/ 3744185 w 4213291"/>
              <a:gd name="connsiteY17" fmla="*/ 2407284 h 2554923"/>
              <a:gd name="connsiteX18" fmla="*/ 3625123 w 4213291"/>
              <a:gd name="connsiteY18" fmla="*/ 2423953 h 2554923"/>
              <a:gd name="connsiteX19" fmla="*/ 3606073 w 4213291"/>
              <a:gd name="connsiteY19" fmla="*/ 2471578 h 2554923"/>
              <a:gd name="connsiteX20" fmla="*/ 3565592 w 4213291"/>
              <a:gd name="connsiteY20" fmla="*/ 2485866 h 2554923"/>
              <a:gd name="connsiteX21" fmla="*/ 3548923 w 4213291"/>
              <a:gd name="connsiteY21" fmla="*/ 2447766 h 2554923"/>
              <a:gd name="connsiteX22" fmla="*/ 3567973 w 4213291"/>
              <a:gd name="connsiteY22" fmla="*/ 2426334 h 2554923"/>
              <a:gd name="connsiteX23" fmla="*/ 3517967 w 4213291"/>
              <a:gd name="connsiteY23" fmla="*/ 2400141 h 2554923"/>
              <a:gd name="connsiteX24" fmla="*/ 3444148 w 4213291"/>
              <a:gd name="connsiteY24" fmla="*/ 2435860 h 2554923"/>
              <a:gd name="connsiteX25" fmla="*/ 3427479 w 4213291"/>
              <a:gd name="connsiteY25" fmla="*/ 2409667 h 2554923"/>
              <a:gd name="connsiteX26" fmla="*/ 3334610 w 4213291"/>
              <a:gd name="connsiteY26" fmla="*/ 2476342 h 2554923"/>
              <a:gd name="connsiteX27" fmla="*/ 3303654 w 4213291"/>
              <a:gd name="connsiteY27" fmla="*/ 2466817 h 2554923"/>
              <a:gd name="connsiteX28" fmla="*/ 3260792 w 4213291"/>
              <a:gd name="connsiteY28" fmla="*/ 2554923 h 2554923"/>
              <a:gd name="connsiteX29" fmla="*/ 2463073 w 4213291"/>
              <a:gd name="connsiteY29" fmla="*/ 2283460 h 2554923"/>
              <a:gd name="connsiteX30" fmla="*/ 2328928 w 4213291"/>
              <a:gd name="connsiteY30" fmla="*/ 2485866 h 2554923"/>
              <a:gd name="connsiteX31" fmla="*/ 2110648 w 4213291"/>
              <a:gd name="connsiteY31" fmla="*/ 2390618 h 2554923"/>
              <a:gd name="connsiteX32" fmla="*/ 1228792 w 4213291"/>
              <a:gd name="connsiteY32" fmla="*/ 2201705 h 2554923"/>
              <a:gd name="connsiteX33" fmla="*/ 1208154 w 4213291"/>
              <a:gd name="connsiteY33" fmla="*/ 2169161 h 2554923"/>
              <a:gd name="connsiteX34" fmla="*/ 1029560 w 4213291"/>
              <a:gd name="connsiteY34" fmla="*/ 2242980 h 2554923"/>
              <a:gd name="connsiteX35" fmla="*/ 993843 w 4213291"/>
              <a:gd name="connsiteY35" fmla="*/ 2188211 h 2554923"/>
              <a:gd name="connsiteX36" fmla="*/ 853349 w 4213291"/>
              <a:gd name="connsiteY36" fmla="*/ 2140586 h 2554923"/>
              <a:gd name="connsiteX37" fmla="*/ 724761 w 4213291"/>
              <a:gd name="connsiteY37" fmla="*/ 2250124 h 2554923"/>
              <a:gd name="connsiteX38" fmla="*/ 481874 w 4213291"/>
              <a:gd name="connsiteY38" fmla="*/ 2138205 h 2554923"/>
              <a:gd name="connsiteX39" fmla="*/ 162786 w 4213291"/>
              <a:gd name="connsiteY39" fmla="*/ 2057243 h 2554923"/>
              <a:gd name="connsiteX40" fmla="*/ 96111 w 4213291"/>
              <a:gd name="connsiteY40" fmla="*/ 1800067 h 2554923"/>
              <a:gd name="connsiteX41" fmla="*/ 115956 w 4213291"/>
              <a:gd name="connsiteY41" fmla="*/ 1757205 h 2554923"/>
              <a:gd name="connsiteX42" fmla="*/ 134211 w 4213291"/>
              <a:gd name="connsiteY42" fmla="*/ 1597661 h 2554923"/>
              <a:gd name="connsiteX43" fmla="*/ 38961 w 4213291"/>
              <a:gd name="connsiteY43" fmla="*/ 1357155 h 2554923"/>
              <a:gd name="connsiteX44" fmla="*/ 0 w 4213291"/>
              <a:gd name="connsiteY44" fmla="*/ 1193163 h 2554923"/>
              <a:gd name="connsiteX0" fmla="*/ 21374 w 4234665"/>
              <a:gd name="connsiteY0" fmla="*/ 1193163 h 2554923"/>
              <a:gd name="connsiteX1" fmla="*/ 209561 w 4234665"/>
              <a:gd name="connsiteY1" fmla="*/ 1131160 h 2554923"/>
              <a:gd name="connsiteX2" fmla="*/ 1994006 w 4234665"/>
              <a:gd name="connsiteY2" fmla="*/ 0 h 2554923"/>
              <a:gd name="connsiteX3" fmla="*/ 2089951 w 4234665"/>
              <a:gd name="connsiteY3" fmla="*/ 64929 h 2554923"/>
              <a:gd name="connsiteX4" fmla="*/ 2543976 w 4234665"/>
              <a:gd name="connsiteY4" fmla="*/ 290352 h 2554923"/>
              <a:gd name="connsiteX5" fmla="*/ 2994826 w 4234665"/>
              <a:gd name="connsiteY5" fmla="*/ 1352390 h 2554923"/>
              <a:gd name="connsiteX6" fmla="*/ 3464726 w 4234665"/>
              <a:gd name="connsiteY6" fmla="*/ 1325403 h 2554923"/>
              <a:gd name="connsiteX7" fmla="*/ 3852076 w 4234665"/>
              <a:gd name="connsiteY7" fmla="*/ 1566703 h 2554923"/>
              <a:gd name="connsiteX8" fmla="*/ 3737776 w 4234665"/>
              <a:gd name="connsiteY8" fmla="*/ 1950878 h 2554923"/>
              <a:gd name="connsiteX9" fmla="*/ 4217995 w 4234665"/>
              <a:gd name="connsiteY9" fmla="*/ 2146934 h 2554923"/>
              <a:gd name="connsiteX10" fmla="*/ 4234665 w 4234665"/>
              <a:gd name="connsiteY10" fmla="*/ 2219166 h 2554923"/>
              <a:gd name="connsiteX11" fmla="*/ 4182276 w 4234665"/>
              <a:gd name="connsiteY11" fmla="*/ 2296954 h 2554923"/>
              <a:gd name="connsiteX12" fmla="*/ 4139416 w 4234665"/>
              <a:gd name="connsiteY12" fmla="*/ 2326322 h 2554923"/>
              <a:gd name="connsiteX13" fmla="*/ 4039403 w 4234665"/>
              <a:gd name="connsiteY13" fmla="*/ 2181066 h 2554923"/>
              <a:gd name="connsiteX14" fmla="*/ 3991778 w 4234665"/>
              <a:gd name="connsiteY14" fmla="*/ 2166778 h 2554923"/>
              <a:gd name="connsiteX15" fmla="*/ 3891766 w 4234665"/>
              <a:gd name="connsiteY15" fmla="*/ 2259646 h 2554923"/>
              <a:gd name="connsiteX16" fmla="*/ 3746509 w 4234665"/>
              <a:gd name="connsiteY16" fmla="*/ 2335847 h 2554923"/>
              <a:gd name="connsiteX17" fmla="*/ 3782228 w 4234665"/>
              <a:gd name="connsiteY17" fmla="*/ 2350135 h 2554923"/>
              <a:gd name="connsiteX18" fmla="*/ 3765559 w 4234665"/>
              <a:gd name="connsiteY18" fmla="*/ 2407284 h 2554923"/>
              <a:gd name="connsiteX19" fmla="*/ 3646497 w 4234665"/>
              <a:gd name="connsiteY19" fmla="*/ 2423953 h 2554923"/>
              <a:gd name="connsiteX20" fmla="*/ 3627447 w 4234665"/>
              <a:gd name="connsiteY20" fmla="*/ 2471578 h 2554923"/>
              <a:gd name="connsiteX21" fmla="*/ 3586966 w 4234665"/>
              <a:gd name="connsiteY21" fmla="*/ 2485866 h 2554923"/>
              <a:gd name="connsiteX22" fmla="*/ 3570297 w 4234665"/>
              <a:gd name="connsiteY22" fmla="*/ 2447766 h 2554923"/>
              <a:gd name="connsiteX23" fmla="*/ 3589347 w 4234665"/>
              <a:gd name="connsiteY23" fmla="*/ 2426334 h 2554923"/>
              <a:gd name="connsiteX24" fmla="*/ 3539341 w 4234665"/>
              <a:gd name="connsiteY24" fmla="*/ 2400141 h 2554923"/>
              <a:gd name="connsiteX25" fmla="*/ 3465522 w 4234665"/>
              <a:gd name="connsiteY25" fmla="*/ 2435860 h 2554923"/>
              <a:gd name="connsiteX26" fmla="*/ 3448853 w 4234665"/>
              <a:gd name="connsiteY26" fmla="*/ 2409667 h 2554923"/>
              <a:gd name="connsiteX27" fmla="*/ 3355984 w 4234665"/>
              <a:gd name="connsiteY27" fmla="*/ 2476342 h 2554923"/>
              <a:gd name="connsiteX28" fmla="*/ 3325028 w 4234665"/>
              <a:gd name="connsiteY28" fmla="*/ 2466817 h 2554923"/>
              <a:gd name="connsiteX29" fmla="*/ 3282166 w 4234665"/>
              <a:gd name="connsiteY29" fmla="*/ 2554923 h 2554923"/>
              <a:gd name="connsiteX30" fmla="*/ 2484447 w 4234665"/>
              <a:gd name="connsiteY30" fmla="*/ 2283460 h 2554923"/>
              <a:gd name="connsiteX31" fmla="*/ 2350302 w 4234665"/>
              <a:gd name="connsiteY31" fmla="*/ 2485866 h 2554923"/>
              <a:gd name="connsiteX32" fmla="*/ 2132022 w 4234665"/>
              <a:gd name="connsiteY32" fmla="*/ 2390618 h 2554923"/>
              <a:gd name="connsiteX33" fmla="*/ 1250166 w 4234665"/>
              <a:gd name="connsiteY33" fmla="*/ 2201705 h 2554923"/>
              <a:gd name="connsiteX34" fmla="*/ 1229528 w 4234665"/>
              <a:gd name="connsiteY34" fmla="*/ 2169161 h 2554923"/>
              <a:gd name="connsiteX35" fmla="*/ 1050934 w 4234665"/>
              <a:gd name="connsiteY35" fmla="*/ 2242980 h 2554923"/>
              <a:gd name="connsiteX36" fmla="*/ 1015217 w 4234665"/>
              <a:gd name="connsiteY36" fmla="*/ 2188211 h 2554923"/>
              <a:gd name="connsiteX37" fmla="*/ 874723 w 4234665"/>
              <a:gd name="connsiteY37" fmla="*/ 2140586 h 2554923"/>
              <a:gd name="connsiteX38" fmla="*/ 746135 w 4234665"/>
              <a:gd name="connsiteY38" fmla="*/ 2250124 h 2554923"/>
              <a:gd name="connsiteX39" fmla="*/ 503248 w 4234665"/>
              <a:gd name="connsiteY39" fmla="*/ 2138205 h 2554923"/>
              <a:gd name="connsiteX40" fmla="*/ 184160 w 4234665"/>
              <a:gd name="connsiteY40" fmla="*/ 2057243 h 2554923"/>
              <a:gd name="connsiteX41" fmla="*/ 117485 w 4234665"/>
              <a:gd name="connsiteY41" fmla="*/ 1800067 h 2554923"/>
              <a:gd name="connsiteX42" fmla="*/ 137330 w 4234665"/>
              <a:gd name="connsiteY42" fmla="*/ 1757205 h 2554923"/>
              <a:gd name="connsiteX43" fmla="*/ 155585 w 4234665"/>
              <a:gd name="connsiteY43" fmla="*/ 1597661 h 2554923"/>
              <a:gd name="connsiteX44" fmla="*/ 60335 w 4234665"/>
              <a:gd name="connsiteY44" fmla="*/ 1357155 h 2554923"/>
              <a:gd name="connsiteX45" fmla="*/ 21374 w 4234665"/>
              <a:gd name="connsiteY45" fmla="*/ 1193163 h 2554923"/>
              <a:gd name="connsiteX0" fmla="*/ 37002 w 4250293"/>
              <a:gd name="connsiteY0" fmla="*/ 1193163 h 2554923"/>
              <a:gd name="connsiteX1" fmla="*/ 194246 w 4250293"/>
              <a:gd name="connsiteY1" fmla="*/ 1113970 h 2554923"/>
              <a:gd name="connsiteX2" fmla="*/ 2009634 w 4250293"/>
              <a:gd name="connsiteY2" fmla="*/ 0 h 2554923"/>
              <a:gd name="connsiteX3" fmla="*/ 2105579 w 4250293"/>
              <a:gd name="connsiteY3" fmla="*/ 64929 h 2554923"/>
              <a:gd name="connsiteX4" fmla="*/ 2559604 w 4250293"/>
              <a:gd name="connsiteY4" fmla="*/ 290352 h 2554923"/>
              <a:gd name="connsiteX5" fmla="*/ 3010454 w 4250293"/>
              <a:gd name="connsiteY5" fmla="*/ 1352390 h 2554923"/>
              <a:gd name="connsiteX6" fmla="*/ 3480354 w 4250293"/>
              <a:gd name="connsiteY6" fmla="*/ 1325403 h 2554923"/>
              <a:gd name="connsiteX7" fmla="*/ 3867704 w 4250293"/>
              <a:gd name="connsiteY7" fmla="*/ 1566703 h 2554923"/>
              <a:gd name="connsiteX8" fmla="*/ 3753404 w 4250293"/>
              <a:gd name="connsiteY8" fmla="*/ 1950878 h 2554923"/>
              <a:gd name="connsiteX9" fmla="*/ 4233623 w 4250293"/>
              <a:gd name="connsiteY9" fmla="*/ 2146934 h 2554923"/>
              <a:gd name="connsiteX10" fmla="*/ 4250293 w 4250293"/>
              <a:gd name="connsiteY10" fmla="*/ 2219166 h 2554923"/>
              <a:gd name="connsiteX11" fmla="*/ 4197904 w 4250293"/>
              <a:gd name="connsiteY11" fmla="*/ 2296954 h 2554923"/>
              <a:gd name="connsiteX12" fmla="*/ 4155044 w 4250293"/>
              <a:gd name="connsiteY12" fmla="*/ 2326322 h 2554923"/>
              <a:gd name="connsiteX13" fmla="*/ 4055031 w 4250293"/>
              <a:gd name="connsiteY13" fmla="*/ 2181066 h 2554923"/>
              <a:gd name="connsiteX14" fmla="*/ 4007406 w 4250293"/>
              <a:gd name="connsiteY14" fmla="*/ 2166778 h 2554923"/>
              <a:gd name="connsiteX15" fmla="*/ 3907394 w 4250293"/>
              <a:gd name="connsiteY15" fmla="*/ 2259646 h 2554923"/>
              <a:gd name="connsiteX16" fmla="*/ 3762137 w 4250293"/>
              <a:gd name="connsiteY16" fmla="*/ 2335847 h 2554923"/>
              <a:gd name="connsiteX17" fmla="*/ 3797856 w 4250293"/>
              <a:gd name="connsiteY17" fmla="*/ 2350135 h 2554923"/>
              <a:gd name="connsiteX18" fmla="*/ 3781187 w 4250293"/>
              <a:gd name="connsiteY18" fmla="*/ 2407284 h 2554923"/>
              <a:gd name="connsiteX19" fmla="*/ 3662125 w 4250293"/>
              <a:gd name="connsiteY19" fmla="*/ 2423953 h 2554923"/>
              <a:gd name="connsiteX20" fmla="*/ 3643075 w 4250293"/>
              <a:gd name="connsiteY20" fmla="*/ 2471578 h 2554923"/>
              <a:gd name="connsiteX21" fmla="*/ 3602594 w 4250293"/>
              <a:gd name="connsiteY21" fmla="*/ 2485866 h 2554923"/>
              <a:gd name="connsiteX22" fmla="*/ 3585925 w 4250293"/>
              <a:gd name="connsiteY22" fmla="*/ 2447766 h 2554923"/>
              <a:gd name="connsiteX23" fmla="*/ 3604975 w 4250293"/>
              <a:gd name="connsiteY23" fmla="*/ 2426334 h 2554923"/>
              <a:gd name="connsiteX24" fmla="*/ 3554969 w 4250293"/>
              <a:gd name="connsiteY24" fmla="*/ 2400141 h 2554923"/>
              <a:gd name="connsiteX25" fmla="*/ 3481150 w 4250293"/>
              <a:gd name="connsiteY25" fmla="*/ 2435860 h 2554923"/>
              <a:gd name="connsiteX26" fmla="*/ 3464481 w 4250293"/>
              <a:gd name="connsiteY26" fmla="*/ 2409667 h 2554923"/>
              <a:gd name="connsiteX27" fmla="*/ 3371612 w 4250293"/>
              <a:gd name="connsiteY27" fmla="*/ 2476342 h 2554923"/>
              <a:gd name="connsiteX28" fmla="*/ 3340656 w 4250293"/>
              <a:gd name="connsiteY28" fmla="*/ 2466817 h 2554923"/>
              <a:gd name="connsiteX29" fmla="*/ 3297794 w 4250293"/>
              <a:gd name="connsiteY29" fmla="*/ 2554923 h 2554923"/>
              <a:gd name="connsiteX30" fmla="*/ 2500075 w 4250293"/>
              <a:gd name="connsiteY30" fmla="*/ 2283460 h 2554923"/>
              <a:gd name="connsiteX31" fmla="*/ 2365930 w 4250293"/>
              <a:gd name="connsiteY31" fmla="*/ 2485866 h 2554923"/>
              <a:gd name="connsiteX32" fmla="*/ 2147650 w 4250293"/>
              <a:gd name="connsiteY32" fmla="*/ 2390618 h 2554923"/>
              <a:gd name="connsiteX33" fmla="*/ 1265794 w 4250293"/>
              <a:gd name="connsiteY33" fmla="*/ 2201705 h 2554923"/>
              <a:gd name="connsiteX34" fmla="*/ 1245156 w 4250293"/>
              <a:gd name="connsiteY34" fmla="*/ 2169161 h 2554923"/>
              <a:gd name="connsiteX35" fmla="*/ 1066562 w 4250293"/>
              <a:gd name="connsiteY35" fmla="*/ 2242980 h 2554923"/>
              <a:gd name="connsiteX36" fmla="*/ 1030845 w 4250293"/>
              <a:gd name="connsiteY36" fmla="*/ 2188211 h 2554923"/>
              <a:gd name="connsiteX37" fmla="*/ 890351 w 4250293"/>
              <a:gd name="connsiteY37" fmla="*/ 2140586 h 2554923"/>
              <a:gd name="connsiteX38" fmla="*/ 761763 w 4250293"/>
              <a:gd name="connsiteY38" fmla="*/ 2250124 h 2554923"/>
              <a:gd name="connsiteX39" fmla="*/ 518876 w 4250293"/>
              <a:gd name="connsiteY39" fmla="*/ 2138205 h 2554923"/>
              <a:gd name="connsiteX40" fmla="*/ 199788 w 4250293"/>
              <a:gd name="connsiteY40" fmla="*/ 2057243 h 2554923"/>
              <a:gd name="connsiteX41" fmla="*/ 133113 w 4250293"/>
              <a:gd name="connsiteY41" fmla="*/ 1800067 h 2554923"/>
              <a:gd name="connsiteX42" fmla="*/ 152958 w 4250293"/>
              <a:gd name="connsiteY42" fmla="*/ 1757205 h 2554923"/>
              <a:gd name="connsiteX43" fmla="*/ 171213 w 4250293"/>
              <a:gd name="connsiteY43" fmla="*/ 1597661 h 2554923"/>
              <a:gd name="connsiteX44" fmla="*/ 75963 w 4250293"/>
              <a:gd name="connsiteY44" fmla="*/ 1357155 h 2554923"/>
              <a:gd name="connsiteX45" fmla="*/ 37002 w 4250293"/>
              <a:gd name="connsiteY45" fmla="*/ 1193163 h 2554923"/>
              <a:gd name="connsiteX0" fmla="*/ -1 w 4213290"/>
              <a:gd name="connsiteY0" fmla="*/ 1193163 h 2554923"/>
              <a:gd name="connsiteX1" fmla="*/ 157243 w 4213290"/>
              <a:gd name="connsiteY1" fmla="*/ 1113970 h 2554923"/>
              <a:gd name="connsiteX2" fmla="*/ 1972631 w 4213290"/>
              <a:gd name="connsiteY2" fmla="*/ 0 h 2554923"/>
              <a:gd name="connsiteX3" fmla="*/ 2068576 w 4213290"/>
              <a:gd name="connsiteY3" fmla="*/ 64929 h 2554923"/>
              <a:gd name="connsiteX4" fmla="*/ 2522601 w 4213290"/>
              <a:gd name="connsiteY4" fmla="*/ 290352 h 2554923"/>
              <a:gd name="connsiteX5" fmla="*/ 2973451 w 4213290"/>
              <a:gd name="connsiteY5" fmla="*/ 1352390 h 2554923"/>
              <a:gd name="connsiteX6" fmla="*/ 3443351 w 4213290"/>
              <a:gd name="connsiteY6" fmla="*/ 1325403 h 2554923"/>
              <a:gd name="connsiteX7" fmla="*/ 3830701 w 4213290"/>
              <a:gd name="connsiteY7" fmla="*/ 1566703 h 2554923"/>
              <a:gd name="connsiteX8" fmla="*/ 3716401 w 4213290"/>
              <a:gd name="connsiteY8" fmla="*/ 1950878 h 2554923"/>
              <a:gd name="connsiteX9" fmla="*/ 4196620 w 4213290"/>
              <a:gd name="connsiteY9" fmla="*/ 2146934 h 2554923"/>
              <a:gd name="connsiteX10" fmla="*/ 4213290 w 4213290"/>
              <a:gd name="connsiteY10" fmla="*/ 2219166 h 2554923"/>
              <a:gd name="connsiteX11" fmla="*/ 4160901 w 4213290"/>
              <a:gd name="connsiteY11" fmla="*/ 2296954 h 2554923"/>
              <a:gd name="connsiteX12" fmla="*/ 4118041 w 4213290"/>
              <a:gd name="connsiteY12" fmla="*/ 2326322 h 2554923"/>
              <a:gd name="connsiteX13" fmla="*/ 4018028 w 4213290"/>
              <a:gd name="connsiteY13" fmla="*/ 2181066 h 2554923"/>
              <a:gd name="connsiteX14" fmla="*/ 3970403 w 4213290"/>
              <a:gd name="connsiteY14" fmla="*/ 2166778 h 2554923"/>
              <a:gd name="connsiteX15" fmla="*/ 3870391 w 4213290"/>
              <a:gd name="connsiteY15" fmla="*/ 2259646 h 2554923"/>
              <a:gd name="connsiteX16" fmla="*/ 3725134 w 4213290"/>
              <a:gd name="connsiteY16" fmla="*/ 2335847 h 2554923"/>
              <a:gd name="connsiteX17" fmla="*/ 3760853 w 4213290"/>
              <a:gd name="connsiteY17" fmla="*/ 2350135 h 2554923"/>
              <a:gd name="connsiteX18" fmla="*/ 3744184 w 4213290"/>
              <a:gd name="connsiteY18" fmla="*/ 2407284 h 2554923"/>
              <a:gd name="connsiteX19" fmla="*/ 3625122 w 4213290"/>
              <a:gd name="connsiteY19" fmla="*/ 2423953 h 2554923"/>
              <a:gd name="connsiteX20" fmla="*/ 3606072 w 4213290"/>
              <a:gd name="connsiteY20" fmla="*/ 2471578 h 2554923"/>
              <a:gd name="connsiteX21" fmla="*/ 3565591 w 4213290"/>
              <a:gd name="connsiteY21" fmla="*/ 2485866 h 2554923"/>
              <a:gd name="connsiteX22" fmla="*/ 3548922 w 4213290"/>
              <a:gd name="connsiteY22" fmla="*/ 2447766 h 2554923"/>
              <a:gd name="connsiteX23" fmla="*/ 3567972 w 4213290"/>
              <a:gd name="connsiteY23" fmla="*/ 2426334 h 2554923"/>
              <a:gd name="connsiteX24" fmla="*/ 3517966 w 4213290"/>
              <a:gd name="connsiteY24" fmla="*/ 2400141 h 2554923"/>
              <a:gd name="connsiteX25" fmla="*/ 3444147 w 4213290"/>
              <a:gd name="connsiteY25" fmla="*/ 2435860 h 2554923"/>
              <a:gd name="connsiteX26" fmla="*/ 3427478 w 4213290"/>
              <a:gd name="connsiteY26" fmla="*/ 2409667 h 2554923"/>
              <a:gd name="connsiteX27" fmla="*/ 3334609 w 4213290"/>
              <a:gd name="connsiteY27" fmla="*/ 2476342 h 2554923"/>
              <a:gd name="connsiteX28" fmla="*/ 3303653 w 4213290"/>
              <a:gd name="connsiteY28" fmla="*/ 2466817 h 2554923"/>
              <a:gd name="connsiteX29" fmla="*/ 3260791 w 4213290"/>
              <a:gd name="connsiteY29" fmla="*/ 2554923 h 2554923"/>
              <a:gd name="connsiteX30" fmla="*/ 2463072 w 4213290"/>
              <a:gd name="connsiteY30" fmla="*/ 2283460 h 2554923"/>
              <a:gd name="connsiteX31" fmla="*/ 2328927 w 4213290"/>
              <a:gd name="connsiteY31" fmla="*/ 2485866 h 2554923"/>
              <a:gd name="connsiteX32" fmla="*/ 2110647 w 4213290"/>
              <a:gd name="connsiteY32" fmla="*/ 2390618 h 2554923"/>
              <a:gd name="connsiteX33" fmla="*/ 1228791 w 4213290"/>
              <a:gd name="connsiteY33" fmla="*/ 2201705 h 2554923"/>
              <a:gd name="connsiteX34" fmla="*/ 1208153 w 4213290"/>
              <a:gd name="connsiteY34" fmla="*/ 2169161 h 2554923"/>
              <a:gd name="connsiteX35" fmla="*/ 1029559 w 4213290"/>
              <a:gd name="connsiteY35" fmla="*/ 2242980 h 2554923"/>
              <a:gd name="connsiteX36" fmla="*/ 993842 w 4213290"/>
              <a:gd name="connsiteY36" fmla="*/ 2188211 h 2554923"/>
              <a:gd name="connsiteX37" fmla="*/ 853348 w 4213290"/>
              <a:gd name="connsiteY37" fmla="*/ 2140586 h 2554923"/>
              <a:gd name="connsiteX38" fmla="*/ 724760 w 4213290"/>
              <a:gd name="connsiteY38" fmla="*/ 2250124 h 2554923"/>
              <a:gd name="connsiteX39" fmla="*/ 481873 w 4213290"/>
              <a:gd name="connsiteY39" fmla="*/ 2138205 h 2554923"/>
              <a:gd name="connsiteX40" fmla="*/ 162785 w 4213290"/>
              <a:gd name="connsiteY40" fmla="*/ 2057243 h 2554923"/>
              <a:gd name="connsiteX41" fmla="*/ 96110 w 4213290"/>
              <a:gd name="connsiteY41" fmla="*/ 1800067 h 2554923"/>
              <a:gd name="connsiteX42" fmla="*/ 115955 w 4213290"/>
              <a:gd name="connsiteY42" fmla="*/ 1757205 h 2554923"/>
              <a:gd name="connsiteX43" fmla="*/ 134210 w 4213290"/>
              <a:gd name="connsiteY43" fmla="*/ 1597661 h 2554923"/>
              <a:gd name="connsiteX44" fmla="*/ 38960 w 4213290"/>
              <a:gd name="connsiteY44" fmla="*/ 1357155 h 2554923"/>
              <a:gd name="connsiteX45" fmla="*/ -1 w 4213290"/>
              <a:gd name="connsiteY45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1972632 w 4213291"/>
              <a:gd name="connsiteY2" fmla="*/ 0 h 2554923"/>
              <a:gd name="connsiteX3" fmla="*/ 2068577 w 4213291"/>
              <a:gd name="connsiteY3" fmla="*/ 64929 h 2554923"/>
              <a:gd name="connsiteX4" fmla="*/ 2522602 w 4213291"/>
              <a:gd name="connsiteY4" fmla="*/ 290352 h 2554923"/>
              <a:gd name="connsiteX5" fmla="*/ 2973452 w 4213291"/>
              <a:gd name="connsiteY5" fmla="*/ 1352390 h 2554923"/>
              <a:gd name="connsiteX6" fmla="*/ 3443352 w 4213291"/>
              <a:gd name="connsiteY6" fmla="*/ 1325403 h 2554923"/>
              <a:gd name="connsiteX7" fmla="*/ 3830702 w 4213291"/>
              <a:gd name="connsiteY7" fmla="*/ 1566703 h 2554923"/>
              <a:gd name="connsiteX8" fmla="*/ 3716402 w 4213291"/>
              <a:gd name="connsiteY8" fmla="*/ 1950878 h 2554923"/>
              <a:gd name="connsiteX9" fmla="*/ 4196621 w 4213291"/>
              <a:gd name="connsiteY9" fmla="*/ 2146934 h 2554923"/>
              <a:gd name="connsiteX10" fmla="*/ 4213291 w 4213291"/>
              <a:gd name="connsiteY10" fmla="*/ 2219166 h 2554923"/>
              <a:gd name="connsiteX11" fmla="*/ 4160902 w 4213291"/>
              <a:gd name="connsiteY11" fmla="*/ 2296954 h 2554923"/>
              <a:gd name="connsiteX12" fmla="*/ 4118042 w 4213291"/>
              <a:gd name="connsiteY12" fmla="*/ 2326322 h 2554923"/>
              <a:gd name="connsiteX13" fmla="*/ 4018029 w 4213291"/>
              <a:gd name="connsiteY13" fmla="*/ 2181066 h 2554923"/>
              <a:gd name="connsiteX14" fmla="*/ 3970404 w 4213291"/>
              <a:gd name="connsiteY14" fmla="*/ 2166778 h 2554923"/>
              <a:gd name="connsiteX15" fmla="*/ 3870392 w 4213291"/>
              <a:gd name="connsiteY15" fmla="*/ 2259646 h 2554923"/>
              <a:gd name="connsiteX16" fmla="*/ 3725135 w 4213291"/>
              <a:gd name="connsiteY16" fmla="*/ 2335847 h 2554923"/>
              <a:gd name="connsiteX17" fmla="*/ 3760854 w 4213291"/>
              <a:gd name="connsiteY17" fmla="*/ 2350135 h 2554923"/>
              <a:gd name="connsiteX18" fmla="*/ 3744185 w 4213291"/>
              <a:gd name="connsiteY18" fmla="*/ 2407284 h 2554923"/>
              <a:gd name="connsiteX19" fmla="*/ 3625123 w 4213291"/>
              <a:gd name="connsiteY19" fmla="*/ 2423953 h 2554923"/>
              <a:gd name="connsiteX20" fmla="*/ 3606073 w 4213291"/>
              <a:gd name="connsiteY20" fmla="*/ 2471578 h 2554923"/>
              <a:gd name="connsiteX21" fmla="*/ 3565592 w 4213291"/>
              <a:gd name="connsiteY21" fmla="*/ 2485866 h 2554923"/>
              <a:gd name="connsiteX22" fmla="*/ 3548923 w 4213291"/>
              <a:gd name="connsiteY22" fmla="*/ 2447766 h 2554923"/>
              <a:gd name="connsiteX23" fmla="*/ 3567973 w 4213291"/>
              <a:gd name="connsiteY23" fmla="*/ 2426334 h 2554923"/>
              <a:gd name="connsiteX24" fmla="*/ 3517967 w 4213291"/>
              <a:gd name="connsiteY24" fmla="*/ 2400141 h 2554923"/>
              <a:gd name="connsiteX25" fmla="*/ 3444148 w 4213291"/>
              <a:gd name="connsiteY25" fmla="*/ 2435860 h 2554923"/>
              <a:gd name="connsiteX26" fmla="*/ 3427479 w 4213291"/>
              <a:gd name="connsiteY26" fmla="*/ 2409667 h 2554923"/>
              <a:gd name="connsiteX27" fmla="*/ 3334610 w 4213291"/>
              <a:gd name="connsiteY27" fmla="*/ 2476342 h 2554923"/>
              <a:gd name="connsiteX28" fmla="*/ 3303654 w 4213291"/>
              <a:gd name="connsiteY28" fmla="*/ 2466817 h 2554923"/>
              <a:gd name="connsiteX29" fmla="*/ 3260792 w 4213291"/>
              <a:gd name="connsiteY29" fmla="*/ 2554923 h 2554923"/>
              <a:gd name="connsiteX30" fmla="*/ 2463073 w 4213291"/>
              <a:gd name="connsiteY30" fmla="*/ 2283460 h 2554923"/>
              <a:gd name="connsiteX31" fmla="*/ 2328928 w 4213291"/>
              <a:gd name="connsiteY31" fmla="*/ 2485866 h 2554923"/>
              <a:gd name="connsiteX32" fmla="*/ 2110648 w 4213291"/>
              <a:gd name="connsiteY32" fmla="*/ 2390618 h 2554923"/>
              <a:gd name="connsiteX33" fmla="*/ 1228792 w 4213291"/>
              <a:gd name="connsiteY33" fmla="*/ 2201705 h 2554923"/>
              <a:gd name="connsiteX34" fmla="*/ 1208154 w 4213291"/>
              <a:gd name="connsiteY34" fmla="*/ 2169161 h 2554923"/>
              <a:gd name="connsiteX35" fmla="*/ 1029560 w 4213291"/>
              <a:gd name="connsiteY35" fmla="*/ 2242980 h 2554923"/>
              <a:gd name="connsiteX36" fmla="*/ 993843 w 4213291"/>
              <a:gd name="connsiteY36" fmla="*/ 2188211 h 2554923"/>
              <a:gd name="connsiteX37" fmla="*/ 853349 w 4213291"/>
              <a:gd name="connsiteY37" fmla="*/ 2140586 h 2554923"/>
              <a:gd name="connsiteX38" fmla="*/ 724761 w 4213291"/>
              <a:gd name="connsiteY38" fmla="*/ 2250124 h 2554923"/>
              <a:gd name="connsiteX39" fmla="*/ 481874 w 4213291"/>
              <a:gd name="connsiteY39" fmla="*/ 2138205 h 2554923"/>
              <a:gd name="connsiteX40" fmla="*/ 162786 w 4213291"/>
              <a:gd name="connsiteY40" fmla="*/ 2057243 h 2554923"/>
              <a:gd name="connsiteX41" fmla="*/ 96111 w 4213291"/>
              <a:gd name="connsiteY41" fmla="*/ 1800067 h 2554923"/>
              <a:gd name="connsiteX42" fmla="*/ 115956 w 4213291"/>
              <a:gd name="connsiteY42" fmla="*/ 1757205 h 2554923"/>
              <a:gd name="connsiteX43" fmla="*/ 134211 w 4213291"/>
              <a:gd name="connsiteY43" fmla="*/ 1597661 h 2554923"/>
              <a:gd name="connsiteX44" fmla="*/ 38961 w 4213291"/>
              <a:gd name="connsiteY44" fmla="*/ 1357155 h 2554923"/>
              <a:gd name="connsiteX45" fmla="*/ 0 w 4213291"/>
              <a:gd name="connsiteY45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1972632 w 4213291"/>
              <a:gd name="connsiteY2" fmla="*/ 0 h 2554923"/>
              <a:gd name="connsiteX3" fmla="*/ 2068577 w 4213291"/>
              <a:gd name="connsiteY3" fmla="*/ 64929 h 2554923"/>
              <a:gd name="connsiteX4" fmla="*/ 2522602 w 4213291"/>
              <a:gd name="connsiteY4" fmla="*/ 290352 h 2554923"/>
              <a:gd name="connsiteX5" fmla="*/ 2973452 w 4213291"/>
              <a:gd name="connsiteY5" fmla="*/ 1352390 h 2554923"/>
              <a:gd name="connsiteX6" fmla="*/ 3443352 w 4213291"/>
              <a:gd name="connsiteY6" fmla="*/ 1325403 h 2554923"/>
              <a:gd name="connsiteX7" fmla="*/ 3830702 w 4213291"/>
              <a:gd name="connsiteY7" fmla="*/ 1566703 h 2554923"/>
              <a:gd name="connsiteX8" fmla="*/ 3716402 w 4213291"/>
              <a:gd name="connsiteY8" fmla="*/ 1950878 h 2554923"/>
              <a:gd name="connsiteX9" fmla="*/ 4196621 w 4213291"/>
              <a:gd name="connsiteY9" fmla="*/ 2146934 h 2554923"/>
              <a:gd name="connsiteX10" fmla="*/ 4213291 w 4213291"/>
              <a:gd name="connsiteY10" fmla="*/ 2219166 h 2554923"/>
              <a:gd name="connsiteX11" fmla="*/ 4160902 w 4213291"/>
              <a:gd name="connsiteY11" fmla="*/ 2296954 h 2554923"/>
              <a:gd name="connsiteX12" fmla="*/ 4118042 w 4213291"/>
              <a:gd name="connsiteY12" fmla="*/ 2326322 h 2554923"/>
              <a:gd name="connsiteX13" fmla="*/ 4018029 w 4213291"/>
              <a:gd name="connsiteY13" fmla="*/ 2181066 h 2554923"/>
              <a:gd name="connsiteX14" fmla="*/ 3970404 w 4213291"/>
              <a:gd name="connsiteY14" fmla="*/ 2166778 h 2554923"/>
              <a:gd name="connsiteX15" fmla="*/ 3870392 w 4213291"/>
              <a:gd name="connsiteY15" fmla="*/ 2259646 h 2554923"/>
              <a:gd name="connsiteX16" fmla="*/ 3725135 w 4213291"/>
              <a:gd name="connsiteY16" fmla="*/ 2335847 h 2554923"/>
              <a:gd name="connsiteX17" fmla="*/ 3760854 w 4213291"/>
              <a:gd name="connsiteY17" fmla="*/ 2350135 h 2554923"/>
              <a:gd name="connsiteX18" fmla="*/ 3744185 w 4213291"/>
              <a:gd name="connsiteY18" fmla="*/ 2407284 h 2554923"/>
              <a:gd name="connsiteX19" fmla="*/ 3625123 w 4213291"/>
              <a:gd name="connsiteY19" fmla="*/ 2423953 h 2554923"/>
              <a:gd name="connsiteX20" fmla="*/ 3606073 w 4213291"/>
              <a:gd name="connsiteY20" fmla="*/ 2471578 h 2554923"/>
              <a:gd name="connsiteX21" fmla="*/ 3565592 w 4213291"/>
              <a:gd name="connsiteY21" fmla="*/ 2485866 h 2554923"/>
              <a:gd name="connsiteX22" fmla="*/ 3548923 w 4213291"/>
              <a:gd name="connsiteY22" fmla="*/ 2447766 h 2554923"/>
              <a:gd name="connsiteX23" fmla="*/ 3567973 w 4213291"/>
              <a:gd name="connsiteY23" fmla="*/ 2426334 h 2554923"/>
              <a:gd name="connsiteX24" fmla="*/ 3517967 w 4213291"/>
              <a:gd name="connsiteY24" fmla="*/ 2400141 h 2554923"/>
              <a:gd name="connsiteX25" fmla="*/ 3444148 w 4213291"/>
              <a:gd name="connsiteY25" fmla="*/ 2435860 h 2554923"/>
              <a:gd name="connsiteX26" fmla="*/ 3427479 w 4213291"/>
              <a:gd name="connsiteY26" fmla="*/ 2409667 h 2554923"/>
              <a:gd name="connsiteX27" fmla="*/ 3334610 w 4213291"/>
              <a:gd name="connsiteY27" fmla="*/ 2476342 h 2554923"/>
              <a:gd name="connsiteX28" fmla="*/ 3303654 w 4213291"/>
              <a:gd name="connsiteY28" fmla="*/ 2466817 h 2554923"/>
              <a:gd name="connsiteX29" fmla="*/ 3260792 w 4213291"/>
              <a:gd name="connsiteY29" fmla="*/ 2554923 h 2554923"/>
              <a:gd name="connsiteX30" fmla="*/ 2463073 w 4213291"/>
              <a:gd name="connsiteY30" fmla="*/ 2283460 h 2554923"/>
              <a:gd name="connsiteX31" fmla="*/ 2328928 w 4213291"/>
              <a:gd name="connsiteY31" fmla="*/ 2485866 h 2554923"/>
              <a:gd name="connsiteX32" fmla="*/ 2110648 w 4213291"/>
              <a:gd name="connsiteY32" fmla="*/ 2390618 h 2554923"/>
              <a:gd name="connsiteX33" fmla="*/ 1228792 w 4213291"/>
              <a:gd name="connsiteY33" fmla="*/ 2201705 h 2554923"/>
              <a:gd name="connsiteX34" fmla="*/ 1208154 w 4213291"/>
              <a:gd name="connsiteY34" fmla="*/ 2169161 h 2554923"/>
              <a:gd name="connsiteX35" fmla="*/ 1029560 w 4213291"/>
              <a:gd name="connsiteY35" fmla="*/ 2242980 h 2554923"/>
              <a:gd name="connsiteX36" fmla="*/ 993843 w 4213291"/>
              <a:gd name="connsiteY36" fmla="*/ 2188211 h 2554923"/>
              <a:gd name="connsiteX37" fmla="*/ 853349 w 4213291"/>
              <a:gd name="connsiteY37" fmla="*/ 2140586 h 2554923"/>
              <a:gd name="connsiteX38" fmla="*/ 724761 w 4213291"/>
              <a:gd name="connsiteY38" fmla="*/ 2250124 h 2554923"/>
              <a:gd name="connsiteX39" fmla="*/ 481874 w 4213291"/>
              <a:gd name="connsiteY39" fmla="*/ 2138205 h 2554923"/>
              <a:gd name="connsiteX40" fmla="*/ 162786 w 4213291"/>
              <a:gd name="connsiteY40" fmla="*/ 2057243 h 2554923"/>
              <a:gd name="connsiteX41" fmla="*/ 96111 w 4213291"/>
              <a:gd name="connsiteY41" fmla="*/ 1800067 h 2554923"/>
              <a:gd name="connsiteX42" fmla="*/ 115956 w 4213291"/>
              <a:gd name="connsiteY42" fmla="*/ 1757205 h 2554923"/>
              <a:gd name="connsiteX43" fmla="*/ 134211 w 4213291"/>
              <a:gd name="connsiteY43" fmla="*/ 1597661 h 2554923"/>
              <a:gd name="connsiteX44" fmla="*/ 38961 w 4213291"/>
              <a:gd name="connsiteY44" fmla="*/ 1357155 h 2554923"/>
              <a:gd name="connsiteX45" fmla="*/ 0 w 4213291"/>
              <a:gd name="connsiteY45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1972632 w 4213291"/>
              <a:gd name="connsiteY3" fmla="*/ 0 h 2554923"/>
              <a:gd name="connsiteX4" fmla="*/ 2068577 w 4213291"/>
              <a:gd name="connsiteY4" fmla="*/ 64929 h 2554923"/>
              <a:gd name="connsiteX5" fmla="*/ 2522602 w 4213291"/>
              <a:gd name="connsiteY5" fmla="*/ 290352 h 2554923"/>
              <a:gd name="connsiteX6" fmla="*/ 2973452 w 4213291"/>
              <a:gd name="connsiteY6" fmla="*/ 1352390 h 2554923"/>
              <a:gd name="connsiteX7" fmla="*/ 3443352 w 4213291"/>
              <a:gd name="connsiteY7" fmla="*/ 1325403 h 2554923"/>
              <a:gd name="connsiteX8" fmla="*/ 3830702 w 4213291"/>
              <a:gd name="connsiteY8" fmla="*/ 1566703 h 2554923"/>
              <a:gd name="connsiteX9" fmla="*/ 3716402 w 4213291"/>
              <a:gd name="connsiteY9" fmla="*/ 1950878 h 2554923"/>
              <a:gd name="connsiteX10" fmla="*/ 4196621 w 4213291"/>
              <a:gd name="connsiteY10" fmla="*/ 2146934 h 2554923"/>
              <a:gd name="connsiteX11" fmla="*/ 4213291 w 4213291"/>
              <a:gd name="connsiteY11" fmla="*/ 2219166 h 2554923"/>
              <a:gd name="connsiteX12" fmla="*/ 4160902 w 4213291"/>
              <a:gd name="connsiteY12" fmla="*/ 2296954 h 2554923"/>
              <a:gd name="connsiteX13" fmla="*/ 4118042 w 4213291"/>
              <a:gd name="connsiteY13" fmla="*/ 2326322 h 2554923"/>
              <a:gd name="connsiteX14" fmla="*/ 4018029 w 4213291"/>
              <a:gd name="connsiteY14" fmla="*/ 2181066 h 2554923"/>
              <a:gd name="connsiteX15" fmla="*/ 3970404 w 4213291"/>
              <a:gd name="connsiteY15" fmla="*/ 2166778 h 2554923"/>
              <a:gd name="connsiteX16" fmla="*/ 3870392 w 4213291"/>
              <a:gd name="connsiteY16" fmla="*/ 2259646 h 2554923"/>
              <a:gd name="connsiteX17" fmla="*/ 3725135 w 4213291"/>
              <a:gd name="connsiteY17" fmla="*/ 2335847 h 2554923"/>
              <a:gd name="connsiteX18" fmla="*/ 3760854 w 4213291"/>
              <a:gd name="connsiteY18" fmla="*/ 2350135 h 2554923"/>
              <a:gd name="connsiteX19" fmla="*/ 3744185 w 4213291"/>
              <a:gd name="connsiteY19" fmla="*/ 2407284 h 2554923"/>
              <a:gd name="connsiteX20" fmla="*/ 3625123 w 4213291"/>
              <a:gd name="connsiteY20" fmla="*/ 2423953 h 2554923"/>
              <a:gd name="connsiteX21" fmla="*/ 3606073 w 4213291"/>
              <a:gd name="connsiteY21" fmla="*/ 2471578 h 2554923"/>
              <a:gd name="connsiteX22" fmla="*/ 3565592 w 4213291"/>
              <a:gd name="connsiteY22" fmla="*/ 2485866 h 2554923"/>
              <a:gd name="connsiteX23" fmla="*/ 3548923 w 4213291"/>
              <a:gd name="connsiteY23" fmla="*/ 2447766 h 2554923"/>
              <a:gd name="connsiteX24" fmla="*/ 3567973 w 4213291"/>
              <a:gd name="connsiteY24" fmla="*/ 2426334 h 2554923"/>
              <a:gd name="connsiteX25" fmla="*/ 3517967 w 4213291"/>
              <a:gd name="connsiteY25" fmla="*/ 2400141 h 2554923"/>
              <a:gd name="connsiteX26" fmla="*/ 3444148 w 4213291"/>
              <a:gd name="connsiteY26" fmla="*/ 2435860 h 2554923"/>
              <a:gd name="connsiteX27" fmla="*/ 3427479 w 4213291"/>
              <a:gd name="connsiteY27" fmla="*/ 2409667 h 2554923"/>
              <a:gd name="connsiteX28" fmla="*/ 3334610 w 4213291"/>
              <a:gd name="connsiteY28" fmla="*/ 2476342 h 2554923"/>
              <a:gd name="connsiteX29" fmla="*/ 3303654 w 4213291"/>
              <a:gd name="connsiteY29" fmla="*/ 2466817 h 2554923"/>
              <a:gd name="connsiteX30" fmla="*/ 3260792 w 4213291"/>
              <a:gd name="connsiteY30" fmla="*/ 2554923 h 2554923"/>
              <a:gd name="connsiteX31" fmla="*/ 2463073 w 4213291"/>
              <a:gd name="connsiteY31" fmla="*/ 2283460 h 2554923"/>
              <a:gd name="connsiteX32" fmla="*/ 2328928 w 4213291"/>
              <a:gd name="connsiteY32" fmla="*/ 2485866 h 2554923"/>
              <a:gd name="connsiteX33" fmla="*/ 2110648 w 4213291"/>
              <a:gd name="connsiteY33" fmla="*/ 2390618 h 2554923"/>
              <a:gd name="connsiteX34" fmla="*/ 1228792 w 4213291"/>
              <a:gd name="connsiteY34" fmla="*/ 2201705 h 2554923"/>
              <a:gd name="connsiteX35" fmla="*/ 1208154 w 4213291"/>
              <a:gd name="connsiteY35" fmla="*/ 2169161 h 2554923"/>
              <a:gd name="connsiteX36" fmla="*/ 1029560 w 4213291"/>
              <a:gd name="connsiteY36" fmla="*/ 2242980 h 2554923"/>
              <a:gd name="connsiteX37" fmla="*/ 993843 w 4213291"/>
              <a:gd name="connsiteY37" fmla="*/ 2188211 h 2554923"/>
              <a:gd name="connsiteX38" fmla="*/ 853349 w 4213291"/>
              <a:gd name="connsiteY38" fmla="*/ 2140586 h 2554923"/>
              <a:gd name="connsiteX39" fmla="*/ 724761 w 4213291"/>
              <a:gd name="connsiteY39" fmla="*/ 2250124 h 2554923"/>
              <a:gd name="connsiteX40" fmla="*/ 481874 w 4213291"/>
              <a:gd name="connsiteY40" fmla="*/ 2138205 h 2554923"/>
              <a:gd name="connsiteX41" fmla="*/ 162786 w 4213291"/>
              <a:gd name="connsiteY41" fmla="*/ 2057243 h 2554923"/>
              <a:gd name="connsiteX42" fmla="*/ 96111 w 4213291"/>
              <a:gd name="connsiteY42" fmla="*/ 1800067 h 2554923"/>
              <a:gd name="connsiteX43" fmla="*/ 115956 w 4213291"/>
              <a:gd name="connsiteY43" fmla="*/ 1757205 h 2554923"/>
              <a:gd name="connsiteX44" fmla="*/ 134211 w 4213291"/>
              <a:gd name="connsiteY44" fmla="*/ 1597661 h 2554923"/>
              <a:gd name="connsiteX45" fmla="*/ 38961 w 4213291"/>
              <a:gd name="connsiteY45" fmla="*/ 1357155 h 2554923"/>
              <a:gd name="connsiteX46" fmla="*/ 0 w 4213291"/>
              <a:gd name="connsiteY46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1972632 w 4213291"/>
              <a:gd name="connsiteY4" fmla="*/ 0 h 2554923"/>
              <a:gd name="connsiteX5" fmla="*/ 2068577 w 4213291"/>
              <a:gd name="connsiteY5" fmla="*/ 64929 h 2554923"/>
              <a:gd name="connsiteX6" fmla="*/ 2522602 w 4213291"/>
              <a:gd name="connsiteY6" fmla="*/ 290352 h 2554923"/>
              <a:gd name="connsiteX7" fmla="*/ 2973452 w 4213291"/>
              <a:gd name="connsiteY7" fmla="*/ 1352390 h 2554923"/>
              <a:gd name="connsiteX8" fmla="*/ 3443352 w 4213291"/>
              <a:gd name="connsiteY8" fmla="*/ 1325403 h 2554923"/>
              <a:gd name="connsiteX9" fmla="*/ 3830702 w 4213291"/>
              <a:gd name="connsiteY9" fmla="*/ 1566703 h 2554923"/>
              <a:gd name="connsiteX10" fmla="*/ 3716402 w 4213291"/>
              <a:gd name="connsiteY10" fmla="*/ 1950878 h 2554923"/>
              <a:gd name="connsiteX11" fmla="*/ 4196621 w 4213291"/>
              <a:gd name="connsiteY11" fmla="*/ 2146934 h 2554923"/>
              <a:gd name="connsiteX12" fmla="*/ 4213291 w 4213291"/>
              <a:gd name="connsiteY12" fmla="*/ 2219166 h 2554923"/>
              <a:gd name="connsiteX13" fmla="*/ 4160902 w 4213291"/>
              <a:gd name="connsiteY13" fmla="*/ 2296954 h 2554923"/>
              <a:gd name="connsiteX14" fmla="*/ 4118042 w 4213291"/>
              <a:gd name="connsiteY14" fmla="*/ 2326322 h 2554923"/>
              <a:gd name="connsiteX15" fmla="*/ 4018029 w 4213291"/>
              <a:gd name="connsiteY15" fmla="*/ 2181066 h 2554923"/>
              <a:gd name="connsiteX16" fmla="*/ 3970404 w 4213291"/>
              <a:gd name="connsiteY16" fmla="*/ 2166778 h 2554923"/>
              <a:gd name="connsiteX17" fmla="*/ 3870392 w 4213291"/>
              <a:gd name="connsiteY17" fmla="*/ 2259646 h 2554923"/>
              <a:gd name="connsiteX18" fmla="*/ 3725135 w 4213291"/>
              <a:gd name="connsiteY18" fmla="*/ 2335847 h 2554923"/>
              <a:gd name="connsiteX19" fmla="*/ 3760854 w 4213291"/>
              <a:gd name="connsiteY19" fmla="*/ 2350135 h 2554923"/>
              <a:gd name="connsiteX20" fmla="*/ 3744185 w 4213291"/>
              <a:gd name="connsiteY20" fmla="*/ 2407284 h 2554923"/>
              <a:gd name="connsiteX21" fmla="*/ 3625123 w 4213291"/>
              <a:gd name="connsiteY21" fmla="*/ 2423953 h 2554923"/>
              <a:gd name="connsiteX22" fmla="*/ 3606073 w 4213291"/>
              <a:gd name="connsiteY22" fmla="*/ 2471578 h 2554923"/>
              <a:gd name="connsiteX23" fmla="*/ 3565592 w 4213291"/>
              <a:gd name="connsiteY23" fmla="*/ 2485866 h 2554923"/>
              <a:gd name="connsiteX24" fmla="*/ 3548923 w 4213291"/>
              <a:gd name="connsiteY24" fmla="*/ 2447766 h 2554923"/>
              <a:gd name="connsiteX25" fmla="*/ 3567973 w 4213291"/>
              <a:gd name="connsiteY25" fmla="*/ 2426334 h 2554923"/>
              <a:gd name="connsiteX26" fmla="*/ 3517967 w 4213291"/>
              <a:gd name="connsiteY26" fmla="*/ 2400141 h 2554923"/>
              <a:gd name="connsiteX27" fmla="*/ 3444148 w 4213291"/>
              <a:gd name="connsiteY27" fmla="*/ 2435860 h 2554923"/>
              <a:gd name="connsiteX28" fmla="*/ 3427479 w 4213291"/>
              <a:gd name="connsiteY28" fmla="*/ 2409667 h 2554923"/>
              <a:gd name="connsiteX29" fmla="*/ 3334610 w 4213291"/>
              <a:gd name="connsiteY29" fmla="*/ 2476342 h 2554923"/>
              <a:gd name="connsiteX30" fmla="*/ 3303654 w 4213291"/>
              <a:gd name="connsiteY30" fmla="*/ 2466817 h 2554923"/>
              <a:gd name="connsiteX31" fmla="*/ 3260792 w 4213291"/>
              <a:gd name="connsiteY31" fmla="*/ 2554923 h 2554923"/>
              <a:gd name="connsiteX32" fmla="*/ 2463073 w 4213291"/>
              <a:gd name="connsiteY32" fmla="*/ 2283460 h 2554923"/>
              <a:gd name="connsiteX33" fmla="*/ 2328928 w 4213291"/>
              <a:gd name="connsiteY33" fmla="*/ 2485866 h 2554923"/>
              <a:gd name="connsiteX34" fmla="*/ 2110648 w 4213291"/>
              <a:gd name="connsiteY34" fmla="*/ 2390618 h 2554923"/>
              <a:gd name="connsiteX35" fmla="*/ 1228792 w 4213291"/>
              <a:gd name="connsiteY35" fmla="*/ 2201705 h 2554923"/>
              <a:gd name="connsiteX36" fmla="*/ 1208154 w 4213291"/>
              <a:gd name="connsiteY36" fmla="*/ 2169161 h 2554923"/>
              <a:gd name="connsiteX37" fmla="*/ 1029560 w 4213291"/>
              <a:gd name="connsiteY37" fmla="*/ 2242980 h 2554923"/>
              <a:gd name="connsiteX38" fmla="*/ 993843 w 4213291"/>
              <a:gd name="connsiteY38" fmla="*/ 2188211 h 2554923"/>
              <a:gd name="connsiteX39" fmla="*/ 853349 w 4213291"/>
              <a:gd name="connsiteY39" fmla="*/ 2140586 h 2554923"/>
              <a:gd name="connsiteX40" fmla="*/ 724761 w 4213291"/>
              <a:gd name="connsiteY40" fmla="*/ 2250124 h 2554923"/>
              <a:gd name="connsiteX41" fmla="*/ 481874 w 4213291"/>
              <a:gd name="connsiteY41" fmla="*/ 2138205 h 2554923"/>
              <a:gd name="connsiteX42" fmla="*/ 162786 w 4213291"/>
              <a:gd name="connsiteY42" fmla="*/ 2057243 h 2554923"/>
              <a:gd name="connsiteX43" fmla="*/ 96111 w 4213291"/>
              <a:gd name="connsiteY43" fmla="*/ 1800067 h 2554923"/>
              <a:gd name="connsiteX44" fmla="*/ 115956 w 4213291"/>
              <a:gd name="connsiteY44" fmla="*/ 1757205 h 2554923"/>
              <a:gd name="connsiteX45" fmla="*/ 134211 w 4213291"/>
              <a:gd name="connsiteY45" fmla="*/ 1597661 h 2554923"/>
              <a:gd name="connsiteX46" fmla="*/ 38961 w 4213291"/>
              <a:gd name="connsiteY46" fmla="*/ 1357155 h 2554923"/>
              <a:gd name="connsiteX47" fmla="*/ 0 w 4213291"/>
              <a:gd name="connsiteY4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1972632 w 4213291"/>
              <a:gd name="connsiteY4" fmla="*/ 0 h 2554923"/>
              <a:gd name="connsiteX5" fmla="*/ 2068577 w 4213291"/>
              <a:gd name="connsiteY5" fmla="*/ 64929 h 2554923"/>
              <a:gd name="connsiteX6" fmla="*/ 2522602 w 4213291"/>
              <a:gd name="connsiteY6" fmla="*/ 290352 h 2554923"/>
              <a:gd name="connsiteX7" fmla="*/ 2973452 w 4213291"/>
              <a:gd name="connsiteY7" fmla="*/ 1352390 h 2554923"/>
              <a:gd name="connsiteX8" fmla="*/ 3443352 w 4213291"/>
              <a:gd name="connsiteY8" fmla="*/ 1325403 h 2554923"/>
              <a:gd name="connsiteX9" fmla="*/ 3830702 w 4213291"/>
              <a:gd name="connsiteY9" fmla="*/ 1566703 h 2554923"/>
              <a:gd name="connsiteX10" fmla="*/ 3716402 w 4213291"/>
              <a:gd name="connsiteY10" fmla="*/ 1950878 h 2554923"/>
              <a:gd name="connsiteX11" fmla="*/ 4196621 w 4213291"/>
              <a:gd name="connsiteY11" fmla="*/ 2146934 h 2554923"/>
              <a:gd name="connsiteX12" fmla="*/ 4213291 w 4213291"/>
              <a:gd name="connsiteY12" fmla="*/ 2219166 h 2554923"/>
              <a:gd name="connsiteX13" fmla="*/ 4160902 w 4213291"/>
              <a:gd name="connsiteY13" fmla="*/ 2296954 h 2554923"/>
              <a:gd name="connsiteX14" fmla="*/ 4118042 w 4213291"/>
              <a:gd name="connsiteY14" fmla="*/ 2326322 h 2554923"/>
              <a:gd name="connsiteX15" fmla="*/ 4018029 w 4213291"/>
              <a:gd name="connsiteY15" fmla="*/ 2181066 h 2554923"/>
              <a:gd name="connsiteX16" fmla="*/ 3970404 w 4213291"/>
              <a:gd name="connsiteY16" fmla="*/ 2166778 h 2554923"/>
              <a:gd name="connsiteX17" fmla="*/ 3870392 w 4213291"/>
              <a:gd name="connsiteY17" fmla="*/ 2259646 h 2554923"/>
              <a:gd name="connsiteX18" fmla="*/ 3725135 w 4213291"/>
              <a:gd name="connsiteY18" fmla="*/ 2335847 h 2554923"/>
              <a:gd name="connsiteX19" fmla="*/ 3760854 w 4213291"/>
              <a:gd name="connsiteY19" fmla="*/ 2350135 h 2554923"/>
              <a:gd name="connsiteX20" fmla="*/ 3744185 w 4213291"/>
              <a:gd name="connsiteY20" fmla="*/ 2407284 h 2554923"/>
              <a:gd name="connsiteX21" fmla="*/ 3625123 w 4213291"/>
              <a:gd name="connsiteY21" fmla="*/ 2423953 h 2554923"/>
              <a:gd name="connsiteX22" fmla="*/ 3606073 w 4213291"/>
              <a:gd name="connsiteY22" fmla="*/ 2471578 h 2554923"/>
              <a:gd name="connsiteX23" fmla="*/ 3565592 w 4213291"/>
              <a:gd name="connsiteY23" fmla="*/ 2485866 h 2554923"/>
              <a:gd name="connsiteX24" fmla="*/ 3548923 w 4213291"/>
              <a:gd name="connsiteY24" fmla="*/ 2447766 h 2554923"/>
              <a:gd name="connsiteX25" fmla="*/ 3567973 w 4213291"/>
              <a:gd name="connsiteY25" fmla="*/ 2426334 h 2554923"/>
              <a:gd name="connsiteX26" fmla="*/ 3517967 w 4213291"/>
              <a:gd name="connsiteY26" fmla="*/ 2400141 h 2554923"/>
              <a:gd name="connsiteX27" fmla="*/ 3444148 w 4213291"/>
              <a:gd name="connsiteY27" fmla="*/ 2435860 h 2554923"/>
              <a:gd name="connsiteX28" fmla="*/ 3427479 w 4213291"/>
              <a:gd name="connsiteY28" fmla="*/ 2409667 h 2554923"/>
              <a:gd name="connsiteX29" fmla="*/ 3334610 w 4213291"/>
              <a:gd name="connsiteY29" fmla="*/ 2476342 h 2554923"/>
              <a:gd name="connsiteX30" fmla="*/ 3303654 w 4213291"/>
              <a:gd name="connsiteY30" fmla="*/ 2466817 h 2554923"/>
              <a:gd name="connsiteX31" fmla="*/ 3260792 w 4213291"/>
              <a:gd name="connsiteY31" fmla="*/ 2554923 h 2554923"/>
              <a:gd name="connsiteX32" fmla="*/ 2463073 w 4213291"/>
              <a:gd name="connsiteY32" fmla="*/ 2283460 h 2554923"/>
              <a:gd name="connsiteX33" fmla="*/ 2328928 w 4213291"/>
              <a:gd name="connsiteY33" fmla="*/ 2485866 h 2554923"/>
              <a:gd name="connsiteX34" fmla="*/ 2110648 w 4213291"/>
              <a:gd name="connsiteY34" fmla="*/ 2390618 h 2554923"/>
              <a:gd name="connsiteX35" fmla="*/ 1228792 w 4213291"/>
              <a:gd name="connsiteY35" fmla="*/ 2201705 h 2554923"/>
              <a:gd name="connsiteX36" fmla="*/ 1208154 w 4213291"/>
              <a:gd name="connsiteY36" fmla="*/ 2169161 h 2554923"/>
              <a:gd name="connsiteX37" fmla="*/ 1029560 w 4213291"/>
              <a:gd name="connsiteY37" fmla="*/ 2242980 h 2554923"/>
              <a:gd name="connsiteX38" fmla="*/ 993843 w 4213291"/>
              <a:gd name="connsiteY38" fmla="*/ 2188211 h 2554923"/>
              <a:gd name="connsiteX39" fmla="*/ 853349 w 4213291"/>
              <a:gd name="connsiteY39" fmla="*/ 2140586 h 2554923"/>
              <a:gd name="connsiteX40" fmla="*/ 724761 w 4213291"/>
              <a:gd name="connsiteY40" fmla="*/ 2250124 h 2554923"/>
              <a:gd name="connsiteX41" fmla="*/ 481874 w 4213291"/>
              <a:gd name="connsiteY41" fmla="*/ 2138205 h 2554923"/>
              <a:gd name="connsiteX42" fmla="*/ 162786 w 4213291"/>
              <a:gd name="connsiteY42" fmla="*/ 2057243 h 2554923"/>
              <a:gd name="connsiteX43" fmla="*/ 96111 w 4213291"/>
              <a:gd name="connsiteY43" fmla="*/ 1800067 h 2554923"/>
              <a:gd name="connsiteX44" fmla="*/ 115956 w 4213291"/>
              <a:gd name="connsiteY44" fmla="*/ 1757205 h 2554923"/>
              <a:gd name="connsiteX45" fmla="*/ 134211 w 4213291"/>
              <a:gd name="connsiteY45" fmla="*/ 1597661 h 2554923"/>
              <a:gd name="connsiteX46" fmla="*/ 38961 w 4213291"/>
              <a:gd name="connsiteY46" fmla="*/ 1357155 h 2554923"/>
              <a:gd name="connsiteX47" fmla="*/ 0 w 4213291"/>
              <a:gd name="connsiteY4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1972632 w 4213291"/>
              <a:gd name="connsiteY5" fmla="*/ 0 h 2554923"/>
              <a:gd name="connsiteX6" fmla="*/ 2068577 w 4213291"/>
              <a:gd name="connsiteY6" fmla="*/ 64929 h 2554923"/>
              <a:gd name="connsiteX7" fmla="*/ 2522602 w 4213291"/>
              <a:gd name="connsiteY7" fmla="*/ 290352 h 2554923"/>
              <a:gd name="connsiteX8" fmla="*/ 2973452 w 4213291"/>
              <a:gd name="connsiteY8" fmla="*/ 1352390 h 2554923"/>
              <a:gd name="connsiteX9" fmla="*/ 3443352 w 4213291"/>
              <a:gd name="connsiteY9" fmla="*/ 1325403 h 2554923"/>
              <a:gd name="connsiteX10" fmla="*/ 3830702 w 4213291"/>
              <a:gd name="connsiteY10" fmla="*/ 1566703 h 2554923"/>
              <a:gd name="connsiteX11" fmla="*/ 3716402 w 4213291"/>
              <a:gd name="connsiteY11" fmla="*/ 1950878 h 2554923"/>
              <a:gd name="connsiteX12" fmla="*/ 4196621 w 4213291"/>
              <a:gd name="connsiteY12" fmla="*/ 2146934 h 2554923"/>
              <a:gd name="connsiteX13" fmla="*/ 4213291 w 4213291"/>
              <a:gd name="connsiteY13" fmla="*/ 2219166 h 2554923"/>
              <a:gd name="connsiteX14" fmla="*/ 4160902 w 4213291"/>
              <a:gd name="connsiteY14" fmla="*/ 2296954 h 2554923"/>
              <a:gd name="connsiteX15" fmla="*/ 4118042 w 4213291"/>
              <a:gd name="connsiteY15" fmla="*/ 2326322 h 2554923"/>
              <a:gd name="connsiteX16" fmla="*/ 4018029 w 4213291"/>
              <a:gd name="connsiteY16" fmla="*/ 2181066 h 2554923"/>
              <a:gd name="connsiteX17" fmla="*/ 3970404 w 4213291"/>
              <a:gd name="connsiteY17" fmla="*/ 2166778 h 2554923"/>
              <a:gd name="connsiteX18" fmla="*/ 3870392 w 4213291"/>
              <a:gd name="connsiteY18" fmla="*/ 2259646 h 2554923"/>
              <a:gd name="connsiteX19" fmla="*/ 3725135 w 4213291"/>
              <a:gd name="connsiteY19" fmla="*/ 2335847 h 2554923"/>
              <a:gd name="connsiteX20" fmla="*/ 3760854 w 4213291"/>
              <a:gd name="connsiteY20" fmla="*/ 2350135 h 2554923"/>
              <a:gd name="connsiteX21" fmla="*/ 3744185 w 4213291"/>
              <a:gd name="connsiteY21" fmla="*/ 2407284 h 2554923"/>
              <a:gd name="connsiteX22" fmla="*/ 3625123 w 4213291"/>
              <a:gd name="connsiteY22" fmla="*/ 2423953 h 2554923"/>
              <a:gd name="connsiteX23" fmla="*/ 3606073 w 4213291"/>
              <a:gd name="connsiteY23" fmla="*/ 2471578 h 2554923"/>
              <a:gd name="connsiteX24" fmla="*/ 3565592 w 4213291"/>
              <a:gd name="connsiteY24" fmla="*/ 2485866 h 2554923"/>
              <a:gd name="connsiteX25" fmla="*/ 3548923 w 4213291"/>
              <a:gd name="connsiteY25" fmla="*/ 2447766 h 2554923"/>
              <a:gd name="connsiteX26" fmla="*/ 3567973 w 4213291"/>
              <a:gd name="connsiteY26" fmla="*/ 2426334 h 2554923"/>
              <a:gd name="connsiteX27" fmla="*/ 3517967 w 4213291"/>
              <a:gd name="connsiteY27" fmla="*/ 2400141 h 2554923"/>
              <a:gd name="connsiteX28" fmla="*/ 3444148 w 4213291"/>
              <a:gd name="connsiteY28" fmla="*/ 2435860 h 2554923"/>
              <a:gd name="connsiteX29" fmla="*/ 3427479 w 4213291"/>
              <a:gd name="connsiteY29" fmla="*/ 2409667 h 2554923"/>
              <a:gd name="connsiteX30" fmla="*/ 3334610 w 4213291"/>
              <a:gd name="connsiteY30" fmla="*/ 2476342 h 2554923"/>
              <a:gd name="connsiteX31" fmla="*/ 3303654 w 4213291"/>
              <a:gd name="connsiteY31" fmla="*/ 2466817 h 2554923"/>
              <a:gd name="connsiteX32" fmla="*/ 3260792 w 4213291"/>
              <a:gd name="connsiteY32" fmla="*/ 2554923 h 2554923"/>
              <a:gd name="connsiteX33" fmla="*/ 2463073 w 4213291"/>
              <a:gd name="connsiteY33" fmla="*/ 2283460 h 2554923"/>
              <a:gd name="connsiteX34" fmla="*/ 2328928 w 4213291"/>
              <a:gd name="connsiteY34" fmla="*/ 2485866 h 2554923"/>
              <a:gd name="connsiteX35" fmla="*/ 2110648 w 4213291"/>
              <a:gd name="connsiteY35" fmla="*/ 2390618 h 2554923"/>
              <a:gd name="connsiteX36" fmla="*/ 1228792 w 4213291"/>
              <a:gd name="connsiteY36" fmla="*/ 2201705 h 2554923"/>
              <a:gd name="connsiteX37" fmla="*/ 1208154 w 4213291"/>
              <a:gd name="connsiteY37" fmla="*/ 2169161 h 2554923"/>
              <a:gd name="connsiteX38" fmla="*/ 1029560 w 4213291"/>
              <a:gd name="connsiteY38" fmla="*/ 2242980 h 2554923"/>
              <a:gd name="connsiteX39" fmla="*/ 993843 w 4213291"/>
              <a:gd name="connsiteY39" fmla="*/ 2188211 h 2554923"/>
              <a:gd name="connsiteX40" fmla="*/ 853349 w 4213291"/>
              <a:gd name="connsiteY40" fmla="*/ 2140586 h 2554923"/>
              <a:gd name="connsiteX41" fmla="*/ 724761 w 4213291"/>
              <a:gd name="connsiteY41" fmla="*/ 2250124 h 2554923"/>
              <a:gd name="connsiteX42" fmla="*/ 481874 w 4213291"/>
              <a:gd name="connsiteY42" fmla="*/ 2138205 h 2554923"/>
              <a:gd name="connsiteX43" fmla="*/ 162786 w 4213291"/>
              <a:gd name="connsiteY43" fmla="*/ 2057243 h 2554923"/>
              <a:gd name="connsiteX44" fmla="*/ 96111 w 4213291"/>
              <a:gd name="connsiteY44" fmla="*/ 1800067 h 2554923"/>
              <a:gd name="connsiteX45" fmla="*/ 115956 w 4213291"/>
              <a:gd name="connsiteY45" fmla="*/ 1757205 h 2554923"/>
              <a:gd name="connsiteX46" fmla="*/ 134211 w 4213291"/>
              <a:gd name="connsiteY46" fmla="*/ 1597661 h 2554923"/>
              <a:gd name="connsiteX47" fmla="*/ 38961 w 4213291"/>
              <a:gd name="connsiteY47" fmla="*/ 1357155 h 2554923"/>
              <a:gd name="connsiteX48" fmla="*/ 0 w 4213291"/>
              <a:gd name="connsiteY48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1972632 w 4213291"/>
              <a:gd name="connsiteY5" fmla="*/ 0 h 2554923"/>
              <a:gd name="connsiteX6" fmla="*/ 2068577 w 4213291"/>
              <a:gd name="connsiteY6" fmla="*/ 64929 h 2554923"/>
              <a:gd name="connsiteX7" fmla="*/ 2522602 w 4213291"/>
              <a:gd name="connsiteY7" fmla="*/ 290352 h 2554923"/>
              <a:gd name="connsiteX8" fmla="*/ 2973452 w 4213291"/>
              <a:gd name="connsiteY8" fmla="*/ 1352390 h 2554923"/>
              <a:gd name="connsiteX9" fmla="*/ 3443352 w 4213291"/>
              <a:gd name="connsiteY9" fmla="*/ 1325403 h 2554923"/>
              <a:gd name="connsiteX10" fmla="*/ 3830702 w 4213291"/>
              <a:gd name="connsiteY10" fmla="*/ 1566703 h 2554923"/>
              <a:gd name="connsiteX11" fmla="*/ 3716402 w 4213291"/>
              <a:gd name="connsiteY11" fmla="*/ 1950878 h 2554923"/>
              <a:gd name="connsiteX12" fmla="*/ 4196621 w 4213291"/>
              <a:gd name="connsiteY12" fmla="*/ 2146934 h 2554923"/>
              <a:gd name="connsiteX13" fmla="*/ 4213291 w 4213291"/>
              <a:gd name="connsiteY13" fmla="*/ 2219166 h 2554923"/>
              <a:gd name="connsiteX14" fmla="*/ 4160902 w 4213291"/>
              <a:gd name="connsiteY14" fmla="*/ 2296954 h 2554923"/>
              <a:gd name="connsiteX15" fmla="*/ 4118042 w 4213291"/>
              <a:gd name="connsiteY15" fmla="*/ 2326322 h 2554923"/>
              <a:gd name="connsiteX16" fmla="*/ 4018029 w 4213291"/>
              <a:gd name="connsiteY16" fmla="*/ 2181066 h 2554923"/>
              <a:gd name="connsiteX17" fmla="*/ 3970404 w 4213291"/>
              <a:gd name="connsiteY17" fmla="*/ 2166778 h 2554923"/>
              <a:gd name="connsiteX18" fmla="*/ 3870392 w 4213291"/>
              <a:gd name="connsiteY18" fmla="*/ 2259646 h 2554923"/>
              <a:gd name="connsiteX19" fmla="*/ 3725135 w 4213291"/>
              <a:gd name="connsiteY19" fmla="*/ 2335847 h 2554923"/>
              <a:gd name="connsiteX20" fmla="*/ 3760854 w 4213291"/>
              <a:gd name="connsiteY20" fmla="*/ 2350135 h 2554923"/>
              <a:gd name="connsiteX21" fmla="*/ 3744185 w 4213291"/>
              <a:gd name="connsiteY21" fmla="*/ 2407284 h 2554923"/>
              <a:gd name="connsiteX22" fmla="*/ 3625123 w 4213291"/>
              <a:gd name="connsiteY22" fmla="*/ 2423953 h 2554923"/>
              <a:gd name="connsiteX23" fmla="*/ 3606073 w 4213291"/>
              <a:gd name="connsiteY23" fmla="*/ 2471578 h 2554923"/>
              <a:gd name="connsiteX24" fmla="*/ 3565592 w 4213291"/>
              <a:gd name="connsiteY24" fmla="*/ 2485866 h 2554923"/>
              <a:gd name="connsiteX25" fmla="*/ 3548923 w 4213291"/>
              <a:gd name="connsiteY25" fmla="*/ 2447766 h 2554923"/>
              <a:gd name="connsiteX26" fmla="*/ 3567973 w 4213291"/>
              <a:gd name="connsiteY26" fmla="*/ 2426334 h 2554923"/>
              <a:gd name="connsiteX27" fmla="*/ 3517967 w 4213291"/>
              <a:gd name="connsiteY27" fmla="*/ 2400141 h 2554923"/>
              <a:gd name="connsiteX28" fmla="*/ 3444148 w 4213291"/>
              <a:gd name="connsiteY28" fmla="*/ 2435860 h 2554923"/>
              <a:gd name="connsiteX29" fmla="*/ 3427479 w 4213291"/>
              <a:gd name="connsiteY29" fmla="*/ 2409667 h 2554923"/>
              <a:gd name="connsiteX30" fmla="*/ 3334610 w 4213291"/>
              <a:gd name="connsiteY30" fmla="*/ 2476342 h 2554923"/>
              <a:gd name="connsiteX31" fmla="*/ 3303654 w 4213291"/>
              <a:gd name="connsiteY31" fmla="*/ 2466817 h 2554923"/>
              <a:gd name="connsiteX32" fmla="*/ 3260792 w 4213291"/>
              <a:gd name="connsiteY32" fmla="*/ 2554923 h 2554923"/>
              <a:gd name="connsiteX33" fmla="*/ 2463073 w 4213291"/>
              <a:gd name="connsiteY33" fmla="*/ 2283460 h 2554923"/>
              <a:gd name="connsiteX34" fmla="*/ 2328928 w 4213291"/>
              <a:gd name="connsiteY34" fmla="*/ 2485866 h 2554923"/>
              <a:gd name="connsiteX35" fmla="*/ 2110648 w 4213291"/>
              <a:gd name="connsiteY35" fmla="*/ 2390618 h 2554923"/>
              <a:gd name="connsiteX36" fmla="*/ 1228792 w 4213291"/>
              <a:gd name="connsiteY36" fmla="*/ 2201705 h 2554923"/>
              <a:gd name="connsiteX37" fmla="*/ 1208154 w 4213291"/>
              <a:gd name="connsiteY37" fmla="*/ 2169161 h 2554923"/>
              <a:gd name="connsiteX38" fmla="*/ 1029560 w 4213291"/>
              <a:gd name="connsiteY38" fmla="*/ 2242980 h 2554923"/>
              <a:gd name="connsiteX39" fmla="*/ 993843 w 4213291"/>
              <a:gd name="connsiteY39" fmla="*/ 2188211 h 2554923"/>
              <a:gd name="connsiteX40" fmla="*/ 853349 w 4213291"/>
              <a:gd name="connsiteY40" fmla="*/ 2140586 h 2554923"/>
              <a:gd name="connsiteX41" fmla="*/ 724761 w 4213291"/>
              <a:gd name="connsiteY41" fmla="*/ 2250124 h 2554923"/>
              <a:gd name="connsiteX42" fmla="*/ 481874 w 4213291"/>
              <a:gd name="connsiteY42" fmla="*/ 2138205 h 2554923"/>
              <a:gd name="connsiteX43" fmla="*/ 162786 w 4213291"/>
              <a:gd name="connsiteY43" fmla="*/ 2057243 h 2554923"/>
              <a:gd name="connsiteX44" fmla="*/ 96111 w 4213291"/>
              <a:gd name="connsiteY44" fmla="*/ 1800067 h 2554923"/>
              <a:gd name="connsiteX45" fmla="*/ 115956 w 4213291"/>
              <a:gd name="connsiteY45" fmla="*/ 1757205 h 2554923"/>
              <a:gd name="connsiteX46" fmla="*/ 134211 w 4213291"/>
              <a:gd name="connsiteY46" fmla="*/ 1597661 h 2554923"/>
              <a:gd name="connsiteX47" fmla="*/ 38961 w 4213291"/>
              <a:gd name="connsiteY47" fmla="*/ 1357155 h 2554923"/>
              <a:gd name="connsiteX48" fmla="*/ 0 w 4213291"/>
              <a:gd name="connsiteY48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97309 w 4213291"/>
              <a:gd name="connsiteY5" fmla="*/ 756416 h 2554923"/>
              <a:gd name="connsiteX6" fmla="*/ 1972632 w 4213291"/>
              <a:gd name="connsiteY6" fmla="*/ 0 h 2554923"/>
              <a:gd name="connsiteX7" fmla="*/ 2068577 w 4213291"/>
              <a:gd name="connsiteY7" fmla="*/ 64929 h 2554923"/>
              <a:gd name="connsiteX8" fmla="*/ 2522602 w 4213291"/>
              <a:gd name="connsiteY8" fmla="*/ 290352 h 2554923"/>
              <a:gd name="connsiteX9" fmla="*/ 2973452 w 4213291"/>
              <a:gd name="connsiteY9" fmla="*/ 1352390 h 2554923"/>
              <a:gd name="connsiteX10" fmla="*/ 3443352 w 4213291"/>
              <a:gd name="connsiteY10" fmla="*/ 1325403 h 2554923"/>
              <a:gd name="connsiteX11" fmla="*/ 3830702 w 4213291"/>
              <a:gd name="connsiteY11" fmla="*/ 1566703 h 2554923"/>
              <a:gd name="connsiteX12" fmla="*/ 3716402 w 4213291"/>
              <a:gd name="connsiteY12" fmla="*/ 1950878 h 2554923"/>
              <a:gd name="connsiteX13" fmla="*/ 4196621 w 4213291"/>
              <a:gd name="connsiteY13" fmla="*/ 2146934 h 2554923"/>
              <a:gd name="connsiteX14" fmla="*/ 4213291 w 4213291"/>
              <a:gd name="connsiteY14" fmla="*/ 2219166 h 2554923"/>
              <a:gd name="connsiteX15" fmla="*/ 4160902 w 4213291"/>
              <a:gd name="connsiteY15" fmla="*/ 2296954 h 2554923"/>
              <a:gd name="connsiteX16" fmla="*/ 4118042 w 4213291"/>
              <a:gd name="connsiteY16" fmla="*/ 2326322 h 2554923"/>
              <a:gd name="connsiteX17" fmla="*/ 4018029 w 4213291"/>
              <a:gd name="connsiteY17" fmla="*/ 2181066 h 2554923"/>
              <a:gd name="connsiteX18" fmla="*/ 3970404 w 4213291"/>
              <a:gd name="connsiteY18" fmla="*/ 2166778 h 2554923"/>
              <a:gd name="connsiteX19" fmla="*/ 3870392 w 4213291"/>
              <a:gd name="connsiteY19" fmla="*/ 2259646 h 2554923"/>
              <a:gd name="connsiteX20" fmla="*/ 3725135 w 4213291"/>
              <a:gd name="connsiteY20" fmla="*/ 2335847 h 2554923"/>
              <a:gd name="connsiteX21" fmla="*/ 3760854 w 4213291"/>
              <a:gd name="connsiteY21" fmla="*/ 2350135 h 2554923"/>
              <a:gd name="connsiteX22" fmla="*/ 3744185 w 4213291"/>
              <a:gd name="connsiteY22" fmla="*/ 2407284 h 2554923"/>
              <a:gd name="connsiteX23" fmla="*/ 3625123 w 4213291"/>
              <a:gd name="connsiteY23" fmla="*/ 2423953 h 2554923"/>
              <a:gd name="connsiteX24" fmla="*/ 3606073 w 4213291"/>
              <a:gd name="connsiteY24" fmla="*/ 2471578 h 2554923"/>
              <a:gd name="connsiteX25" fmla="*/ 3565592 w 4213291"/>
              <a:gd name="connsiteY25" fmla="*/ 2485866 h 2554923"/>
              <a:gd name="connsiteX26" fmla="*/ 3548923 w 4213291"/>
              <a:gd name="connsiteY26" fmla="*/ 2447766 h 2554923"/>
              <a:gd name="connsiteX27" fmla="*/ 3567973 w 4213291"/>
              <a:gd name="connsiteY27" fmla="*/ 2426334 h 2554923"/>
              <a:gd name="connsiteX28" fmla="*/ 3517967 w 4213291"/>
              <a:gd name="connsiteY28" fmla="*/ 2400141 h 2554923"/>
              <a:gd name="connsiteX29" fmla="*/ 3444148 w 4213291"/>
              <a:gd name="connsiteY29" fmla="*/ 2435860 h 2554923"/>
              <a:gd name="connsiteX30" fmla="*/ 3427479 w 4213291"/>
              <a:gd name="connsiteY30" fmla="*/ 2409667 h 2554923"/>
              <a:gd name="connsiteX31" fmla="*/ 3334610 w 4213291"/>
              <a:gd name="connsiteY31" fmla="*/ 2476342 h 2554923"/>
              <a:gd name="connsiteX32" fmla="*/ 3303654 w 4213291"/>
              <a:gd name="connsiteY32" fmla="*/ 2466817 h 2554923"/>
              <a:gd name="connsiteX33" fmla="*/ 3260792 w 4213291"/>
              <a:gd name="connsiteY33" fmla="*/ 2554923 h 2554923"/>
              <a:gd name="connsiteX34" fmla="*/ 2463073 w 4213291"/>
              <a:gd name="connsiteY34" fmla="*/ 2283460 h 2554923"/>
              <a:gd name="connsiteX35" fmla="*/ 2328928 w 4213291"/>
              <a:gd name="connsiteY35" fmla="*/ 2485866 h 2554923"/>
              <a:gd name="connsiteX36" fmla="*/ 2110648 w 4213291"/>
              <a:gd name="connsiteY36" fmla="*/ 2390618 h 2554923"/>
              <a:gd name="connsiteX37" fmla="*/ 1228792 w 4213291"/>
              <a:gd name="connsiteY37" fmla="*/ 2201705 h 2554923"/>
              <a:gd name="connsiteX38" fmla="*/ 1208154 w 4213291"/>
              <a:gd name="connsiteY38" fmla="*/ 2169161 h 2554923"/>
              <a:gd name="connsiteX39" fmla="*/ 1029560 w 4213291"/>
              <a:gd name="connsiteY39" fmla="*/ 2242980 h 2554923"/>
              <a:gd name="connsiteX40" fmla="*/ 993843 w 4213291"/>
              <a:gd name="connsiteY40" fmla="*/ 2188211 h 2554923"/>
              <a:gd name="connsiteX41" fmla="*/ 853349 w 4213291"/>
              <a:gd name="connsiteY41" fmla="*/ 2140586 h 2554923"/>
              <a:gd name="connsiteX42" fmla="*/ 724761 w 4213291"/>
              <a:gd name="connsiteY42" fmla="*/ 2250124 h 2554923"/>
              <a:gd name="connsiteX43" fmla="*/ 481874 w 4213291"/>
              <a:gd name="connsiteY43" fmla="*/ 2138205 h 2554923"/>
              <a:gd name="connsiteX44" fmla="*/ 162786 w 4213291"/>
              <a:gd name="connsiteY44" fmla="*/ 2057243 h 2554923"/>
              <a:gd name="connsiteX45" fmla="*/ 96111 w 4213291"/>
              <a:gd name="connsiteY45" fmla="*/ 1800067 h 2554923"/>
              <a:gd name="connsiteX46" fmla="*/ 115956 w 4213291"/>
              <a:gd name="connsiteY46" fmla="*/ 1757205 h 2554923"/>
              <a:gd name="connsiteX47" fmla="*/ 134211 w 4213291"/>
              <a:gd name="connsiteY47" fmla="*/ 1597661 h 2554923"/>
              <a:gd name="connsiteX48" fmla="*/ 38961 w 4213291"/>
              <a:gd name="connsiteY48" fmla="*/ 1357155 h 2554923"/>
              <a:gd name="connsiteX49" fmla="*/ 0 w 4213291"/>
              <a:gd name="connsiteY4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97309 w 4213291"/>
              <a:gd name="connsiteY5" fmla="*/ 756416 h 2554923"/>
              <a:gd name="connsiteX6" fmla="*/ 1972632 w 4213291"/>
              <a:gd name="connsiteY6" fmla="*/ 0 h 2554923"/>
              <a:gd name="connsiteX7" fmla="*/ 2068577 w 4213291"/>
              <a:gd name="connsiteY7" fmla="*/ 64929 h 2554923"/>
              <a:gd name="connsiteX8" fmla="*/ 2522602 w 4213291"/>
              <a:gd name="connsiteY8" fmla="*/ 290352 h 2554923"/>
              <a:gd name="connsiteX9" fmla="*/ 2973452 w 4213291"/>
              <a:gd name="connsiteY9" fmla="*/ 1352390 h 2554923"/>
              <a:gd name="connsiteX10" fmla="*/ 3443352 w 4213291"/>
              <a:gd name="connsiteY10" fmla="*/ 1325403 h 2554923"/>
              <a:gd name="connsiteX11" fmla="*/ 3830702 w 4213291"/>
              <a:gd name="connsiteY11" fmla="*/ 1566703 h 2554923"/>
              <a:gd name="connsiteX12" fmla="*/ 3716402 w 4213291"/>
              <a:gd name="connsiteY12" fmla="*/ 1950878 h 2554923"/>
              <a:gd name="connsiteX13" fmla="*/ 4196621 w 4213291"/>
              <a:gd name="connsiteY13" fmla="*/ 2146934 h 2554923"/>
              <a:gd name="connsiteX14" fmla="*/ 4213291 w 4213291"/>
              <a:gd name="connsiteY14" fmla="*/ 2219166 h 2554923"/>
              <a:gd name="connsiteX15" fmla="*/ 4160902 w 4213291"/>
              <a:gd name="connsiteY15" fmla="*/ 2296954 h 2554923"/>
              <a:gd name="connsiteX16" fmla="*/ 4118042 w 4213291"/>
              <a:gd name="connsiteY16" fmla="*/ 2326322 h 2554923"/>
              <a:gd name="connsiteX17" fmla="*/ 4018029 w 4213291"/>
              <a:gd name="connsiteY17" fmla="*/ 2181066 h 2554923"/>
              <a:gd name="connsiteX18" fmla="*/ 3970404 w 4213291"/>
              <a:gd name="connsiteY18" fmla="*/ 2166778 h 2554923"/>
              <a:gd name="connsiteX19" fmla="*/ 3870392 w 4213291"/>
              <a:gd name="connsiteY19" fmla="*/ 2259646 h 2554923"/>
              <a:gd name="connsiteX20" fmla="*/ 3725135 w 4213291"/>
              <a:gd name="connsiteY20" fmla="*/ 2335847 h 2554923"/>
              <a:gd name="connsiteX21" fmla="*/ 3760854 w 4213291"/>
              <a:gd name="connsiteY21" fmla="*/ 2350135 h 2554923"/>
              <a:gd name="connsiteX22" fmla="*/ 3744185 w 4213291"/>
              <a:gd name="connsiteY22" fmla="*/ 2407284 h 2554923"/>
              <a:gd name="connsiteX23" fmla="*/ 3625123 w 4213291"/>
              <a:gd name="connsiteY23" fmla="*/ 2423953 h 2554923"/>
              <a:gd name="connsiteX24" fmla="*/ 3606073 w 4213291"/>
              <a:gd name="connsiteY24" fmla="*/ 2471578 h 2554923"/>
              <a:gd name="connsiteX25" fmla="*/ 3565592 w 4213291"/>
              <a:gd name="connsiteY25" fmla="*/ 2485866 h 2554923"/>
              <a:gd name="connsiteX26" fmla="*/ 3548923 w 4213291"/>
              <a:gd name="connsiteY26" fmla="*/ 2447766 h 2554923"/>
              <a:gd name="connsiteX27" fmla="*/ 3567973 w 4213291"/>
              <a:gd name="connsiteY27" fmla="*/ 2426334 h 2554923"/>
              <a:gd name="connsiteX28" fmla="*/ 3517967 w 4213291"/>
              <a:gd name="connsiteY28" fmla="*/ 2400141 h 2554923"/>
              <a:gd name="connsiteX29" fmla="*/ 3444148 w 4213291"/>
              <a:gd name="connsiteY29" fmla="*/ 2435860 h 2554923"/>
              <a:gd name="connsiteX30" fmla="*/ 3427479 w 4213291"/>
              <a:gd name="connsiteY30" fmla="*/ 2409667 h 2554923"/>
              <a:gd name="connsiteX31" fmla="*/ 3334610 w 4213291"/>
              <a:gd name="connsiteY31" fmla="*/ 2476342 h 2554923"/>
              <a:gd name="connsiteX32" fmla="*/ 3303654 w 4213291"/>
              <a:gd name="connsiteY32" fmla="*/ 2466817 h 2554923"/>
              <a:gd name="connsiteX33" fmla="*/ 3260792 w 4213291"/>
              <a:gd name="connsiteY33" fmla="*/ 2554923 h 2554923"/>
              <a:gd name="connsiteX34" fmla="*/ 2463073 w 4213291"/>
              <a:gd name="connsiteY34" fmla="*/ 2283460 h 2554923"/>
              <a:gd name="connsiteX35" fmla="*/ 2328928 w 4213291"/>
              <a:gd name="connsiteY35" fmla="*/ 2485866 h 2554923"/>
              <a:gd name="connsiteX36" fmla="*/ 2110648 w 4213291"/>
              <a:gd name="connsiteY36" fmla="*/ 2390618 h 2554923"/>
              <a:gd name="connsiteX37" fmla="*/ 1228792 w 4213291"/>
              <a:gd name="connsiteY37" fmla="*/ 2201705 h 2554923"/>
              <a:gd name="connsiteX38" fmla="*/ 1208154 w 4213291"/>
              <a:gd name="connsiteY38" fmla="*/ 2169161 h 2554923"/>
              <a:gd name="connsiteX39" fmla="*/ 1029560 w 4213291"/>
              <a:gd name="connsiteY39" fmla="*/ 2242980 h 2554923"/>
              <a:gd name="connsiteX40" fmla="*/ 993843 w 4213291"/>
              <a:gd name="connsiteY40" fmla="*/ 2188211 h 2554923"/>
              <a:gd name="connsiteX41" fmla="*/ 853349 w 4213291"/>
              <a:gd name="connsiteY41" fmla="*/ 2140586 h 2554923"/>
              <a:gd name="connsiteX42" fmla="*/ 724761 w 4213291"/>
              <a:gd name="connsiteY42" fmla="*/ 2250124 h 2554923"/>
              <a:gd name="connsiteX43" fmla="*/ 481874 w 4213291"/>
              <a:gd name="connsiteY43" fmla="*/ 2138205 h 2554923"/>
              <a:gd name="connsiteX44" fmla="*/ 162786 w 4213291"/>
              <a:gd name="connsiteY44" fmla="*/ 2057243 h 2554923"/>
              <a:gd name="connsiteX45" fmla="*/ 96111 w 4213291"/>
              <a:gd name="connsiteY45" fmla="*/ 1800067 h 2554923"/>
              <a:gd name="connsiteX46" fmla="*/ 115956 w 4213291"/>
              <a:gd name="connsiteY46" fmla="*/ 1757205 h 2554923"/>
              <a:gd name="connsiteX47" fmla="*/ 134211 w 4213291"/>
              <a:gd name="connsiteY47" fmla="*/ 1597661 h 2554923"/>
              <a:gd name="connsiteX48" fmla="*/ 38961 w 4213291"/>
              <a:gd name="connsiteY48" fmla="*/ 1357155 h 2554923"/>
              <a:gd name="connsiteX49" fmla="*/ 0 w 4213291"/>
              <a:gd name="connsiteY4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1972632 w 4213291"/>
              <a:gd name="connsiteY6" fmla="*/ 0 h 2554923"/>
              <a:gd name="connsiteX7" fmla="*/ 2068577 w 4213291"/>
              <a:gd name="connsiteY7" fmla="*/ 64929 h 2554923"/>
              <a:gd name="connsiteX8" fmla="*/ 2522602 w 4213291"/>
              <a:gd name="connsiteY8" fmla="*/ 290352 h 2554923"/>
              <a:gd name="connsiteX9" fmla="*/ 2973452 w 4213291"/>
              <a:gd name="connsiteY9" fmla="*/ 1352390 h 2554923"/>
              <a:gd name="connsiteX10" fmla="*/ 3443352 w 4213291"/>
              <a:gd name="connsiteY10" fmla="*/ 1325403 h 2554923"/>
              <a:gd name="connsiteX11" fmla="*/ 3830702 w 4213291"/>
              <a:gd name="connsiteY11" fmla="*/ 1566703 h 2554923"/>
              <a:gd name="connsiteX12" fmla="*/ 3716402 w 4213291"/>
              <a:gd name="connsiteY12" fmla="*/ 1950878 h 2554923"/>
              <a:gd name="connsiteX13" fmla="*/ 4196621 w 4213291"/>
              <a:gd name="connsiteY13" fmla="*/ 2146934 h 2554923"/>
              <a:gd name="connsiteX14" fmla="*/ 4213291 w 4213291"/>
              <a:gd name="connsiteY14" fmla="*/ 2219166 h 2554923"/>
              <a:gd name="connsiteX15" fmla="*/ 4160902 w 4213291"/>
              <a:gd name="connsiteY15" fmla="*/ 2296954 h 2554923"/>
              <a:gd name="connsiteX16" fmla="*/ 4118042 w 4213291"/>
              <a:gd name="connsiteY16" fmla="*/ 2326322 h 2554923"/>
              <a:gd name="connsiteX17" fmla="*/ 4018029 w 4213291"/>
              <a:gd name="connsiteY17" fmla="*/ 2181066 h 2554923"/>
              <a:gd name="connsiteX18" fmla="*/ 3970404 w 4213291"/>
              <a:gd name="connsiteY18" fmla="*/ 2166778 h 2554923"/>
              <a:gd name="connsiteX19" fmla="*/ 3870392 w 4213291"/>
              <a:gd name="connsiteY19" fmla="*/ 2259646 h 2554923"/>
              <a:gd name="connsiteX20" fmla="*/ 3725135 w 4213291"/>
              <a:gd name="connsiteY20" fmla="*/ 2335847 h 2554923"/>
              <a:gd name="connsiteX21" fmla="*/ 3760854 w 4213291"/>
              <a:gd name="connsiteY21" fmla="*/ 2350135 h 2554923"/>
              <a:gd name="connsiteX22" fmla="*/ 3744185 w 4213291"/>
              <a:gd name="connsiteY22" fmla="*/ 2407284 h 2554923"/>
              <a:gd name="connsiteX23" fmla="*/ 3625123 w 4213291"/>
              <a:gd name="connsiteY23" fmla="*/ 2423953 h 2554923"/>
              <a:gd name="connsiteX24" fmla="*/ 3606073 w 4213291"/>
              <a:gd name="connsiteY24" fmla="*/ 2471578 h 2554923"/>
              <a:gd name="connsiteX25" fmla="*/ 3565592 w 4213291"/>
              <a:gd name="connsiteY25" fmla="*/ 2485866 h 2554923"/>
              <a:gd name="connsiteX26" fmla="*/ 3548923 w 4213291"/>
              <a:gd name="connsiteY26" fmla="*/ 2447766 h 2554923"/>
              <a:gd name="connsiteX27" fmla="*/ 3567973 w 4213291"/>
              <a:gd name="connsiteY27" fmla="*/ 2426334 h 2554923"/>
              <a:gd name="connsiteX28" fmla="*/ 3517967 w 4213291"/>
              <a:gd name="connsiteY28" fmla="*/ 2400141 h 2554923"/>
              <a:gd name="connsiteX29" fmla="*/ 3444148 w 4213291"/>
              <a:gd name="connsiteY29" fmla="*/ 2435860 h 2554923"/>
              <a:gd name="connsiteX30" fmla="*/ 3427479 w 4213291"/>
              <a:gd name="connsiteY30" fmla="*/ 2409667 h 2554923"/>
              <a:gd name="connsiteX31" fmla="*/ 3334610 w 4213291"/>
              <a:gd name="connsiteY31" fmla="*/ 2476342 h 2554923"/>
              <a:gd name="connsiteX32" fmla="*/ 3303654 w 4213291"/>
              <a:gd name="connsiteY32" fmla="*/ 2466817 h 2554923"/>
              <a:gd name="connsiteX33" fmla="*/ 3260792 w 4213291"/>
              <a:gd name="connsiteY33" fmla="*/ 2554923 h 2554923"/>
              <a:gd name="connsiteX34" fmla="*/ 2463073 w 4213291"/>
              <a:gd name="connsiteY34" fmla="*/ 2283460 h 2554923"/>
              <a:gd name="connsiteX35" fmla="*/ 2328928 w 4213291"/>
              <a:gd name="connsiteY35" fmla="*/ 2485866 h 2554923"/>
              <a:gd name="connsiteX36" fmla="*/ 2110648 w 4213291"/>
              <a:gd name="connsiteY36" fmla="*/ 2390618 h 2554923"/>
              <a:gd name="connsiteX37" fmla="*/ 1228792 w 4213291"/>
              <a:gd name="connsiteY37" fmla="*/ 2201705 h 2554923"/>
              <a:gd name="connsiteX38" fmla="*/ 1208154 w 4213291"/>
              <a:gd name="connsiteY38" fmla="*/ 2169161 h 2554923"/>
              <a:gd name="connsiteX39" fmla="*/ 1029560 w 4213291"/>
              <a:gd name="connsiteY39" fmla="*/ 2242980 h 2554923"/>
              <a:gd name="connsiteX40" fmla="*/ 993843 w 4213291"/>
              <a:gd name="connsiteY40" fmla="*/ 2188211 h 2554923"/>
              <a:gd name="connsiteX41" fmla="*/ 853349 w 4213291"/>
              <a:gd name="connsiteY41" fmla="*/ 2140586 h 2554923"/>
              <a:gd name="connsiteX42" fmla="*/ 724761 w 4213291"/>
              <a:gd name="connsiteY42" fmla="*/ 2250124 h 2554923"/>
              <a:gd name="connsiteX43" fmla="*/ 481874 w 4213291"/>
              <a:gd name="connsiteY43" fmla="*/ 2138205 h 2554923"/>
              <a:gd name="connsiteX44" fmla="*/ 162786 w 4213291"/>
              <a:gd name="connsiteY44" fmla="*/ 2057243 h 2554923"/>
              <a:gd name="connsiteX45" fmla="*/ 96111 w 4213291"/>
              <a:gd name="connsiteY45" fmla="*/ 1800067 h 2554923"/>
              <a:gd name="connsiteX46" fmla="*/ 115956 w 4213291"/>
              <a:gd name="connsiteY46" fmla="*/ 1757205 h 2554923"/>
              <a:gd name="connsiteX47" fmla="*/ 134211 w 4213291"/>
              <a:gd name="connsiteY47" fmla="*/ 1597661 h 2554923"/>
              <a:gd name="connsiteX48" fmla="*/ 38961 w 4213291"/>
              <a:gd name="connsiteY48" fmla="*/ 1357155 h 2554923"/>
              <a:gd name="connsiteX49" fmla="*/ 0 w 4213291"/>
              <a:gd name="connsiteY4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1972632 w 4213291"/>
              <a:gd name="connsiteY6" fmla="*/ 0 h 2554923"/>
              <a:gd name="connsiteX7" fmla="*/ 2068577 w 4213291"/>
              <a:gd name="connsiteY7" fmla="*/ 64929 h 2554923"/>
              <a:gd name="connsiteX8" fmla="*/ 2522602 w 4213291"/>
              <a:gd name="connsiteY8" fmla="*/ 290352 h 2554923"/>
              <a:gd name="connsiteX9" fmla="*/ 2973452 w 4213291"/>
              <a:gd name="connsiteY9" fmla="*/ 1352390 h 2554923"/>
              <a:gd name="connsiteX10" fmla="*/ 3443352 w 4213291"/>
              <a:gd name="connsiteY10" fmla="*/ 1325403 h 2554923"/>
              <a:gd name="connsiteX11" fmla="*/ 3830702 w 4213291"/>
              <a:gd name="connsiteY11" fmla="*/ 1566703 h 2554923"/>
              <a:gd name="connsiteX12" fmla="*/ 3716402 w 4213291"/>
              <a:gd name="connsiteY12" fmla="*/ 1950878 h 2554923"/>
              <a:gd name="connsiteX13" fmla="*/ 4196621 w 4213291"/>
              <a:gd name="connsiteY13" fmla="*/ 2146934 h 2554923"/>
              <a:gd name="connsiteX14" fmla="*/ 4213291 w 4213291"/>
              <a:gd name="connsiteY14" fmla="*/ 2219166 h 2554923"/>
              <a:gd name="connsiteX15" fmla="*/ 4160902 w 4213291"/>
              <a:gd name="connsiteY15" fmla="*/ 2296954 h 2554923"/>
              <a:gd name="connsiteX16" fmla="*/ 4118042 w 4213291"/>
              <a:gd name="connsiteY16" fmla="*/ 2326322 h 2554923"/>
              <a:gd name="connsiteX17" fmla="*/ 4018029 w 4213291"/>
              <a:gd name="connsiteY17" fmla="*/ 2181066 h 2554923"/>
              <a:gd name="connsiteX18" fmla="*/ 3970404 w 4213291"/>
              <a:gd name="connsiteY18" fmla="*/ 2166778 h 2554923"/>
              <a:gd name="connsiteX19" fmla="*/ 3870392 w 4213291"/>
              <a:gd name="connsiteY19" fmla="*/ 2259646 h 2554923"/>
              <a:gd name="connsiteX20" fmla="*/ 3725135 w 4213291"/>
              <a:gd name="connsiteY20" fmla="*/ 2335847 h 2554923"/>
              <a:gd name="connsiteX21" fmla="*/ 3760854 w 4213291"/>
              <a:gd name="connsiteY21" fmla="*/ 2350135 h 2554923"/>
              <a:gd name="connsiteX22" fmla="*/ 3744185 w 4213291"/>
              <a:gd name="connsiteY22" fmla="*/ 2407284 h 2554923"/>
              <a:gd name="connsiteX23" fmla="*/ 3625123 w 4213291"/>
              <a:gd name="connsiteY23" fmla="*/ 2423953 h 2554923"/>
              <a:gd name="connsiteX24" fmla="*/ 3606073 w 4213291"/>
              <a:gd name="connsiteY24" fmla="*/ 2471578 h 2554923"/>
              <a:gd name="connsiteX25" fmla="*/ 3565592 w 4213291"/>
              <a:gd name="connsiteY25" fmla="*/ 2485866 h 2554923"/>
              <a:gd name="connsiteX26" fmla="*/ 3548923 w 4213291"/>
              <a:gd name="connsiteY26" fmla="*/ 2447766 h 2554923"/>
              <a:gd name="connsiteX27" fmla="*/ 3567973 w 4213291"/>
              <a:gd name="connsiteY27" fmla="*/ 2426334 h 2554923"/>
              <a:gd name="connsiteX28" fmla="*/ 3517967 w 4213291"/>
              <a:gd name="connsiteY28" fmla="*/ 2400141 h 2554923"/>
              <a:gd name="connsiteX29" fmla="*/ 3444148 w 4213291"/>
              <a:gd name="connsiteY29" fmla="*/ 2435860 h 2554923"/>
              <a:gd name="connsiteX30" fmla="*/ 3427479 w 4213291"/>
              <a:gd name="connsiteY30" fmla="*/ 2409667 h 2554923"/>
              <a:gd name="connsiteX31" fmla="*/ 3334610 w 4213291"/>
              <a:gd name="connsiteY31" fmla="*/ 2476342 h 2554923"/>
              <a:gd name="connsiteX32" fmla="*/ 3303654 w 4213291"/>
              <a:gd name="connsiteY32" fmla="*/ 2466817 h 2554923"/>
              <a:gd name="connsiteX33" fmla="*/ 3260792 w 4213291"/>
              <a:gd name="connsiteY33" fmla="*/ 2554923 h 2554923"/>
              <a:gd name="connsiteX34" fmla="*/ 2463073 w 4213291"/>
              <a:gd name="connsiteY34" fmla="*/ 2283460 h 2554923"/>
              <a:gd name="connsiteX35" fmla="*/ 2328928 w 4213291"/>
              <a:gd name="connsiteY35" fmla="*/ 2485866 h 2554923"/>
              <a:gd name="connsiteX36" fmla="*/ 2110648 w 4213291"/>
              <a:gd name="connsiteY36" fmla="*/ 2390618 h 2554923"/>
              <a:gd name="connsiteX37" fmla="*/ 1228792 w 4213291"/>
              <a:gd name="connsiteY37" fmla="*/ 2201705 h 2554923"/>
              <a:gd name="connsiteX38" fmla="*/ 1208154 w 4213291"/>
              <a:gd name="connsiteY38" fmla="*/ 2169161 h 2554923"/>
              <a:gd name="connsiteX39" fmla="*/ 1029560 w 4213291"/>
              <a:gd name="connsiteY39" fmla="*/ 2242980 h 2554923"/>
              <a:gd name="connsiteX40" fmla="*/ 993843 w 4213291"/>
              <a:gd name="connsiteY40" fmla="*/ 2188211 h 2554923"/>
              <a:gd name="connsiteX41" fmla="*/ 853349 w 4213291"/>
              <a:gd name="connsiteY41" fmla="*/ 2140586 h 2554923"/>
              <a:gd name="connsiteX42" fmla="*/ 724761 w 4213291"/>
              <a:gd name="connsiteY42" fmla="*/ 2250124 h 2554923"/>
              <a:gd name="connsiteX43" fmla="*/ 481874 w 4213291"/>
              <a:gd name="connsiteY43" fmla="*/ 2138205 h 2554923"/>
              <a:gd name="connsiteX44" fmla="*/ 162786 w 4213291"/>
              <a:gd name="connsiteY44" fmla="*/ 2057243 h 2554923"/>
              <a:gd name="connsiteX45" fmla="*/ 96111 w 4213291"/>
              <a:gd name="connsiteY45" fmla="*/ 1800067 h 2554923"/>
              <a:gd name="connsiteX46" fmla="*/ 115956 w 4213291"/>
              <a:gd name="connsiteY46" fmla="*/ 1757205 h 2554923"/>
              <a:gd name="connsiteX47" fmla="*/ 134211 w 4213291"/>
              <a:gd name="connsiteY47" fmla="*/ 1597661 h 2554923"/>
              <a:gd name="connsiteX48" fmla="*/ 38961 w 4213291"/>
              <a:gd name="connsiteY48" fmla="*/ 1357155 h 2554923"/>
              <a:gd name="connsiteX49" fmla="*/ 0 w 4213291"/>
              <a:gd name="connsiteY4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1972632 w 4213291"/>
              <a:gd name="connsiteY6" fmla="*/ 0 h 2554923"/>
              <a:gd name="connsiteX7" fmla="*/ 2068577 w 4213291"/>
              <a:gd name="connsiteY7" fmla="*/ 64929 h 2554923"/>
              <a:gd name="connsiteX8" fmla="*/ 2522602 w 4213291"/>
              <a:gd name="connsiteY8" fmla="*/ 290352 h 2554923"/>
              <a:gd name="connsiteX9" fmla="*/ 2973452 w 4213291"/>
              <a:gd name="connsiteY9" fmla="*/ 1352390 h 2554923"/>
              <a:gd name="connsiteX10" fmla="*/ 3443352 w 4213291"/>
              <a:gd name="connsiteY10" fmla="*/ 1325403 h 2554923"/>
              <a:gd name="connsiteX11" fmla="*/ 3830702 w 4213291"/>
              <a:gd name="connsiteY11" fmla="*/ 1566703 h 2554923"/>
              <a:gd name="connsiteX12" fmla="*/ 3716402 w 4213291"/>
              <a:gd name="connsiteY12" fmla="*/ 1950878 h 2554923"/>
              <a:gd name="connsiteX13" fmla="*/ 4196621 w 4213291"/>
              <a:gd name="connsiteY13" fmla="*/ 2146934 h 2554923"/>
              <a:gd name="connsiteX14" fmla="*/ 4213291 w 4213291"/>
              <a:gd name="connsiteY14" fmla="*/ 2219166 h 2554923"/>
              <a:gd name="connsiteX15" fmla="*/ 4160902 w 4213291"/>
              <a:gd name="connsiteY15" fmla="*/ 2296954 h 2554923"/>
              <a:gd name="connsiteX16" fmla="*/ 4118042 w 4213291"/>
              <a:gd name="connsiteY16" fmla="*/ 2326322 h 2554923"/>
              <a:gd name="connsiteX17" fmla="*/ 4018029 w 4213291"/>
              <a:gd name="connsiteY17" fmla="*/ 2181066 h 2554923"/>
              <a:gd name="connsiteX18" fmla="*/ 3970404 w 4213291"/>
              <a:gd name="connsiteY18" fmla="*/ 2166778 h 2554923"/>
              <a:gd name="connsiteX19" fmla="*/ 3870392 w 4213291"/>
              <a:gd name="connsiteY19" fmla="*/ 2259646 h 2554923"/>
              <a:gd name="connsiteX20" fmla="*/ 3725135 w 4213291"/>
              <a:gd name="connsiteY20" fmla="*/ 2335847 h 2554923"/>
              <a:gd name="connsiteX21" fmla="*/ 3760854 w 4213291"/>
              <a:gd name="connsiteY21" fmla="*/ 2350135 h 2554923"/>
              <a:gd name="connsiteX22" fmla="*/ 3744185 w 4213291"/>
              <a:gd name="connsiteY22" fmla="*/ 2407284 h 2554923"/>
              <a:gd name="connsiteX23" fmla="*/ 3625123 w 4213291"/>
              <a:gd name="connsiteY23" fmla="*/ 2423953 h 2554923"/>
              <a:gd name="connsiteX24" fmla="*/ 3606073 w 4213291"/>
              <a:gd name="connsiteY24" fmla="*/ 2471578 h 2554923"/>
              <a:gd name="connsiteX25" fmla="*/ 3565592 w 4213291"/>
              <a:gd name="connsiteY25" fmla="*/ 2485866 h 2554923"/>
              <a:gd name="connsiteX26" fmla="*/ 3548923 w 4213291"/>
              <a:gd name="connsiteY26" fmla="*/ 2447766 h 2554923"/>
              <a:gd name="connsiteX27" fmla="*/ 3567973 w 4213291"/>
              <a:gd name="connsiteY27" fmla="*/ 2426334 h 2554923"/>
              <a:gd name="connsiteX28" fmla="*/ 3517967 w 4213291"/>
              <a:gd name="connsiteY28" fmla="*/ 2400141 h 2554923"/>
              <a:gd name="connsiteX29" fmla="*/ 3444148 w 4213291"/>
              <a:gd name="connsiteY29" fmla="*/ 2435860 h 2554923"/>
              <a:gd name="connsiteX30" fmla="*/ 3427479 w 4213291"/>
              <a:gd name="connsiteY30" fmla="*/ 2409667 h 2554923"/>
              <a:gd name="connsiteX31" fmla="*/ 3334610 w 4213291"/>
              <a:gd name="connsiteY31" fmla="*/ 2476342 h 2554923"/>
              <a:gd name="connsiteX32" fmla="*/ 3303654 w 4213291"/>
              <a:gd name="connsiteY32" fmla="*/ 2466817 h 2554923"/>
              <a:gd name="connsiteX33" fmla="*/ 3260792 w 4213291"/>
              <a:gd name="connsiteY33" fmla="*/ 2554923 h 2554923"/>
              <a:gd name="connsiteX34" fmla="*/ 2463073 w 4213291"/>
              <a:gd name="connsiteY34" fmla="*/ 2283460 h 2554923"/>
              <a:gd name="connsiteX35" fmla="*/ 2328928 w 4213291"/>
              <a:gd name="connsiteY35" fmla="*/ 2485866 h 2554923"/>
              <a:gd name="connsiteX36" fmla="*/ 2110648 w 4213291"/>
              <a:gd name="connsiteY36" fmla="*/ 2390618 h 2554923"/>
              <a:gd name="connsiteX37" fmla="*/ 1228792 w 4213291"/>
              <a:gd name="connsiteY37" fmla="*/ 2201705 h 2554923"/>
              <a:gd name="connsiteX38" fmla="*/ 1208154 w 4213291"/>
              <a:gd name="connsiteY38" fmla="*/ 2169161 h 2554923"/>
              <a:gd name="connsiteX39" fmla="*/ 1029560 w 4213291"/>
              <a:gd name="connsiteY39" fmla="*/ 2242980 h 2554923"/>
              <a:gd name="connsiteX40" fmla="*/ 993843 w 4213291"/>
              <a:gd name="connsiteY40" fmla="*/ 2188211 h 2554923"/>
              <a:gd name="connsiteX41" fmla="*/ 853349 w 4213291"/>
              <a:gd name="connsiteY41" fmla="*/ 2140586 h 2554923"/>
              <a:gd name="connsiteX42" fmla="*/ 724761 w 4213291"/>
              <a:gd name="connsiteY42" fmla="*/ 2250124 h 2554923"/>
              <a:gd name="connsiteX43" fmla="*/ 481874 w 4213291"/>
              <a:gd name="connsiteY43" fmla="*/ 2138205 h 2554923"/>
              <a:gd name="connsiteX44" fmla="*/ 162786 w 4213291"/>
              <a:gd name="connsiteY44" fmla="*/ 2057243 h 2554923"/>
              <a:gd name="connsiteX45" fmla="*/ 96111 w 4213291"/>
              <a:gd name="connsiteY45" fmla="*/ 1800067 h 2554923"/>
              <a:gd name="connsiteX46" fmla="*/ 115956 w 4213291"/>
              <a:gd name="connsiteY46" fmla="*/ 1757205 h 2554923"/>
              <a:gd name="connsiteX47" fmla="*/ 134211 w 4213291"/>
              <a:gd name="connsiteY47" fmla="*/ 1597661 h 2554923"/>
              <a:gd name="connsiteX48" fmla="*/ 38961 w 4213291"/>
              <a:gd name="connsiteY48" fmla="*/ 1357155 h 2554923"/>
              <a:gd name="connsiteX49" fmla="*/ 0 w 4213291"/>
              <a:gd name="connsiteY4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1972632 w 4213291"/>
              <a:gd name="connsiteY7" fmla="*/ 0 h 2554923"/>
              <a:gd name="connsiteX8" fmla="*/ 2068577 w 4213291"/>
              <a:gd name="connsiteY8" fmla="*/ 64929 h 2554923"/>
              <a:gd name="connsiteX9" fmla="*/ 2522602 w 4213291"/>
              <a:gd name="connsiteY9" fmla="*/ 290352 h 2554923"/>
              <a:gd name="connsiteX10" fmla="*/ 2973452 w 4213291"/>
              <a:gd name="connsiteY10" fmla="*/ 1352390 h 2554923"/>
              <a:gd name="connsiteX11" fmla="*/ 3443352 w 4213291"/>
              <a:gd name="connsiteY11" fmla="*/ 1325403 h 2554923"/>
              <a:gd name="connsiteX12" fmla="*/ 3830702 w 4213291"/>
              <a:gd name="connsiteY12" fmla="*/ 1566703 h 2554923"/>
              <a:gd name="connsiteX13" fmla="*/ 3716402 w 4213291"/>
              <a:gd name="connsiteY13" fmla="*/ 1950878 h 2554923"/>
              <a:gd name="connsiteX14" fmla="*/ 4196621 w 4213291"/>
              <a:gd name="connsiteY14" fmla="*/ 2146934 h 2554923"/>
              <a:gd name="connsiteX15" fmla="*/ 4213291 w 4213291"/>
              <a:gd name="connsiteY15" fmla="*/ 2219166 h 2554923"/>
              <a:gd name="connsiteX16" fmla="*/ 4160902 w 4213291"/>
              <a:gd name="connsiteY16" fmla="*/ 2296954 h 2554923"/>
              <a:gd name="connsiteX17" fmla="*/ 4118042 w 4213291"/>
              <a:gd name="connsiteY17" fmla="*/ 2326322 h 2554923"/>
              <a:gd name="connsiteX18" fmla="*/ 4018029 w 4213291"/>
              <a:gd name="connsiteY18" fmla="*/ 2181066 h 2554923"/>
              <a:gd name="connsiteX19" fmla="*/ 3970404 w 4213291"/>
              <a:gd name="connsiteY19" fmla="*/ 2166778 h 2554923"/>
              <a:gd name="connsiteX20" fmla="*/ 3870392 w 4213291"/>
              <a:gd name="connsiteY20" fmla="*/ 2259646 h 2554923"/>
              <a:gd name="connsiteX21" fmla="*/ 3725135 w 4213291"/>
              <a:gd name="connsiteY21" fmla="*/ 2335847 h 2554923"/>
              <a:gd name="connsiteX22" fmla="*/ 3760854 w 4213291"/>
              <a:gd name="connsiteY22" fmla="*/ 2350135 h 2554923"/>
              <a:gd name="connsiteX23" fmla="*/ 3744185 w 4213291"/>
              <a:gd name="connsiteY23" fmla="*/ 2407284 h 2554923"/>
              <a:gd name="connsiteX24" fmla="*/ 3625123 w 4213291"/>
              <a:gd name="connsiteY24" fmla="*/ 2423953 h 2554923"/>
              <a:gd name="connsiteX25" fmla="*/ 3606073 w 4213291"/>
              <a:gd name="connsiteY25" fmla="*/ 2471578 h 2554923"/>
              <a:gd name="connsiteX26" fmla="*/ 3565592 w 4213291"/>
              <a:gd name="connsiteY26" fmla="*/ 2485866 h 2554923"/>
              <a:gd name="connsiteX27" fmla="*/ 3548923 w 4213291"/>
              <a:gd name="connsiteY27" fmla="*/ 2447766 h 2554923"/>
              <a:gd name="connsiteX28" fmla="*/ 3567973 w 4213291"/>
              <a:gd name="connsiteY28" fmla="*/ 2426334 h 2554923"/>
              <a:gd name="connsiteX29" fmla="*/ 3517967 w 4213291"/>
              <a:gd name="connsiteY29" fmla="*/ 2400141 h 2554923"/>
              <a:gd name="connsiteX30" fmla="*/ 3444148 w 4213291"/>
              <a:gd name="connsiteY30" fmla="*/ 2435860 h 2554923"/>
              <a:gd name="connsiteX31" fmla="*/ 3427479 w 4213291"/>
              <a:gd name="connsiteY31" fmla="*/ 2409667 h 2554923"/>
              <a:gd name="connsiteX32" fmla="*/ 3334610 w 4213291"/>
              <a:gd name="connsiteY32" fmla="*/ 2476342 h 2554923"/>
              <a:gd name="connsiteX33" fmla="*/ 3303654 w 4213291"/>
              <a:gd name="connsiteY33" fmla="*/ 2466817 h 2554923"/>
              <a:gd name="connsiteX34" fmla="*/ 3260792 w 4213291"/>
              <a:gd name="connsiteY34" fmla="*/ 2554923 h 2554923"/>
              <a:gd name="connsiteX35" fmla="*/ 2463073 w 4213291"/>
              <a:gd name="connsiteY35" fmla="*/ 2283460 h 2554923"/>
              <a:gd name="connsiteX36" fmla="*/ 2328928 w 4213291"/>
              <a:gd name="connsiteY36" fmla="*/ 2485866 h 2554923"/>
              <a:gd name="connsiteX37" fmla="*/ 2110648 w 4213291"/>
              <a:gd name="connsiteY37" fmla="*/ 2390618 h 2554923"/>
              <a:gd name="connsiteX38" fmla="*/ 1228792 w 4213291"/>
              <a:gd name="connsiteY38" fmla="*/ 2201705 h 2554923"/>
              <a:gd name="connsiteX39" fmla="*/ 1208154 w 4213291"/>
              <a:gd name="connsiteY39" fmla="*/ 2169161 h 2554923"/>
              <a:gd name="connsiteX40" fmla="*/ 1029560 w 4213291"/>
              <a:gd name="connsiteY40" fmla="*/ 2242980 h 2554923"/>
              <a:gd name="connsiteX41" fmla="*/ 993843 w 4213291"/>
              <a:gd name="connsiteY41" fmla="*/ 2188211 h 2554923"/>
              <a:gd name="connsiteX42" fmla="*/ 853349 w 4213291"/>
              <a:gd name="connsiteY42" fmla="*/ 2140586 h 2554923"/>
              <a:gd name="connsiteX43" fmla="*/ 724761 w 4213291"/>
              <a:gd name="connsiteY43" fmla="*/ 2250124 h 2554923"/>
              <a:gd name="connsiteX44" fmla="*/ 481874 w 4213291"/>
              <a:gd name="connsiteY44" fmla="*/ 2138205 h 2554923"/>
              <a:gd name="connsiteX45" fmla="*/ 162786 w 4213291"/>
              <a:gd name="connsiteY45" fmla="*/ 2057243 h 2554923"/>
              <a:gd name="connsiteX46" fmla="*/ 96111 w 4213291"/>
              <a:gd name="connsiteY46" fmla="*/ 1800067 h 2554923"/>
              <a:gd name="connsiteX47" fmla="*/ 115956 w 4213291"/>
              <a:gd name="connsiteY47" fmla="*/ 1757205 h 2554923"/>
              <a:gd name="connsiteX48" fmla="*/ 134211 w 4213291"/>
              <a:gd name="connsiteY48" fmla="*/ 1597661 h 2554923"/>
              <a:gd name="connsiteX49" fmla="*/ 38961 w 4213291"/>
              <a:gd name="connsiteY49" fmla="*/ 1357155 h 2554923"/>
              <a:gd name="connsiteX50" fmla="*/ 0 w 4213291"/>
              <a:gd name="connsiteY50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1972632 w 4213291"/>
              <a:gd name="connsiteY8" fmla="*/ 0 h 2554923"/>
              <a:gd name="connsiteX9" fmla="*/ 2068577 w 4213291"/>
              <a:gd name="connsiteY9" fmla="*/ 64929 h 2554923"/>
              <a:gd name="connsiteX10" fmla="*/ 2522602 w 4213291"/>
              <a:gd name="connsiteY10" fmla="*/ 290352 h 2554923"/>
              <a:gd name="connsiteX11" fmla="*/ 2973452 w 4213291"/>
              <a:gd name="connsiteY11" fmla="*/ 1352390 h 2554923"/>
              <a:gd name="connsiteX12" fmla="*/ 3443352 w 4213291"/>
              <a:gd name="connsiteY12" fmla="*/ 1325403 h 2554923"/>
              <a:gd name="connsiteX13" fmla="*/ 3830702 w 4213291"/>
              <a:gd name="connsiteY13" fmla="*/ 1566703 h 2554923"/>
              <a:gd name="connsiteX14" fmla="*/ 3716402 w 4213291"/>
              <a:gd name="connsiteY14" fmla="*/ 1950878 h 2554923"/>
              <a:gd name="connsiteX15" fmla="*/ 4196621 w 4213291"/>
              <a:gd name="connsiteY15" fmla="*/ 2146934 h 2554923"/>
              <a:gd name="connsiteX16" fmla="*/ 4213291 w 4213291"/>
              <a:gd name="connsiteY16" fmla="*/ 2219166 h 2554923"/>
              <a:gd name="connsiteX17" fmla="*/ 4160902 w 4213291"/>
              <a:gd name="connsiteY17" fmla="*/ 2296954 h 2554923"/>
              <a:gd name="connsiteX18" fmla="*/ 4118042 w 4213291"/>
              <a:gd name="connsiteY18" fmla="*/ 2326322 h 2554923"/>
              <a:gd name="connsiteX19" fmla="*/ 4018029 w 4213291"/>
              <a:gd name="connsiteY19" fmla="*/ 2181066 h 2554923"/>
              <a:gd name="connsiteX20" fmla="*/ 3970404 w 4213291"/>
              <a:gd name="connsiteY20" fmla="*/ 2166778 h 2554923"/>
              <a:gd name="connsiteX21" fmla="*/ 3870392 w 4213291"/>
              <a:gd name="connsiteY21" fmla="*/ 2259646 h 2554923"/>
              <a:gd name="connsiteX22" fmla="*/ 3725135 w 4213291"/>
              <a:gd name="connsiteY22" fmla="*/ 2335847 h 2554923"/>
              <a:gd name="connsiteX23" fmla="*/ 3760854 w 4213291"/>
              <a:gd name="connsiteY23" fmla="*/ 2350135 h 2554923"/>
              <a:gd name="connsiteX24" fmla="*/ 3744185 w 4213291"/>
              <a:gd name="connsiteY24" fmla="*/ 2407284 h 2554923"/>
              <a:gd name="connsiteX25" fmla="*/ 3625123 w 4213291"/>
              <a:gd name="connsiteY25" fmla="*/ 2423953 h 2554923"/>
              <a:gd name="connsiteX26" fmla="*/ 3606073 w 4213291"/>
              <a:gd name="connsiteY26" fmla="*/ 2471578 h 2554923"/>
              <a:gd name="connsiteX27" fmla="*/ 3565592 w 4213291"/>
              <a:gd name="connsiteY27" fmla="*/ 2485866 h 2554923"/>
              <a:gd name="connsiteX28" fmla="*/ 3548923 w 4213291"/>
              <a:gd name="connsiteY28" fmla="*/ 2447766 h 2554923"/>
              <a:gd name="connsiteX29" fmla="*/ 3567973 w 4213291"/>
              <a:gd name="connsiteY29" fmla="*/ 2426334 h 2554923"/>
              <a:gd name="connsiteX30" fmla="*/ 3517967 w 4213291"/>
              <a:gd name="connsiteY30" fmla="*/ 2400141 h 2554923"/>
              <a:gd name="connsiteX31" fmla="*/ 3444148 w 4213291"/>
              <a:gd name="connsiteY31" fmla="*/ 2435860 h 2554923"/>
              <a:gd name="connsiteX32" fmla="*/ 3427479 w 4213291"/>
              <a:gd name="connsiteY32" fmla="*/ 2409667 h 2554923"/>
              <a:gd name="connsiteX33" fmla="*/ 3334610 w 4213291"/>
              <a:gd name="connsiteY33" fmla="*/ 2476342 h 2554923"/>
              <a:gd name="connsiteX34" fmla="*/ 3303654 w 4213291"/>
              <a:gd name="connsiteY34" fmla="*/ 2466817 h 2554923"/>
              <a:gd name="connsiteX35" fmla="*/ 3260792 w 4213291"/>
              <a:gd name="connsiteY35" fmla="*/ 2554923 h 2554923"/>
              <a:gd name="connsiteX36" fmla="*/ 2463073 w 4213291"/>
              <a:gd name="connsiteY36" fmla="*/ 2283460 h 2554923"/>
              <a:gd name="connsiteX37" fmla="*/ 2328928 w 4213291"/>
              <a:gd name="connsiteY37" fmla="*/ 2485866 h 2554923"/>
              <a:gd name="connsiteX38" fmla="*/ 2110648 w 4213291"/>
              <a:gd name="connsiteY38" fmla="*/ 2390618 h 2554923"/>
              <a:gd name="connsiteX39" fmla="*/ 1228792 w 4213291"/>
              <a:gd name="connsiteY39" fmla="*/ 2201705 h 2554923"/>
              <a:gd name="connsiteX40" fmla="*/ 1208154 w 4213291"/>
              <a:gd name="connsiteY40" fmla="*/ 2169161 h 2554923"/>
              <a:gd name="connsiteX41" fmla="*/ 1029560 w 4213291"/>
              <a:gd name="connsiteY41" fmla="*/ 2242980 h 2554923"/>
              <a:gd name="connsiteX42" fmla="*/ 993843 w 4213291"/>
              <a:gd name="connsiteY42" fmla="*/ 2188211 h 2554923"/>
              <a:gd name="connsiteX43" fmla="*/ 853349 w 4213291"/>
              <a:gd name="connsiteY43" fmla="*/ 2140586 h 2554923"/>
              <a:gd name="connsiteX44" fmla="*/ 724761 w 4213291"/>
              <a:gd name="connsiteY44" fmla="*/ 2250124 h 2554923"/>
              <a:gd name="connsiteX45" fmla="*/ 481874 w 4213291"/>
              <a:gd name="connsiteY45" fmla="*/ 2138205 h 2554923"/>
              <a:gd name="connsiteX46" fmla="*/ 162786 w 4213291"/>
              <a:gd name="connsiteY46" fmla="*/ 2057243 h 2554923"/>
              <a:gd name="connsiteX47" fmla="*/ 96111 w 4213291"/>
              <a:gd name="connsiteY47" fmla="*/ 1800067 h 2554923"/>
              <a:gd name="connsiteX48" fmla="*/ 115956 w 4213291"/>
              <a:gd name="connsiteY48" fmla="*/ 1757205 h 2554923"/>
              <a:gd name="connsiteX49" fmla="*/ 134211 w 4213291"/>
              <a:gd name="connsiteY49" fmla="*/ 1597661 h 2554923"/>
              <a:gd name="connsiteX50" fmla="*/ 38961 w 4213291"/>
              <a:gd name="connsiteY50" fmla="*/ 1357155 h 2554923"/>
              <a:gd name="connsiteX51" fmla="*/ 0 w 4213291"/>
              <a:gd name="connsiteY51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972632 w 4213291"/>
              <a:gd name="connsiteY9" fmla="*/ 0 h 2554923"/>
              <a:gd name="connsiteX10" fmla="*/ 2068577 w 4213291"/>
              <a:gd name="connsiteY10" fmla="*/ 64929 h 2554923"/>
              <a:gd name="connsiteX11" fmla="*/ 2522602 w 4213291"/>
              <a:gd name="connsiteY11" fmla="*/ 290352 h 2554923"/>
              <a:gd name="connsiteX12" fmla="*/ 2973452 w 4213291"/>
              <a:gd name="connsiteY12" fmla="*/ 1352390 h 2554923"/>
              <a:gd name="connsiteX13" fmla="*/ 3443352 w 4213291"/>
              <a:gd name="connsiteY13" fmla="*/ 1325403 h 2554923"/>
              <a:gd name="connsiteX14" fmla="*/ 3830702 w 4213291"/>
              <a:gd name="connsiteY14" fmla="*/ 1566703 h 2554923"/>
              <a:gd name="connsiteX15" fmla="*/ 3716402 w 4213291"/>
              <a:gd name="connsiteY15" fmla="*/ 1950878 h 2554923"/>
              <a:gd name="connsiteX16" fmla="*/ 4196621 w 4213291"/>
              <a:gd name="connsiteY16" fmla="*/ 2146934 h 2554923"/>
              <a:gd name="connsiteX17" fmla="*/ 4213291 w 4213291"/>
              <a:gd name="connsiteY17" fmla="*/ 2219166 h 2554923"/>
              <a:gd name="connsiteX18" fmla="*/ 4160902 w 4213291"/>
              <a:gd name="connsiteY18" fmla="*/ 2296954 h 2554923"/>
              <a:gd name="connsiteX19" fmla="*/ 4118042 w 4213291"/>
              <a:gd name="connsiteY19" fmla="*/ 2326322 h 2554923"/>
              <a:gd name="connsiteX20" fmla="*/ 4018029 w 4213291"/>
              <a:gd name="connsiteY20" fmla="*/ 2181066 h 2554923"/>
              <a:gd name="connsiteX21" fmla="*/ 3970404 w 4213291"/>
              <a:gd name="connsiteY21" fmla="*/ 2166778 h 2554923"/>
              <a:gd name="connsiteX22" fmla="*/ 3870392 w 4213291"/>
              <a:gd name="connsiteY22" fmla="*/ 2259646 h 2554923"/>
              <a:gd name="connsiteX23" fmla="*/ 3725135 w 4213291"/>
              <a:gd name="connsiteY23" fmla="*/ 2335847 h 2554923"/>
              <a:gd name="connsiteX24" fmla="*/ 3760854 w 4213291"/>
              <a:gd name="connsiteY24" fmla="*/ 2350135 h 2554923"/>
              <a:gd name="connsiteX25" fmla="*/ 3744185 w 4213291"/>
              <a:gd name="connsiteY25" fmla="*/ 2407284 h 2554923"/>
              <a:gd name="connsiteX26" fmla="*/ 3625123 w 4213291"/>
              <a:gd name="connsiteY26" fmla="*/ 2423953 h 2554923"/>
              <a:gd name="connsiteX27" fmla="*/ 3606073 w 4213291"/>
              <a:gd name="connsiteY27" fmla="*/ 2471578 h 2554923"/>
              <a:gd name="connsiteX28" fmla="*/ 3565592 w 4213291"/>
              <a:gd name="connsiteY28" fmla="*/ 2485866 h 2554923"/>
              <a:gd name="connsiteX29" fmla="*/ 3548923 w 4213291"/>
              <a:gd name="connsiteY29" fmla="*/ 2447766 h 2554923"/>
              <a:gd name="connsiteX30" fmla="*/ 3567973 w 4213291"/>
              <a:gd name="connsiteY30" fmla="*/ 2426334 h 2554923"/>
              <a:gd name="connsiteX31" fmla="*/ 3517967 w 4213291"/>
              <a:gd name="connsiteY31" fmla="*/ 2400141 h 2554923"/>
              <a:gd name="connsiteX32" fmla="*/ 3444148 w 4213291"/>
              <a:gd name="connsiteY32" fmla="*/ 2435860 h 2554923"/>
              <a:gd name="connsiteX33" fmla="*/ 3427479 w 4213291"/>
              <a:gd name="connsiteY33" fmla="*/ 2409667 h 2554923"/>
              <a:gd name="connsiteX34" fmla="*/ 3334610 w 4213291"/>
              <a:gd name="connsiteY34" fmla="*/ 2476342 h 2554923"/>
              <a:gd name="connsiteX35" fmla="*/ 3303654 w 4213291"/>
              <a:gd name="connsiteY35" fmla="*/ 2466817 h 2554923"/>
              <a:gd name="connsiteX36" fmla="*/ 3260792 w 4213291"/>
              <a:gd name="connsiteY36" fmla="*/ 2554923 h 2554923"/>
              <a:gd name="connsiteX37" fmla="*/ 2463073 w 4213291"/>
              <a:gd name="connsiteY37" fmla="*/ 2283460 h 2554923"/>
              <a:gd name="connsiteX38" fmla="*/ 2328928 w 4213291"/>
              <a:gd name="connsiteY38" fmla="*/ 2485866 h 2554923"/>
              <a:gd name="connsiteX39" fmla="*/ 2110648 w 4213291"/>
              <a:gd name="connsiteY39" fmla="*/ 2390618 h 2554923"/>
              <a:gd name="connsiteX40" fmla="*/ 1228792 w 4213291"/>
              <a:gd name="connsiteY40" fmla="*/ 2201705 h 2554923"/>
              <a:gd name="connsiteX41" fmla="*/ 1208154 w 4213291"/>
              <a:gd name="connsiteY41" fmla="*/ 2169161 h 2554923"/>
              <a:gd name="connsiteX42" fmla="*/ 1029560 w 4213291"/>
              <a:gd name="connsiteY42" fmla="*/ 2242980 h 2554923"/>
              <a:gd name="connsiteX43" fmla="*/ 993843 w 4213291"/>
              <a:gd name="connsiteY43" fmla="*/ 2188211 h 2554923"/>
              <a:gd name="connsiteX44" fmla="*/ 853349 w 4213291"/>
              <a:gd name="connsiteY44" fmla="*/ 2140586 h 2554923"/>
              <a:gd name="connsiteX45" fmla="*/ 724761 w 4213291"/>
              <a:gd name="connsiteY45" fmla="*/ 2250124 h 2554923"/>
              <a:gd name="connsiteX46" fmla="*/ 481874 w 4213291"/>
              <a:gd name="connsiteY46" fmla="*/ 2138205 h 2554923"/>
              <a:gd name="connsiteX47" fmla="*/ 162786 w 4213291"/>
              <a:gd name="connsiteY47" fmla="*/ 2057243 h 2554923"/>
              <a:gd name="connsiteX48" fmla="*/ 96111 w 4213291"/>
              <a:gd name="connsiteY48" fmla="*/ 1800067 h 2554923"/>
              <a:gd name="connsiteX49" fmla="*/ 115956 w 4213291"/>
              <a:gd name="connsiteY49" fmla="*/ 1757205 h 2554923"/>
              <a:gd name="connsiteX50" fmla="*/ 134211 w 4213291"/>
              <a:gd name="connsiteY50" fmla="*/ 1597661 h 2554923"/>
              <a:gd name="connsiteX51" fmla="*/ 38961 w 4213291"/>
              <a:gd name="connsiteY51" fmla="*/ 1357155 h 2554923"/>
              <a:gd name="connsiteX52" fmla="*/ 0 w 4213291"/>
              <a:gd name="connsiteY52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972632 w 4213291"/>
              <a:gd name="connsiteY9" fmla="*/ 0 h 2554923"/>
              <a:gd name="connsiteX10" fmla="*/ 2068577 w 4213291"/>
              <a:gd name="connsiteY10" fmla="*/ 64929 h 2554923"/>
              <a:gd name="connsiteX11" fmla="*/ 2522602 w 4213291"/>
              <a:gd name="connsiteY11" fmla="*/ 290352 h 2554923"/>
              <a:gd name="connsiteX12" fmla="*/ 2973452 w 4213291"/>
              <a:gd name="connsiteY12" fmla="*/ 1352390 h 2554923"/>
              <a:gd name="connsiteX13" fmla="*/ 3443352 w 4213291"/>
              <a:gd name="connsiteY13" fmla="*/ 1325403 h 2554923"/>
              <a:gd name="connsiteX14" fmla="*/ 3830702 w 4213291"/>
              <a:gd name="connsiteY14" fmla="*/ 1566703 h 2554923"/>
              <a:gd name="connsiteX15" fmla="*/ 3716402 w 4213291"/>
              <a:gd name="connsiteY15" fmla="*/ 1950878 h 2554923"/>
              <a:gd name="connsiteX16" fmla="*/ 4196621 w 4213291"/>
              <a:gd name="connsiteY16" fmla="*/ 2146934 h 2554923"/>
              <a:gd name="connsiteX17" fmla="*/ 4213291 w 4213291"/>
              <a:gd name="connsiteY17" fmla="*/ 2219166 h 2554923"/>
              <a:gd name="connsiteX18" fmla="*/ 4160902 w 4213291"/>
              <a:gd name="connsiteY18" fmla="*/ 2296954 h 2554923"/>
              <a:gd name="connsiteX19" fmla="*/ 4118042 w 4213291"/>
              <a:gd name="connsiteY19" fmla="*/ 2326322 h 2554923"/>
              <a:gd name="connsiteX20" fmla="*/ 4018029 w 4213291"/>
              <a:gd name="connsiteY20" fmla="*/ 2181066 h 2554923"/>
              <a:gd name="connsiteX21" fmla="*/ 3970404 w 4213291"/>
              <a:gd name="connsiteY21" fmla="*/ 2166778 h 2554923"/>
              <a:gd name="connsiteX22" fmla="*/ 3870392 w 4213291"/>
              <a:gd name="connsiteY22" fmla="*/ 2259646 h 2554923"/>
              <a:gd name="connsiteX23" fmla="*/ 3725135 w 4213291"/>
              <a:gd name="connsiteY23" fmla="*/ 2335847 h 2554923"/>
              <a:gd name="connsiteX24" fmla="*/ 3760854 w 4213291"/>
              <a:gd name="connsiteY24" fmla="*/ 2350135 h 2554923"/>
              <a:gd name="connsiteX25" fmla="*/ 3744185 w 4213291"/>
              <a:gd name="connsiteY25" fmla="*/ 2407284 h 2554923"/>
              <a:gd name="connsiteX26" fmla="*/ 3625123 w 4213291"/>
              <a:gd name="connsiteY26" fmla="*/ 2423953 h 2554923"/>
              <a:gd name="connsiteX27" fmla="*/ 3606073 w 4213291"/>
              <a:gd name="connsiteY27" fmla="*/ 2471578 h 2554923"/>
              <a:gd name="connsiteX28" fmla="*/ 3565592 w 4213291"/>
              <a:gd name="connsiteY28" fmla="*/ 2485866 h 2554923"/>
              <a:gd name="connsiteX29" fmla="*/ 3548923 w 4213291"/>
              <a:gd name="connsiteY29" fmla="*/ 2447766 h 2554923"/>
              <a:gd name="connsiteX30" fmla="*/ 3567973 w 4213291"/>
              <a:gd name="connsiteY30" fmla="*/ 2426334 h 2554923"/>
              <a:gd name="connsiteX31" fmla="*/ 3517967 w 4213291"/>
              <a:gd name="connsiteY31" fmla="*/ 2400141 h 2554923"/>
              <a:gd name="connsiteX32" fmla="*/ 3444148 w 4213291"/>
              <a:gd name="connsiteY32" fmla="*/ 2435860 h 2554923"/>
              <a:gd name="connsiteX33" fmla="*/ 3427479 w 4213291"/>
              <a:gd name="connsiteY33" fmla="*/ 2409667 h 2554923"/>
              <a:gd name="connsiteX34" fmla="*/ 3334610 w 4213291"/>
              <a:gd name="connsiteY34" fmla="*/ 2476342 h 2554923"/>
              <a:gd name="connsiteX35" fmla="*/ 3303654 w 4213291"/>
              <a:gd name="connsiteY35" fmla="*/ 2466817 h 2554923"/>
              <a:gd name="connsiteX36" fmla="*/ 3260792 w 4213291"/>
              <a:gd name="connsiteY36" fmla="*/ 2554923 h 2554923"/>
              <a:gd name="connsiteX37" fmla="*/ 2463073 w 4213291"/>
              <a:gd name="connsiteY37" fmla="*/ 2283460 h 2554923"/>
              <a:gd name="connsiteX38" fmla="*/ 2328928 w 4213291"/>
              <a:gd name="connsiteY38" fmla="*/ 2485866 h 2554923"/>
              <a:gd name="connsiteX39" fmla="*/ 2110648 w 4213291"/>
              <a:gd name="connsiteY39" fmla="*/ 2390618 h 2554923"/>
              <a:gd name="connsiteX40" fmla="*/ 1228792 w 4213291"/>
              <a:gd name="connsiteY40" fmla="*/ 2201705 h 2554923"/>
              <a:gd name="connsiteX41" fmla="*/ 1208154 w 4213291"/>
              <a:gd name="connsiteY41" fmla="*/ 2169161 h 2554923"/>
              <a:gd name="connsiteX42" fmla="*/ 1029560 w 4213291"/>
              <a:gd name="connsiteY42" fmla="*/ 2242980 h 2554923"/>
              <a:gd name="connsiteX43" fmla="*/ 993843 w 4213291"/>
              <a:gd name="connsiteY43" fmla="*/ 2188211 h 2554923"/>
              <a:gd name="connsiteX44" fmla="*/ 853349 w 4213291"/>
              <a:gd name="connsiteY44" fmla="*/ 2140586 h 2554923"/>
              <a:gd name="connsiteX45" fmla="*/ 724761 w 4213291"/>
              <a:gd name="connsiteY45" fmla="*/ 2250124 h 2554923"/>
              <a:gd name="connsiteX46" fmla="*/ 481874 w 4213291"/>
              <a:gd name="connsiteY46" fmla="*/ 2138205 h 2554923"/>
              <a:gd name="connsiteX47" fmla="*/ 162786 w 4213291"/>
              <a:gd name="connsiteY47" fmla="*/ 2057243 h 2554923"/>
              <a:gd name="connsiteX48" fmla="*/ 96111 w 4213291"/>
              <a:gd name="connsiteY48" fmla="*/ 1800067 h 2554923"/>
              <a:gd name="connsiteX49" fmla="*/ 115956 w 4213291"/>
              <a:gd name="connsiteY49" fmla="*/ 1757205 h 2554923"/>
              <a:gd name="connsiteX50" fmla="*/ 134211 w 4213291"/>
              <a:gd name="connsiteY50" fmla="*/ 1597661 h 2554923"/>
              <a:gd name="connsiteX51" fmla="*/ 38961 w 4213291"/>
              <a:gd name="connsiteY51" fmla="*/ 1357155 h 2554923"/>
              <a:gd name="connsiteX52" fmla="*/ 0 w 4213291"/>
              <a:gd name="connsiteY52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972632 w 4213291"/>
              <a:gd name="connsiteY10" fmla="*/ 0 h 2554923"/>
              <a:gd name="connsiteX11" fmla="*/ 2068577 w 4213291"/>
              <a:gd name="connsiteY11" fmla="*/ 64929 h 2554923"/>
              <a:gd name="connsiteX12" fmla="*/ 2522602 w 4213291"/>
              <a:gd name="connsiteY12" fmla="*/ 290352 h 2554923"/>
              <a:gd name="connsiteX13" fmla="*/ 2973452 w 4213291"/>
              <a:gd name="connsiteY13" fmla="*/ 1352390 h 2554923"/>
              <a:gd name="connsiteX14" fmla="*/ 3443352 w 4213291"/>
              <a:gd name="connsiteY14" fmla="*/ 1325403 h 2554923"/>
              <a:gd name="connsiteX15" fmla="*/ 3830702 w 4213291"/>
              <a:gd name="connsiteY15" fmla="*/ 1566703 h 2554923"/>
              <a:gd name="connsiteX16" fmla="*/ 3716402 w 4213291"/>
              <a:gd name="connsiteY16" fmla="*/ 1950878 h 2554923"/>
              <a:gd name="connsiteX17" fmla="*/ 4196621 w 4213291"/>
              <a:gd name="connsiteY17" fmla="*/ 2146934 h 2554923"/>
              <a:gd name="connsiteX18" fmla="*/ 4213291 w 4213291"/>
              <a:gd name="connsiteY18" fmla="*/ 2219166 h 2554923"/>
              <a:gd name="connsiteX19" fmla="*/ 4160902 w 4213291"/>
              <a:gd name="connsiteY19" fmla="*/ 2296954 h 2554923"/>
              <a:gd name="connsiteX20" fmla="*/ 4118042 w 4213291"/>
              <a:gd name="connsiteY20" fmla="*/ 2326322 h 2554923"/>
              <a:gd name="connsiteX21" fmla="*/ 4018029 w 4213291"/>
              <a:gd name="connsiteY21" fmla="*/ 2181066 h 2554923"/>
              <a:gd name="connsiteX22" fmla="*/ 3970404 w 4213291"/>
              <a:gd name="connsiteY22" fmla="*/ 2166778 h 2554923"/>
              <a:gd name="connsiteX23" fmla="*/ 3870392 w 4213291"/>
              <a:gd name="connsiteY23" fmla="*/ 2259646 h 2554923"/>
              <a:gd name="connsiteX24" fmla="*/ 3725135 w 4213291"/>
              <a:gd name="connsiteY24" fmla="*/ 2335847 h 2554923"/>
              <a:gd name="connsiteX25" fmla="*/ 3760854 w 4213291"/>
              <a:gd name="connsiteY25" fmla="*/ 2350135 h 2554923"/>
              <a:gd name="connsiteX26" fmla="*/ 3744185 w 4213291"/>
              <a:gd name="connsiteY26" fmla="*/ 2407284 h 2554923"/>
              <a:gd name="connsiteX27" fmla="*/ 3625123 w 4213291"/>
              <a:gd name="connsiteY27" fmla="*/ 2423953 h 2554923"/>
              <a:gd name="connsiteX28" fmla="*/ 3606073 w 4213291"/>
              <a:gd name="connsiteY28" fmla="*/ 2471578 h 2554923"/>
              <a:gd name="connsiteX29" fmla="*/ 3565592 w 4213291"/>
              <a:gd name="connsiteY29" fmla="*/ 2485866 h 2554923"/>
              <a:gd name="connsiteX30" fmla="*/ 3548923 w 4213291"/>
              <a:gd name="connsiteY30" fmla="*/ 2447766 h 2554923"/>
              <a:gd name="connsiteX31" fmla="*/ 3567973 w 4213291"/>
              <a:gd name="connsiteY31" fmla="*/ 2426334 h 2554923"/>
              <a:gd name="connsiteX32" fmla="*/ 3517967 w 4213291"/>
              <a:gd name="connsiteY32" fmla="*/ 2400141 h 2554923"/>
              <a:gd name="connsiteX33" fmla="*/ 3444148 w 4213291"/>
              <a:gd name="connsiteY33" fmla="*/ 2435860 h 2554923"/>
              <a:gd name="connsiteX34" fmla="*/ 3427479 w 4213291"/>
              <a:gd name="connsiteY34" fmla="*/ 2409667 h 2554923"/>
              <a:gd name="connsiteX35" fmla="*/ 3334610 w 4213291"/>
              <a:gd name="connsiteY35" fmla="*/ 2476342 h 2554923"/>
              <a:gd name="connsiteX36" fmla="*/ 3303654 w 4213291"/>
              <a:gd name="connsiteY36" fmla="*/ 2466817 h 2554923"/>
              <a:gd name="connsiteX37" fmla="*/ 3260792 w 4213291"/>
              <a:gd name="connsiteY37" fmla="*/ 2554923 h 2554923"/>
              <a:gd name="connsiteX38" fmla="*/ 2463073 w 4213291"/>
              <a:gd name="connsiteY38" fmla="*/ 2283460 h 2554923"/>
              <a:gd name="connsiteX39" fmla="*/ 2328928 w 4213291"/>
              <a:gd name="connsiteY39" fmla="*/ 2485866 h 2554923"/>
              <a:gd name="connsiteX40" fmla="*/ 2110648 w 4213291"/>
              <a:gd name="connsiteY40" fmla="*/ 2390618 h 2554923"/>
              <a:gd name="connsiteX41" fmla="*/ 1228792 w 4213291"/>
              <a:gd name="connsiteY41" fmla="*/ 2201705 h 2554923"/>
              <a:gd name="connsiteX42" fmla="*/ 1208154 w 4213291"/>
              <a:gd name="connsiteY42" fmla="*/ 2169161 h 2554923"/>
              <a:gd name="connsiteX43" fmla="*/ 1029560 w 4213291"/>
              <a:gd name="connsiteY43" fmla="*/ 2242980 h 2554923"/>
              <a:gd name="connsiteX44" fmla="*/ 993843 w 4213291"/>
              <a:gd name="connsiteY44" fmla="*/ 2188211 h 2554923"/>
              <a:gd name="connsiteX45" fmla="*/ 853349 w 4213291"/>
              <a:gd name="connsiteY45" fmla="*/ 2140586 h 2554923"/>
              <a:gd name="connsiteX46" fmla="*/ 724761 w 4213291"/>
              <a:gd name="connsiteY46" fmla="*/ 2250124 h 2554923"/>
              <a:gd name="connsiteX47" fmla="*/ 481874 w 4213291"/>
              <a:gd name="connsiteY47" fmla="*/ 2138205 h 2554923"/>
              <a:gd name="connsiteX48" fmla="*/ 162786 w 4213291"/>
              <a:gd name="connsiteY48" fmla="*/ 2057243 h 2554923"/>
              <a:gd name="connsiteX49" fmla="*/ 96111 w 4213291"/>
              <a:gd name="connsiteY49" fmla="*/ 1800067 h 2554923"/>
              <a:gd name="connsiteX50" fmla="*/ 115956 w 4213291"/>
              <a:gd name="connsiteY50" fmla="*/ 1757205 h 2554923"/>
              <a:gd name="connsiteX51" fmla="*/ 134211 w 4213291"/>
              <a:gd name="connsiteY51" fmla="*/ 1597661 h 2554923"/>
              <a:gd name="connsiteX52" fmla="*/ 38961 w 4213291"/>
              <a:gd name="connsiteY52" fmla="*/ 1357155 h 2554923"/>
              <a:gd name="connsiteX53" fmla="*/ 0 w 4213291"/>
              <a:gd name="connsiteY53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972632 w 4213291"/>
              <a:gd name="connsiteY10" fmla="*/ 0 h 2554923"/>
              <a:gd name="connsiteX11" fmla="*/ 2068577 w 4213291"/>
              <a:gd name="connsiteY11" fmla="*/ 64929 h 2554923"/>
              <a:gd name="connsiteX12" fmla="*/ 2522602 w 4213291"/>
              <a:gd name="connsiteY12" fmla="*/ 290352 h 2554923"/>
              <a:gd name="connsiteX13" fmla="*/ 2973452 w 4213291"/>
              <a:gd name="connsiteY13" fmla="*/ 1352390 h 2554923"/>
              <a:gd name="connsiteX14" fmla="*/ 3443352 w 4213291"/>
              <a:gd name="connsiteY14" fmla="*/ 1325403 h 2554923"/>
              <a:gd name="connsiteX15" fmla="*/ 3830702 w 4213291"/>
              <a:gd name="connsiteY15" fmla="*/ 1566703 h 2554923"/>
              <a:gd name="connsiteX16" fmla="*/ 3716402 w 4213291"/>
              <a:gd name="connsiteY16" fmla="*/ 1950878 h 2554923"/>
              <a:gd name="connsiteX17" fmla="*/ 4196621 w 4213291"/>
              <a:gd name="connsiteY17" fmla="*/ 2146934 h 2554923"/>
              <a:gd name="connsiteX18" fmla="*/ 4213291 w 4213291"/>
              <a:gd name="connsiteY18" fmla="*/ 2219166 h 2554923"/>
              <a:gd name="connsiteX19" fmla="*/ 4160902 w 4213291"/>
              <a:gd name="connsiteY19" fmla="*/ 2296954 h 2554923"/>
              <a:gd name="connsiteX20" fmla="*/ 4118042 w 4213291"/>
              <a:gd name="connsiteY20" fmla="*/ 2326322 h 2554923"/>
              <a:gd name="connsiteX21" fmla="*/ 4018029 w 4213291"/>
              <a:gd name="connsiteY21" fmla="*/ 2181066 h 2554923"/>
              <a:gd name="connsiteX22" fmla="*/ 3970404 w 4213291"/>
              <a:gd name="connsiteY22" fmla="*/ 2166778 h 2554923"/>
              <a:gd name="connsiteX23" fmla="*/ 3870392 w 4213291"/>
              <a:gd name="connsiteY23" fmla="*/ 2259646 h 2554923"/>
              <a:gd name="connsiteX24" fmla="*/ 3725135 w 4213291"/>
              <a:gd name="connsiteY24" fmla="*/ 2335847 h 2554923"/>
              <a:gd name="connsiteX25" fmla="*/ 3760854 w 4213291"/>
              <a:gd name="connsiteY25" fmla="*/ 2350135 h 2554923"/>
              <a:gd name="connsiteX26" fmla="*/ 3744185 w 4213291"/>
              <a:gd name="connsiteY26" fmla="*/ 2407284 h 2554923"/>
              <a:gd name="connsiteX27" fmla="*/ 3625123 w 4213291"/>
              <a:gd name="connsiteY27" fmla="*/ 2423953 h 2554923"/>
              <a:gd name="connsiteX28" fmla="*/ 3606073 w 4213291"/>
              <a:gd name="connsiteY28" fmla="*/ 2471578 h 2554923"/>
              <a:gd name="connsiteX29" fmla="*/ 3565592 w 4213291"/>
              <a:gd name="connsiteY29" fmla="*/ 2485866 h 2554923"/>
              <a:gd name="connsiteX30" fmla="*/ 3548923 w 4213291"/>
              <a:gd name="connsiteY30" fmla="*/ 2447766 h 2554923"/>
              <a:gd name="connsiteX31" fmla="*/ 3567973 w 4213291"/>
              <a:gd name="connsiteY31" fmla="*/ 2426334 h 2554923"/>
              <a:gd name="connsiteX32" fmla="*/ 3517967 w 4213291"/>
              <a:gd name="connsiteY32" fmla="*/ 2400141 h 2554923"/>
              <a:gd name="connsiteX33" fmla="*/ 3444148 w 4213291"/>
              <a:gd name="connsiteY33" fmla="*/ 2435860 h 2554923"/>
              <a:gd name="connsiteX34" fmla="*/ 3427479 w 4213291"/>
              <a:gd name="connsiteY34" fmla="*/ 2409667 h 2554923"/>
              <a:gd name="connsiteX35" fmla="*/ 3334610 w 4213291"/>
              <a:gd name="connsiteY35" fmla="*/ 2476342 h 2554923"/>
              <a:gd name="connsiteX36" fmla="*/ 3303654 w 4213291"/>
              <a:gd name="connsiteY36" fmla="*/ 2466817 h 2554923"/>
              <a:gd name="connsiteX37" fmla="*/ 3260792 w 4213291"/>
              <a:gd name="connsiteY37" fmla="*/ 2554923 h 2554923"/>
              <a:gd name="connsiteX38" fmla="*/ 2463073 w 4213291"/>
              <a:gd name="connsiteY38" fmla="*/ 2283460 h 2554923"/>
              <a:gd name="connsiteX39" fmla="*/ 2328928 w 4213291"/>
              <a:gd name="connsiteY39" fmla="*/ 2485866 h 2554923"/>
              <a:gd name="connsiteX40" fmla="*/ 2110648 w 4213291"/>
              <a:gd name="connsiteY40" fmla="*/ 2390618 h 2554923"/>
              <a:gd name="connsiteX41" fmla="*/ 1228792 w 4213291"/>
              <a:gd name="connsiteY41" fmla="*/ 2201705 h 2554923"/>
              <a:gd name="connsiteX42" fmla="*/ 1208154 w 4213291"/>
              <a:gd name="connsiteY42" fmla="*/ 2169161 h 2554923"/>
              <a:gd name="connsiteX43" fmla="*/ 1029560 w 4213291"/>
              <a:gd name="connsiteY43" fmla="*/ 2242980 h 2554923"/>
              <a:gd name="connsiteX44" fmla="*/ 993843 w 4213291"/>
              <a:gd name="connsiteY44" fmla="*/ 2188211 h 2554923"/>
              <a:gd name="connsiteX45" fmla="*/ 853349 w 4213291"/>
              <a:gd name="connsiteY45" fmla="*/ 2140586 h 2554923"/>
              <a:gd name="connsiteX46" fmla="*/ 724761 w 4213291"/>
              <a:gd name="connsiteY46" fmla="*/ 2250124 h 2554923"/>
              <a:gd name="connsiteX47" fmla="*/ 481874 w 4213291"/>
              <a:gd name="connsiteY47" fmla="*/ 2138205 h 2554923"/>
              <a:gd name="connsiteX48" fmla="*/ 162786 w 4213291"/>
              <a:gd name="connsiteY48" fmla="*/ 2057243 h 2554923"/>
              <a:gd name="connsiteX49" fmla="*/ 96111 w 4213291"/>
              <a:gd name="connsiteY49" fmla="*/ 1800067 h 2554923"/>
              <a:gd name="connsiteX50" fmla="*/ 115956 w 4213291"/>
              <a:gd name="connsiteY50" fmla="*/ 1757205 h 2554923"/>
              <a:gd name="connsiteX51" fmla="*/ 134211 w 4213291"/>
              <a:gd name="connsiteY51" fmla="*/ 1597661 h 2554923"/>
              <a:gd name="connsiteX52" fmla="*/ 38961 w 4213291"/>
              <a:gd name="connsiteY52" fmla="*/ 1357155 h 2554923"/>
              <a:gd name="connsiteX53" fmla="*/ 0 w 4213291"/>
              <a:gd name="connsiteY53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972632 w 4213291"/>
              <a:gd name="connsiteY10" fmla="*/ 0 h 2554923"/>
              <a:gd name="connsiteX11" fmla="*/ 2068577 w 4213291"/>
              <a:gd name="connsiteY11" fmla="*/ 64929 h 2554923"/>
              <a:gd name="connsiteX12" fmla="*/ 2522602 w 4213291"/>
              <a:gd name="connsiteY12" fmla="*/ 290352 h 2554923"/>
              <a:gd name="connsiteX13" fmla="*/ 2973452 w 4213291"/>
              <a:gd name="connsiteY13" fmla="*/ 1352390 h 2554923"/>
              <a:gd name="connsiteX14" fmla="*/ 3443352 w 4213291"/>
              <a:gd name="connsiteY14" fmla="*/ 1325403 h 2554923"/>
              <a:gd name="connsiteX15" fmla="*/ 3830702 w 4213291"/>
              <a:gd name="connsiteY15" fmla="*/ 1566703 h 2554923"/>
              <a:gd name="connsiteX16" fmla="*/ 3716402 w 4213291"/>
              <a:gd name="connsiteY16" fmla="*/ 1950878 h 2554923"/>
              <a:gd name="connsiteX17" fmla="*/ 4196621 w 4213291"/>
              <a:gd name="connsiteY17" fmla="*/ 2146934 h 2554923"/>
              <a:gd name="connsiteX18" fmla="*/ 4213291 w 4213291"/>
              <a:gd name="connsiteY18" fmla="*/ 2219166 h 2554923"/>
              <a:gd name="connsiteX19" fmla="*/ 4160902 w 4213291"/>
              <a:gd name="connsiteY19" fmla="*/ 2296954 h 2554923"/>
              <a:gd name="connsiteX20" fmla="*/ 4118042 w 4213291"/>
              <a:gd name="connsiteY20" fmla="*/ 2326322 h 2554923"/>
              <a:gd name="connsiteX21" fmla="*/ 4018029 w 4213291"/>
              <a:gd name="connsiteY21" fmla="*/ 2181066 h 2554923"/>
              <a:gd name="connsiteX22" fmla="*/ 3970404 w 4213291"/>
              <a:gd name="connsiteY22" fmla="*/ 2166778 h 2554923"/>
              <a:gd name="connsiteX23" fmla="*/ 3870392 w 4213291"/>
              <a:gd name="connsiteY23" fmla="*/ 2259646 h 2554923"/>
              <a:gd name="connsiteX24" fmla="*/ 3725135 w 4213291"/>
              <a:gd name="connsiteY24" fmla="*/ 2335847 h 2554923"/>
              <a:gd name="connsiteX25" fmla="*/ 3760854 w 4213291"/>
              <a:gd name="connsiteY25" fmla="*/ 2350135 h 2554923"/>
              <a:gd name="connsiteX26" fmla="*/ 3744185 w 4213291"/>
              <a:gd name="connsiteY26" fmla="*/ 2407284 h 2554923"/>
              <a:gd name="connsiteX27" fmla="*/ 3625123 w 4213291"/>
              <a:gd name="connsiteY27" fmla="*/ 2423953 h 2554923"/>
              <a:gd name="connsiteX28" fmla="*/ 3606073 w 4213291"/>
              <a:gd name="connsiteY28" fmla="*/ 2471578 h 2554923"/>
              <a:gd name="connsiteX29" fmla="*/ 3565592 w 4213291"/>
              <a:gd name="connsiteY29" fmla="*/ 2485866 h 2554923"/>
              <a:gd name="connsiteX30" fmla="*/ 3548923 w 4213291"/>
              <a:gd name="connsiteY30" fmla="*/ 2447766 h 2554923"/>
              <a:gd name="connsiteX31" fmla="*/ 3567973 w 4213291"/>
              <a:gd name="connsiteY31" fmla="*/ 2426334 h 2554923"/>
              <a:gd name="connsiteX32" fmla="*/ 3517967 w 4213291"/>
              <a:gd name="connsiteY32" fmla="*/ 2400141 h 2554923"/>
              <a:gd name="connsiteX33" fmla="*/ 3444148 w 4213291"/>
              <a:gd name="connsiteY33" fmla="*/ 2435860 h 2554923"/>
              <a:gd name="connsiteX34" fmla="*/ 3427479 w 4213291"/>
              <a:gd name="connsiteY34" fmla="*/ 2409667 h 2554923"/>
              <a:gd name="connsiteX35" fmla="*/ 3334610 w 4213291"/>
              <a:gd name="connsiteY35" fmla="*/ 2476342 h 2554923"/>
              <a:gd name="connsiteX36" fmla="*/ 3303654 w 4213291"/>
              <a:gd name="connsiteY36" fmla="*/ 2466817 h 2554923"/>
              <a:gd name="connsiteX37" fmla="*/ 3260792 w 4213291"/>
              <a:gd name="connsiteY37" fmla="*/ 2554923 h 2554923"/>
              <a:gd name="connsiteX38" fmla="*/ 2463073 w 4213291"/>
              <a:gd name="connsiteY38" fmla="*/ 2283460 h 2554923"/>
              <a:gd name="connsiteX39" fmla="*/ 2328928 w 4213291"/>
              <a:gd name="connsiteY39" fmla="*/ 2485866 h 2554923"/>
              <a:gd name="connsiteX40" fmla="*/ 2110648 w 4213291"/>
              <a:gd name="connsiteY40" fmla="*/ 2390618 h 2554923"/>
              <a:gd name="connsiteX41" fmla="*/ 1228792 w 4213291"/>
              <a:gd name="connsiteY41" fmla="*/ 2201705 h 2554923"/>
              <a:gd name="connsiteX42" fmla="*/ 1208154 w 4213291"/>
              <a:gd name="connsiteY42" fmla="*/ 2169161 h 2554923"/>
              <a:gd name="connsiteX43" fmla="*/ 1029560 w 4213291"/>
              <a:gd name="connsiteY43" fmla="*/ 2242980 h 2554923"/>
              <a:gd name="connsiteX44" fmla="*/ 993843 w 4213291"/>
              <a:gd name="connsiteY44" fmla="*/ 2188211 h 2554923"/>
              <a:gd name="connsiteX45" fmla="*/ 853349 w 4213291"/>
              <a:gd name="connsiteY45" fmla="*/ 2140586 h 2554923"/>
              <a:gd name="connsiteX46" fmla="*/ 724761 w 4213291"/>
              <a:gd name="connsiteY46" fmla="*/ 2250124 h 2554923"/>
              <a:gd name="connsiteX47" fmla="*/ 481874 w 4213291"/>
              <a:gd name="connsiteY47" fmla="*/ 2138205 h 2554923"/>
              <a:gd name="connsiteX48" fmla="*/ 162786 w 4213291"/>
              <a:gd name="connsiteY48" fmla="*/ 2057243 h 2554923"/>
              <a:gd name="connsiteX49" fmla="*/ 96111 w 4213291"/>
              <a:gd name="connsiteY49" fmla="*/ 1800067 h 2554923"/>
              <a:gd name="connsiteX50" fmla="*/ 115956 w 4213291"/>
              <a:gd name="connsiteY50" fmla="*/ 1757205 h 2554923"/>
              <a:gd name="connsiteX51" fmla="*/ 134211 w 4213291"/>
              <a:gd name="connsiteY51" fmla="*/ 1597661 h 2554923"/>
              <a:gd name="connsiteX52" fmla="*/ 38961 w 4213291"/>
              <a:gd name="connsiteY52" fmla="*/ 1357155 h 2554923"/>
              <a:gd name="connsiteX53" fmla="*/ 0 w 4213291"/>
              <a:gd name="connsiteY53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972632 w 4213291"/>
              <a:gd name="connsiteY11" fmla="*/ 0 h 2554923"/>
              <a:gd name="connsiteX12" fmla="*/ 2068577 w 4213291"/>
              <a:gd name="connsiteY12" fmla="*/ 64929 h 2554923"/>
              <a:gd name="connsiteX13" fmla="*/ 2522602 w 4213291"/>
              <a:gd name="connsiteY13" fmla="*/ 290352 h 2554923"/>
              <a:gd name="connsiteX14" fmla="*/ 2973452 w 4213291"/>
              <a:gd name="connsiteY14" fmla="*/ 1352390 h 2554923"/>
              <a:gd name="connsiteX15" fmla="*/ 3443352 w 4213291"/>
              <a:gd name="connsiteY15" fmla="*/ 1325403 h 2554923"/>
              <a:gd name="connsiteX16" fmla="*/ 3830702 w 4213291"/>
              <a:gd name="connsiteY16" fmla="*/ 1566703 h 2554923"/>
              <a:gd name="connsiteX17" fmla="*/ 3716402 w 4213291"/>
              <a:gd name="connsiteY17" fmla="*/ 1950878 h 2554923"/>
              <a:gd name="connsiteX18" fmla="*/ 4196621 w 4213291"/>
              <a:gd name="connsiteY18" fmla="*/ 2146934 h 2554923"/>
              <a:gd name="connsiteX19" fmla="*/ 4213291 w 4213291"/>
              <a:gd name="connsiteY19" fmla="*/ 2219166 h 2554923"/>
              <a:gd name="connsiteX20" fmla="*/ 4160902 w 4213291"/>
              <a:gd name="connsiteY20" fmla="*/ 2296954 h 2554923"/>
              <a:gd name="connsiteX21" fmla="*/ 4118042 w 4213291"/>
              <a:gd name="connsiteY21" fmla="*/ 2326322 h 2554923"/>
              <a:gd name="connsiteX22" fmla="*/ 4018029 w 4213291"/>
              <a:gd name="connsiteY22" fmla="*/ 2181066 h 2554923"/>
              <a:gd name="connsiteX23" fmla="*/ 3970404 w 4213291"/>
              <a:gd name="connsiteY23" fmla="*/ 2166778 h 2554923"/>
              <a:gd name="connsiteX24" fmla="*/ 3870392 w 4213291"/>
              <a:gd name="connsiteY24" fmla="*/ 2259646 h 2554923"/>
              <a:gd name="connsiteX25" fmla="*/ 3725135 w 4213291"/>
              <a:gd name="connsiteY25" fmla="*/ 2335847 h 2554923"/>
              <a:gd name="connsiteX26" fmla="*/ 3760854 w 4213291"/>
              <a:gd name="connsiteY26" fmla="*/ 2350135 h 2554923"/>
              <a:gd name="connsiteX27" fmla="*/ 3744185 w 4213291"/>
              <a:gd name="connsiteY27" fmla="*/ 2407284 h 2554923"/>
              <a:gd name="connsiteX28" fmla="*/ 3625123 w 4213291"/>
              <a:gd name="connsiteY28" fmla="*/ 2423953 h 2554923"/>
              <a:gd name="connsiteX29" fmla="*/ 3606073 w 4213291"/>
              <a:gd name="connsiteY29" fmla="*/ 2471578 h 2554923"/>
              <a:gd name="connsiteX30" fmla="*/ 3565592 w 4213291"/>
              <a:gd name="connsiteY30" fmla="*/ 2485866 h 2554923"/>
              <a:gd name="connsiteX31" fmla="*/ 3548923 w 4213291"/>
              <a:gd name="connsiteY31" fmla="*/ 2447766 h 2554923"/>
              <a:gd name="connsiteX32" fmla="*/ 3567973 w 4213291"/>
              <a:gd name="connsiteY32" fmla="*/ 2426334 h 2554923"/>
              <a:gd name="connsiteX33" fmla="*/ 3517967 w 4213291"/>
              <a:gd name="connsiteY33" fmla="*/ 2400141 h 2554923"/>
              <a:gd name="connsiteX34" fmla="*/ 3444148 w 4213291"/>
              <a:gd name="connsiteY34" fmla="*/ 2435860 h 2554923"/>
              <a:gd name="connsiteX35" fmla="*/ 3427479 w 4213291"/>
              <a:gd name="connsiteY35" fmla="*/ 2409667 h 2554923"/>
              <a:gd name="connsiteX36" fmla="*/ 3334610 w 4213291"/>
              <a:gd name="connsiteY36" fmla="*/ 2476342 h 2554923"/>
              <a:gd name="connsiteX37" fmla="*/ 3303654 w 4213291"/>
              <a:gd name="connsiteY37" fmla="*/ 2466817 h 2554923"/>
              <a:gd name="connsiteX38" fmla="*/ 3260792 w 4213291"/>
              <a:gd name="connsiteY38" fmla="*/ 2554923 h 2554923"/>
              <a:gd name="connsiteX39" fmla="*/ 2463073 w 4213291"/>
              <a:gd name="connsiteY39" fmla="*/ 2283460 h 2554923"/>
              <a:gd name="connsiteX40" fmla="*/ 2328928 w 4213291"/>
              <a:gd name="connsiteY40" fmla="*/ 2485866 h 2554923"/>
              <a:gd name="connsiteX41" fmla="*/ 2110648 w 4213291"/>
              <a:gd name="connsiteY41" fmla="*/ 2390618 h 2554923"/>
              <a:gd name="connsiteX42" fmla="*/ 1228792 w 4213291"/>
              <a:gd name="connsiteY42" fmla="*/ 2201705 h 2554923"/>
              <a:gd name="connsiteX43" fmla="*/ 1208154 w 4213291"/>
              <a:gd name="connsiteY43" fmla="*/ 2169161 h 2554923"/>
              <a:gd name="connsiteX44" fmla="*/ 1029560 w 4213291"/>
              <a:gd name="connsiteY44" fmla="*/ 2242980 h 2554923"/>
              <a:gd name="connsiteX45" fmla="*/ 993843 w 4213291"/>
              <a:gd name="connsiteY45" fmla="*/ 2188211 h 2554923"/>
              <a:gd name="connsiteX46" fmla="*/ 853349 w 4213291"/>
              <a:gd name="connsiteY46" fmla="*/ 2140586 h 2554923"/>
              <a:gd name="connsiteX47" fmla="*/ 724761 w 4213291"/>
              <a:gd name="connsiteY47" fmla="*/ 2250124 h 2554923"/>
              <a:gd name="connsiteX48" fmla="*/ 481874 w 4213291"/>
              <a:gd name="connsiteY48" fmla="*/ 2138205 h 2554923"/>
              <a:gd name="connsiteX49" fmla="*/ 162786 w 4213291"/>
              <a:gd name="connsiteY49" fmla="*/ 2057243 h 2554923"/>
              <a:gd name="connsiteX50" fmla="*/ 96111 w 4213291"/>
              <a:gd name="connsiteY50" fmla="*/ 1800067 h 2554923"/>
              <a:gd name="connsiteX51" fmla="*/ 115956 w 4213291"/>
              <a:gd name="connsiteY51" fmla="*/ 1757205 h 2554923"/>
              <a:gd name="connsiteX52" fmla="*/ 134211 w 4213291"/>
              <a:gd name="connsiteY52" fmla="*/ 1597661 h 2554923"/>
              <a:gd name="connsiteX53" fmla="*/ 38961 w 4213291"/>
              <a:gd name="connsiteY53" fmla="*/ 1357155 h 2554923"/>
              <a:gd name="connsiteX54" fmla="*/ 0 w 4213291"/>
              <a:gd name="connsiteY54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972632 w 4213291"/>
              <a:gd name="connsiteY11" fmla="*/ 0 h 2554923"/>
              <a:gd name="connsiteX12" fmla="*/ 2068577 w 4213291"/>
              <a:gd name="connsiteY12" fmla="*/ 64929 h 2554923"/>
              <a:gd name="connsiteX13" fmla="*/ 2522602 w 4213291"/>
              <a:gd name="connsiteY13" fmla="*/ 290352 h 2554923"/>
              <a:gd name="connsiteX14" fmla="*/ 2973452 w 4213291"/>
              <a:gd name="connsiteY14" fmla="*/ 1352390 h 2554923"/>
              <a:gd name="connsiteX15" fmla="*/ 3443352 w 4213291"/>
              <a:gd name="connsiteY15" fmla="*/ 1325403 h 2554923"/>
              <a:gd name="connsiteX16" fmla="*/ 3830702 w 4213291"/>
              <a:gd name="connsiteY16" fmla="*/ 1566703 h 2554923"/>
              <a:gd name="connsiteX17" fmla="*/ 3716402 w 4213291"/>
              <a:gd name="connsiteY17" fmla="*/ 1950878 h 2554923"/>
              <a:gd name="connsiteX18" fmla="*/ 4196621 w 4213291"/>
              <a:gd name="connsiteY18" fmla="*/ 2146934 h 2554923"/>
              <a:gd name="connsiteX19" fmla="*/ 4213291 w 4213291"/>
              <a:gd name="connsiteY19" fmla="*/ 2219166 h 2554923"/>
              <a:gd name="connsiteX20" fmla="*/ 4160902 w 4213291"/>
              <a:gd name="connsiteY20" fmla="*/ 2296954 h 2554923"/>
              <a:gd name="connsiteX21" fmla="*/ 4118042 w 4213291"/>
              <a:gd name="connsiteY21" fmla="*/ 2326322 h 2554923"/>
              <a:gd name="connsiteX22" fmla="*/ 4018029 w 4213291"/>
              <a:gd name="connsiteY22" fmla="*/ 2181066 h 2554923"/>
              <a:gd name="connsiteX23" fmla="*/ 3970404 w 4213291"/>
              <a:gd name="connsiteY23" fmla="*/ 2166778 h 2554923"/>
              <a:gd name="connsiteX24" fmla="*/ 3870392 w 4213291"/>
              <a:gd name="connsiteY24" fmla="*/ 2259646 h 2554923"/>
              <a:gd name="connsiteX25" fmla="*/ 3725135 w 4213291"/>
              <a:gd name="connsiteY25" fmla="*/ 2335847 h 2554923"/>
              <a:gd name="connsiteX26" fmla="*/ 3760854 w 4213291"/>
              <a:gd name="connsiteY26" fmla="*/ 2350135 h 2554923"/>
              <a:gd name="connsiteX27" fmla="*/ 3744185 w 4213291"/>
              <a:gd name="connsiteY27" fmla="*/ 2407284 h 2554923"/>
              <a:gd name="connsiteX28" fmla="*/ 3625123 w 4213291"/>
              <a:gd name="connsiteY28" fmla="*/ 2423953 h 2554923"/>
              <a:gd name="connsiteX29" fmla="*/ 3606073 w 4213291"/>
              <a:gd name="connsiteY29" fmla="*/ 2471578 h 2554923"/>
              <a:gd name="connsiteX30" fmla="*/ 3565592 w 4213291"/>
              <a:gd name="connsiteY30" fmla="*/ 2485866 h 2554923"/>
              <a:gd name="connsiteX31" fmla="*/ 3548923 w 4213291"/>
              <a:gd name="connsiteY31" fmla="*/ 2447766 h 2554923"/>
              <a:gd name="connsiteX32" fmla="*/ 3567973 w 4213291"/>
              <a:gd name="connsiteY32" fmla="*/ 2426334 h 2554923"/>
              <a:gd name="connsiteX33" fmla="*/ 3517967 w 4213291"/>
              <a:gd name="connsiteY33" fmla="*/ 2400141 h 2554923"/>
              <a:gd name="connsiteX34" fmla="*/ 3444148 w 4213291"/>
              <a:gd name="connsiteY34" fmla="*/ 2435860 h 2554923"/>
              <a:gd name="connsiteX35" fmla="*/ 3427479 w 4213291"/>
              <a:gd name="connsiteY35" fmla="*/ 2409667 h 2554923"/>
              <a:gd name="connsiteX36" fmla="*/ 3334610 w 4213291"/>
              <a:gd name="connsiteY36" fmla="*/ 2476342 h 2554923"/>
              <a:gd name="connsiteX37" fmla="*/ 3303654 w 4213291"/>
              <a:gd name="connsiteY37" fmla="*/ 2466817 h 2554923"/>
              <a:gd name="connsiteX38" fmla="*/ 3260792 w 4213291"/>
              <a:gd name="connsiteY38" fmla="*/ 2554923 h 2554923"/>
              <a:gd name="connsiteX39" fmla="*/ 2463073 w 4213291"/>
              <a:gd name="connsiteY39" fmla="*/ 2283460 h 2554923"/>
              <a:gd name="connsiteX40" fmla="*/ 2328928 w 4213291"/>
              <a:gd name="connsiteY40" fmla="*/ 2485866 h 2554923"/>
              <a:gd name="connsiteX41" fmla="*/ 2110648 w 4213291"/>
              <a:gd name="connsiteY41" fmla="*/ 2390618 h 2554923"/>
              <a:gd name="connsiteX42" fmla="*/ 1228792 w 4213291"/>
              <a:gd name="connsiteY42" fmla="*/ 2201705 h 2554923"/>
              <a:gd name="connsiteX43" fmla="*/ 1208154 w 4213291"/>
              <a:gd name="connsiteY43" fmla="*/ 2169161 h 2554923"/>
              <a:gd name="connsiteX44" fmla="*/ 1029560 w 4213291"/>
              <a:gd name="connsiteY44" fmla="*/ 2242980 h 2554923"/>
              <a:gd name="connsiteX45" fmla="*/ 993843 w 4213291"/>
              <a:gd name="connsiteY45" fmla="*/ 2188211 h 2554923"/>
              <a:gd name="connsiteX46" fmla="*/ 853349 w 4213291"/>
              <a:gd name="connsiteY46" fmla="*/ 2140586 h 2554923"/>
              <a:gd name="connsiteX47" fmla="*/ 724761 w 4213291"/>
              <a:gd name="connsiteY47" fmla="*/ 2250124 h 2554923"/>
              <a:gd name="connsiteX48" fmla="*/ 481874 w 4213291"/>
              <a:gd name="connsiteY48" fmla="*/ 2138205 h 2554923"/>
              <a:gd name="connsiteX49" fmla="*/ 162786 w 4213291"/>
              <a:gd name="connsiteY49" fmla="*/ 2057243 h 2554923"/>
              <a:gd name="connsiteX50" fmla="*/ 96111 w 4213291"/>
              <a:gd name="connsiteY50" fmla="*/ 1800067 h 2554923"/>
              <a:gd name="connsiteX51" fmla="*/ 115956 w 4213291"/>
              <a:gd name="connsiteY51" fmla="*/ 1757205 h 2554923"/>
              <a:gd name="connsiteX52" fmla="*/ 134211 w 4213291"/>
              <a:gd name="connsiteY52" fmla="*/ 1597661 h 2554923"/>
              <a:gd name="connsiteX53" fmla="*/ 38961 w 4213291"/>
              <a:gd name="connsiteY53" fmla="*/ 1357155 h 2554923"/>
              <a:gd name="connsiteX54" fmla="*/ 0 w 4213291"/>
              <a:gd name="connsiteY54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291787 w 4213291"/>
              <a:gd name="connsiteY11" fmla="*/ 477938 h 2554923"/>
              <a:gd name="connsiteX12" fmla="*/ 1972632 w 4213291"/>
              <a:gd name="connsiteY12" fmla="*/ 0 h 2554923"/>
              <a:gd name="connsiteX13" fmla="*/ 2068577 w 4213291"/>
              <a:gd name="connsiteY13" fmla="*/ 64929 h 2554923"/>
              <a:gd name="connsiteX14" fmla="*/ 2522602 w 4213291"/>
              <a:gd name="connsiteY14" fmla="*/ 290352 h 2554923"/>
              <a:gd name="connsiteX15" fmla="*/ 2973452 w 4213291"/>
              <a:gd name="connsiteY15" fmla="*/ 1352390 h 2554923"/>
              <a:gd name="connsiteX16" fmla="*/ 3443352 w 4213291"/>
              <a:gd name="connsiteY16" fmla="*/ 1325403 h 2554923"/>
              <a:gd name="connsiteX17" fmla="*/ 3830702 w 4213291"/>
              <a:gd name="connsiteY17" fmla="*/ 1566703 h 2554923"/>
              <a:gd name="connsiteX18" fmla="*/ 3716402 w 4213291"/>
              <a:gd name="connsiteY18" fmla="*/ 1950878 h 2554923"/>
              <a:gd name="connsiteX19" fmla="*/ 4196621 w 4213291"/>
              <a:gd name="connsiteY19" fmla="*/ 2146934 h 2554923"/>
              <a:gd name="connsiteX20" fmla="*/ 4213291 w 4213291"/>
              <a:gd name="connsiteY20" fmla="*/ 2219166 h 2554923"/>
              <a:gd name="connsiteX21" fmla="*/ 4160902 w 4213291"/>
              <a:gd name="connsiteY21" fmla="*/ 2296954 h 2554923"/>
              <a:gd name="connsiteX22" fmla="*/ 4118042 w 4213291"/>
              <a:gd name="connsiteY22" fmla="*/ 2326322 h 2554923"/>
              <a:gd name="connsiteX23" fmla="*/ 4018029 w 4213291"/>
              <a:gd name="connsiteY23" fmla="*/ 2181066 h 2554923"/>
              <a:gd name="connsiteX24" fmla="*/ 3970404 w 4213291"/>
              <a:gd name="connsiteY24" fmla="*/ 2166778 h 2554923"/>
              <a:gd name="connsiteX25" fmla="*/ 3870392 w 4213291"/>
              <a:gd name="connsiteY25" fmla="*/ 2259646 h 2554923"/>
              <a:gd name="connsiteX26" fmla="*/ 3725135 w 4213291"/>
              <a:gd name="connsiteY26" fmla="*/ 2335847 h 2554923"/>
              <a:gd name="connsiteX27" fmla="*/ 3760854 w 4213291"/>
              <a:gd name="connsiteY27" fmla="*/ 2350135 h 2554923"/>
              <a:gd name="connsiteX28" fmla="*/ 3744185 w 4213291"/>
              <a:gd name="connsiteY28" fmla="*/ 2407284 h 2554923"/>
              <a:gd name="connsiteX29" fmla="*/ 3625123 w 4213291"/>
              <a:gd name="connsiteY29" fmla="*/ 2423953 h 2554923"/>
              <a:gd name="connsiteX30" fmla="*/ 3606073 w 4213291"/>
              <a:gd name="connsiteY30" fmla="*/ 2471578 h 2554923"/>
              <a:gd name="connsiteX31" fmla="*/ 3565592 w 4213291"/>
              <a:gd name="connsiteY31" fmla="*/ 2485866 h 2554923"/>
              <a:gd name="connsiteX32" fmla="*/ 3548923 w 4213291"/>
              <a:gd name="connsiteY32" fmla="*/ 2447766 h 2554923"/>
              <a:gd name="connsiteX33" fmla="*/ 3567973 w 4213291"/>
              <a:gd name="connsiteY33" fmla="*/ 2426334 h 2554923"/>
              <a:gd name="connsiteX34" fmla="*/ 3517967 w 4213291"/>
              <a:gd name="connsiteY34" fmla="*/ 2400141 h 2554923"/>
              <a:gd name="connsiteX35" fmla="*/ 3444148 w 4213291"/>
              <a:gd name="connsiteY35" fmla="*/ 2435860 h 2554923"/>
              <a:gd name="connsiteX36" fmla="*/ 3427479 w 4213291"/>
              <a:gd name="connsiteY36" fmla="*/ 2409667 h 2554923"/>
              <a:gd name="connsiteX37" fmla="*/ 3334610 w 4213291"/>
              <a:gd name="connsiteY37" fmla="*/ 2476342 h 2554923"/>
              <a:gd name="connsiteX38" fmla="*/ 3303654 w 4213291"/>
              <a:gd name="connsiteY38" fmla="*/ 2466817 h 2554923"/>
              <a:gd name="connsiteX39" fmla="*/ 3260792 w 4213291"/>
              <a:gd name="connsiteY39" fmla="*/ 2554923 h 2554923"/>
              <a:gd name="connsiteX40" fmla="*/ 2463073 w 4213291"/>
              <a:gd name="connsiteY40" fmla="*/ 2283460 h 2554923"/>
              <a:gd name="connsiteX41" fmla="*/ 2328928 w 4213291"/>
              <a:gd name="connsiteY41" fmla="*/ 2485866 h 2554923"/>
              <a:gd name="connsiteX42" fmla="*/ 2110648 w 4213291"/>
              <a:gd name="connsiteY42" fmla="*/ 2390618 h 2554923"/>
              <a:gd name="connsiteX43" fmla="*/ 1228792 w 4213291"/>
              <a:gd name="connsiteY43" fmla="*/ 2201705 h 2554923"/>
              <a:gd name="connsiteX44" fmla="*/ 1208154 w 4213291"/>
              <a:gd name="connsiteY44" fmla="*/ 2169161 h 2554923"/>
              <a:gd name="connsiteX45" fmla="*/ 1029560 w 4213291"/>
              <a:gd name="connsiteY45" fmla="*/ 2242980 h 2554923"/>
              <a:gd name="connsiteX46" fmla="*/ 993843 w 4213291"/>
              <a:gd name="connsiteY46" fmla="*/ 2188211 h 2554923"/>
              <a:gd name="connsiteX47" fmla="*/ 853349 w 4213291"/>
              <a:gd name="connsiteY47" fmla="*/ 2140586 h 2554923"/>
              <a:gd name="connsiteX48" fmla="*/ 724761 w 4213291"/>
              <a:gd name="connsiteY48" fmla="*/ 2250124 h 2554923"/>
              <a:gd name="connsiteX49" fmla="*/ 481874 w 4213291"/>
              <a:gd name="connsiteY49" fmla="*/ 2138205 h 2554923"/>
              <a:gd name="connsiteX50" fmla="*/ 162786 w 4213291"/>
              <a:gd name="connsiteY50" fmla="*/ 2057243 h 2554923"/>
              <a:gd name="connsiteX51" fmla="*/ 96111 w 4213291"/>
              <a:gd name="connsiteY51" fmla="*/ 1800067 h 2554923"/>
              <a:gd name="connsiteX52" fmla="*/ 115956 w 4213291"/>
              <a:gd name="connsiteY52" fmla="*/ 1757205 h 2554923"/>
              <a:gd name="connsiteX53" fmla="*/ 134211 w 4213291"/>
              <a:gd name="connsiteY53" fmla="*/ 1597661 h 2554923"/>
              <a:gd name="connsiteX54" fmla="*/ 38961 w 4213291"/>
              <a:gd name="connsiteY54" fmla="*/ 1357155 h 2554923"/>
              <a:gd name="connsiteX55" fmla="*/ 0 w 4213291"/>
              <a:gd name="connsiteY55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972632 w 4213291"/>
              <a:gd name="connsiteY13" fmla="*/ 0 h 2554923"/>
              <a:gd name="connsiteX14" fmla="*/ 2068577 w 4213291"/>
              <a:gd name="connsiteY14" fmla="*/ 64929 h 2554923"/>
              <a:gd name="connsiteX15" fmla="*/ 2522602 w 4213291"/>
              <a:gd name="connsiteY15" fmla="*/ 290352 h 2554923"/>
              <a:gd name="connsiteX16" fmla="*/ 2973452 w 4213291"/>
              <a:gd name="connsiteY16" fmla="*/ 1352390 h 2554923"/>
              <a:gd name="connsiteX17" fmla="*/ 3443352 w 4213291"/>
              <a:gd name="connsiteY17" fmla="*/ 1325403 h 2554923"/>
              <a:gd name="connsiteX18" fmla="*/ 3830702 w 4213291"/>
              <a:gd name="connsiteY18" fmla="*/ 1566703 h 2554923"/>
              <a:gd name="connsiteX19" fmla="*/ 3716402 w 4213291"/>
              <a:gd name="connsiteY19" fmla="*/ 1950878 h 2554923"/>
              <a:gd name="connsiteX20" fmla="*/ 4196621 w 4213291"/>
              <a:gd name="connsiteY20" fmla="*/ 2146934 h 2554923"/>
              <a:gd name="connsiteX21" fmla="*/ 4213291 w 4213291"/>
              <a:gd name="connsiteY21" fmla="*/ 2219166 h 2554923"/>
              <a:gd name="connsiteX22" fmla="*/ 4160902 w 4213291"/>
              <a:gd name="connsiteY22" fmla="*/ 2296954 h 2554923"/>
              <a:gd name="connsiteX23" fmla="*/ 4118042 w 4213291"/>
              <a:gd name="connsiteY23" fmla="*/ 2326322 h 2554923"/>
              <a:gd name="connsiteX24" fmla="*/ 4018029 w 4213291"/>
              <a:gd name="connsiteY24" fmla="*/ 2181066 h 2554923"/>
              <a:gd name="connsiteX25" fmla="*/ 3970404 w 4213291"/>
              <a:gd name="connsiteY25" fmla="*/ 2166778 h 2554923"/>
              <a:gd name="connsiteX26" fmla="*/ 3870392 w 4213291"/>
              <a:gd name="connsiteY26" fmla="*/ 2259646 h 2554923"/>
              <a:gd name="connsiteX27" fmla="*/ 3725135 w 4213291"/>
              <a:gd name="connsiteY27" fmla="*/ 2335847 h 2554923"/>
              <a:gd name="connsiteX28" fmla="*/ 3760854 w 4213291"/>
              <a:gd name="connsiteY28" fmla="*/ 2350135 h 2554923"/>
              <a:gd name="connsiteX29" fmla="*/ 3744185 w 4213291"/>
              <a:gd name="connsiteY29" fmla="*/ 2407284 h 2554923"/>
              <a:gd name="connsiteX30" fmla="*/ 3625123 w 4213291"/>
              <a:gd name="connsiteY30" fmla="*/ 2423953 h 2554923"/>
              <a:gd name="connsiteX31" fmla="*/ 3606073 w 4213291"/>
              <a:gd name="connsiteY31" fmla="*/ 2471578 h 2554923"/>
              <a:gd name="connsiteX32" fmla="*/ 3565592 w 4213291"/>
              <a:gd name="connsiteY32" fmla="*/ 2485866 h 2554923"/>
              <a:gd name="connsiteX33" fmla="*/ 3548923 w 4213291"/>
              <a:gd name="connsiteY33" fmla="*/ 2447766 h 2554923"/>
              <a:gd name="connsiteX34" fmla="*/ 3567973 w 4213291"/>
              <a:gd name="connsiteY34" fmla="*/ 2426334 h 2554923"/>
              <a:gd name="connsiteX35" fmla="*/ 3517967 w 4213291"/>
              <a:gd name="connsiteY35" fmla="*/ 2400141 h 2554923"/>
              <a:gd name="connsiteX36" fmla="*/ 3444148 w 4213291"/>
              <a:gd name="connsiteY36" fmla="*/ 2435860 h 2554923"/>
              <a:gd name="connsiteX37" fmla="*/ 3427479 w 4213291"/>
              <a:gd name="connsiteY37" fmla="*/ 2409667 h 2554923"/>
              <a:gd name="connsiteX38" fmla="*/ 3334610 w 4213291"/>
              <a:gd name="connsiteY38" fmla="*/ 2476342 h 2554923"/>
              <a:gd name="connsiteX39" fmla="*/ 3303654 w 4213291"/>
              <a:gd name="connsiteY39" fmla="*/ 2466817 h 2554923"/>
              <a:gd name="connsiteX40" fmla="*/ 3260792 w 4213291"/>
              <a:gd name="connsiteY40" fmla="*/ 2554923 h 2554923"/>
              <a:gd name="connsiteX41" fmla="*/ 2463073 w 4213291"/>
              <a:gd name="connsiteY41" fmla="*/ 2283460 h 2554923"/>
              <a:gd name="connsiteX42" fmla="*/ 2328928 w 4213291"/>
              <a:gd name="connsiteY42" fmla="*/ 2485866 h 2554923"/>
              <a:gd name="connsiteX43" fmla="*/ 2110648 w 4213291"/>
              <a:gd name="connsiteY43" fmla="*/ 2390618 h 2554923"/>
              <a:gd name="connsiteX44" fmla="*/ 1228792 w 4213291"/>
              <a:gd name="connsiteY44" fmla="*/ 2201705 h 2554923"/>
              <a:gd name="connsiteX45" fmla="*/ 1208154 w 4213291"/>
              <a:gd name="connsiteY45" fmla="*/ 2169161 h 2554923"/>
              <a:gd name="connsiteX46" fmla="*/ 1029560 w 4213291"/>
              <a:gd name="connsiteY46" fmla="*/ 2242980 h 2554923"/>
              <a:gd name="connsiteX47" fmla="*/ 993843 w 4213291"/>
              <a:gd name="connsiteY47" fmla="*/ 2188211 h 2554923"/>
              <a:gd name="connsiteX48" fmla="*/ 853349 w 4213291"/>
              <a:gd name="connsiteY48" fmla="*/ 2140586 h 2554923"/>
              <a:gd name="connsiteX49" fmla="*/ 724761 w 4213291"/>
              <a:gd name="connsiteY49" fmla="*/ 2250124 h 2554923"/>
              <a:gd name="connsiteX50" fmla="*/ 481874 w 4213291"/>
              <a:gd name="connsiteY50" fmla="*/ 2138205 h 2554923"/>
              <a:gd name="connsiteX51" fmla="*/ 162786 w 4213291"/>
              <a:gd name="connsiteY51" fmla="*/ 2057243 h 2554923"/>
              <a:gd name="connsiteX52" fmla="*/ 96111 w 4213291"/>
              <a:gd name="connsiteY52" fmla="*/ 1800067 h 2554923"/>
              <a:gd name="connsiteX53" fmla="*/ 115956 w 4213291"/>
              <a:gd name="connsiteY53" fmla="*/ 1757205 h 2554923"/>
              <a:gd name="connsiteX54" fmla="*/ 134211 w 4213291"/>
              <a:gd name="connsiteY54" fmla="*/ 1597661 h 2554923"/>
              <a:gd name="connsiteX55" fmla="*/ 38961 w 4213291"/>
              <a:gd name="connsiteY55" fmla="*/ 1357155 h 2554923"/>
              <a:gd name="connsiteX56" fmla="*/ 0 w 4213291"/>
              <a:gd name="connsiteY56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26464 w 4213291"/>
              <a:gd name="connsiteY10" fmla="*/ 529509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43654 w 4213291"/>
              <a:gd name="connsiteY10" fmla="*/ 560450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308977 w 4213291"/>
              <a:gd name="connsiteY12" fmla="*/ 433244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30200 w 4213291"/>
              <a:gd name="connsiteY9" fmla="*/ 550136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972632 w 4213291"/>
              <a:gd name="connsiteY14" fmla="*/ 0 h 2554923"/>
              <a:gd name="connsiteX15" fmla="*/ 2068577 w 4213291"/>
              <a:gd name="connsiteY15" fmla="*/ 64929 h 2554923"/>
              <a:gd name="connsiteX16" fmla="*/ 2522602 w 4213291"/>
              <a:gd name="connsiteY16" fmla="*/ 290352 h 2554923"/>
              <a:gd name="connsiteX17" fmla="*/ 2973452 w 4213291"/>
              <a:gd name="connsiteY17" fmla="*/ 1352390 h 2554923"/>
              <a:gd name="connsiteX18" fmla="*/ 3443352 w 4213291"/>
              <a:gd name="connsiteY18" fmla="*/ 1325403 h 2554923"/>
              <a:gd name="connsiteX19" fmla="*/ 3830702 w 4213291"/>
              <a:gd name="connsiteY19" fmla="*/ 1566703 h 2554923"/>
              <a:gd name="connsiteX20" fmla="*/ 3716402 w 4213291"/>
              <a:gd name="connsiteY20" fmla="*/ 1950878 h 2554923"/>
              <a:gd name="connsiteX21" fmla="*/ 4196621 w 4213291"/>
              <a:gd name="connsiteY21" fmla="*/ 2146934 h 2554923"/>
              <a:gd name="connsiteX22" fmla="*/ 4213291 w 4213291"/>
              <a:gd name="connsiteY22" fmla="*/ 2219166 h 2554923"/>
              <a:gd name="connsiteX23" fmla="*/ 4160902 w 4213291"/>
              <a:gd name="connsiteY23" fmla="*/ 2296954 h 2554923"/>
              <a:gd name="connsiteX24" fmla="*/ 4118042 w 4213291"/>
              <a:gd name="connsiteY24" fmla="*/ 2326322 h 2554923"/>
              <a:gd name="connsiteX25" fmla="*/ 4018029 w 4213291"/>
              <a:gd name="connsiteY25" fmla="*/ 2181066 h 2554923"/>
              <a:gd name="connsiteX26" fmla="*/ 3970404 w 4213291"/>
              <a:gd name="connsiteY26" fmla="*/ 2166778 h 2554923"/>
              <a:gd name="connsiteX27" fmla="*/ 3870392 w 4213291"/>
              <a:gd name="connsiteY27" fmla="*/ 2259646 h 2554923"/>
              <a:gd name="connsiteX28" fmla="*/ 3725135 w 4213291"/>
              <a:gd name="connsiteY28" fmla="*/ 2335847 h 2554923"/>
              <a:gd name="connsiteX29" fmla="*/ 3760854 w 4213291"/>
              <a:gd name="connsiteY29" fmla="*/ 2350135 h 2554923"/>
              <a:gd name="connsiteX30" fmla="*/ 3744185 w 4213291"/>
              <a:gd name="connsiteY30" fmla="*/ 2407284 h 2554923"/>
              <a:gd name="connsiteX31" fmla="*/ 3625123 w 4213291"/>
              <a:gd name="connsiteY31" fmla="*/ 2423953 h 2554923"/>
              <a:gd name="connsiteX32" fmla="*/ 3606073 w 4213291"/>
              <a:gd name="connsiteY32" fmla="*/ 2471578 h 2554923"/>
              <a:gd name="connsiteX33" fmla="*/ 3565592 w 4213291"/>
              <a:gd name="connsiteY33" fmla="*/ 2485866 h 2554923"/>
              <a:gd name="connsiteX34" fmla="*/ 3548923 w 4213291"/>
              <a:gd name="connsiteY34" fmla="*/ 2447766 h 2554923"/>
              <a:gd name="connsiteX35" fmla="*/ 3567973 w 4213291"/>
              <a:gd name="connsiteY35" fmla="*/ 2426334 h 2554923"/>
              <a:gd name="connsiteX36" fmla="*/ 3517967 w 4213291"/>
              <a:gd name="connsiteY36" fmla="*/ 2400141 h 2554923"/>
              <a:gd name="connsiteX37" fmla="*/ 3444148 w 4213291"/>
              <a:gd name="connsiteY37" fmla="*/ 2435860 h 2554923"/>
              <a:gd name="connsiteX38" fmla="*/ 3427479 w 4213291"/>
              <a:gd name="connsiteY38" fmla="*/ 2409667 h 2554923"/>
              <a:gd name="connsiteX39" fmla="*/ 3334610 w 4213291"/>
              <a:gd name="connsiteY39" fmla="*/ 2476342 h 2554923"/>
              <a:gd name="connsiteX40" fmla="*/ 3303654 w 4213291"/>
              <a:gd name="connsiteY40" fmla="*/ 2466817 h 2554923"/>
              <a:gd name="connsiteX41" fmla="*/ 3260792 w 4213291"/>
              <a:gd name="connsiteY41" fmla="*/ 2554923 h 2554923"/>
              <a:gd name="connsiteX42" fmla="*/ 2463073 w 4213291"/>
              <a:gd name="connsiteY42" fmla="*/ 2283460 h 2554923"/>
              <a:gd name="connsiteX43" fmla="*/ 2328928 w 4213291"/>
              <a:gd name="connsiteY43" fmla="*/ 2485866 h 2554923"/>
              <a:gd name="connsiteX44" fmla="*/ 2110648 w 4213291"/>
              <a:gd name="connsiteY44" fmla="*/ 2390618 h 2554923"/>
              <a:gd name="connsiteX45" fmla="*/ 1228792 w 4213291"/>
              <a:gd name="connsiteY45" fmla="*/ 2201705 h 2554923"/>
              <a:gd name="connsiteX46" fmla="*/ 1208154 w 4213291"/>
              <a:gd name="connsiteY46" fmla="*/ 2169161 h 2554923"/>
              <a:gd name="connsiteX47" fmla="*/ 1029560 w 4213291"/>
              <a:gd name="connsiteY47" fmla="*/ 2242980 h 2554923"/>
              <a:gd name="connsiteX48" fmla="*/ 993843 w 4213291"/>
              <a:gd name="connsiteY48" fmla="*/ 2188211 h 2554923"/>
              <a:gd name="connsiteX49" fmla="*/ 853349 w 4213291"/>
              <a:gd name="connsiteY49" fmla="*/ 2140586 h 2554923"/>
              <a:gd name="connsiteX50" fmla="*/ 724761 w 4213291"/>
              <a:gd name="connsiteY50" fmla="*/ 2250124 h 2554923"/>
              <a:gd name="connsiteX51" fmla="*/ 481874 w 4213291"/>
              <a:gd name="connsiteY51" fmla="*/ 2138205 h 2554923"/>
              <a:gd name="connsiteX52" fmla="*/ 162786 w 4213291"/>
              <a:gd name="connsiteY52" fmla="*/ 2057243 h 2554923"/>
              <a:gd name="connsiteX53" fmla="*/ 96111 w 4213291"/>
              <a:gd name="connsiteY53" fmla="*/ 1800067 h 2554923"/>
              <a:gd name="connsiteX54" fmla="*/ 115956 w 4213291"/>
              <a:gd name="connsiteY54" fmla="*/ 1757205 h 2554923"/>
              <a:gd name="connsiteX55" fmla="*/ 134211 w 4213291"/>
              <a:gd name="connsiteY55" fmla="*/ 1597661 h 2554923"/>
              <a:gd name="connsiteX56" fmla="*/ 38961 w 4213291"/>
              <a:gd name="connsiteY56" fmla="*/ 1357155 h 2554923"/>
              <a:gd name="connsiteX57" fmla="*/ 0 w 4213291"/>
              <a:gd name="connsiteY57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972632 w 4213291"/>
              <a:gd name="connsiteY15" fmla="*/ 0 h 2554923"/>
              <a:gd name="connsiteX16" fmla="*/ 2068577 w 4213291"/>
              <a:gd name="connsiteY16" fmla="*/ 64929 h 2554923"/>
              <a:gd name="connsiteX17" fmla="*/ 2522602 w 4213291"/>
              <a:gd name="connsiteY17" fmla="*/ 290352 h 2554923"/>
              <a:gd name="connsiteX18" fmla="*/ 2973452 w 4213291"/>
              <a:gd name="connsiteY18" fmla="*/ 1352390 h 2554923"/>
              <a:gd name="connsiteX19" fmla="*/ 3443352 w 4213291"/>
              <a:gd name="connsiteY19" fmla="*/ 1325403 h 2554923"/>
              <a:gd name="connsiteX20" fmla="*/ 3830702 w 4213291"/>
              <a:gd name="connsiteY20" fmla="*/ 1566703 h 2554923"/>
              <a:gd name="connsiteX21" fmla="*/ 3716402 w 4213291"/>
              <a:gd name="connsiteY21" fmla="*/ 1950878 h 2554923"/>
              <a:gd name="connsiteX22" fmla="*/ 4196621 w 4213291"/>
              <a:gd name="connsiteY22" fmla="*/ 2146934 h 2554923"/>
              <a:gd name="connsiteX23" fmla="*/ 4213291 w 4213291"/>
              <a:gd name="connsiteY23" fmla="*/ 2219166 h 2554923"/>
              <a:gd name="connsiteX24" fmla="*/ 4160902 w 4213291"/>
              <a:gd name="connsiteY24" fmla="*/ 2296954 h 2554923"/>
              <a:gd name="connsiteX25" fmla="*/ 4118042 w 4213291"/>
              <a:gd name="connsiteY25" fmla="*/ 2326322 h 2554923"/>
              <a:gd name="connsiteX26" fmla="*/ 4018029 w 4213291"/>
              <a:gd name="connsiteY26" fmla="*/ 2181066 h 2554923"/>
              <a:gd name="connsiteX27" fmla="*/ 3970404 w 4213291"/>
              <a:gd name="connsiteY27" fmla="*/ 2166778 h 2554923"/>
              <a:gd name="connsiteX28" fmla="*/ 3870392 w 4213291"/>
              <a:gd name="connsiteY28" fmla="*/ 2259646 h 2554923"/>
              <a:gd name="connsiteX29" fmla="*/ 3725135 w 4213291"/>
              <a:gd name="connsiteY29" fmla="*/ 2335847 h 2554923"/>
              <a:gd name="connsiteX30" fmla="*/ 3760854 w 4213291"/>
              <a:gd name="connsiteY30" fmla="*/ 2350135 h 2554923"/>
              <a:gd name="connsiteX31" fmla="*/ 3744185 w 4213291"/>
              <a:gd name="connsiteY31" fmla="*/ 2407284 h 2554923"/>
              <a:gd name="connsiteX32" fmla="*/ 3625123 w 4213291"/>
              <a:gd name="connsiteY32" fmla="*/ 2423953 h 2554923"/>
              <a:gd name="connsiteX33" fmla="*/ 3606073 w 4213291"/>
              <a:gd name="connsiteY33" fmla="*/ 2471578 h 2554923"/>
              <a:gd name="connsiteX34" fmla="*/ 3565592 w 4213291"/>
              <a:gd name="connsiteY34" fmla="*/ 2485866 h 2554923"/>
              <a:gd name="connsiteX35" fmla="*/ 3548923 w 4213291"/>
              <a:gd name="connsiteY35" fmla="*/ 2447766 h 2554923"/>
              <a:gd name="connsiteX36" fmla="*/ 3567973 w 4213291"/>
              <a:gd name="connsiteY36" fmla="*/ 2426334 h 2554923"/>
              <a:gd name="connsiteX37" fmla="*/ 3517967 w 4213291"/>
              <a:gd name="connsiteY37" fmla="*/ 2400141 h 2554923"/>
              <a:gd name="connsiteX38" fmla="*/ 3444148 w 4213291"/>
              <a:gd name="connsiteY38" fmla="*/ 2435860 h 2554923"/>
              <a:gd name="connsiteX39" fmla="*/ 3427479 w 4213291"/>
              <a:gd name="connsiteY39" fmla="*/ 2409667 h 2554923"/>
              <a:gd name="connsiteX40" fmla="*/ 3334610 w 4213291"/>
              <a:gd name="connsiteY40" fmla="*/ 2476342 h 2554923"/>
              <a:gd name="connsiteX41" fmla="*/ 3303654 w 4213291"/>
              <a:gd name="connsiteY41" fmla="*/ 2466817 h 2554923"/>
              <a:gd name="connsiteX42" fmla="*/ 3260792 w 4213291"/>
              <a:gd name="connsiteY42" fmla="*/ 2554923 h 2554923"/>
              <a:gd name="connsiteX43" fmla="*/ 2463073 w 4213291"/>
              <a:gd name="connsiteY43" fmla="*/ 2283460 h 2554923"/>
              <a:gd name="connsiteX44" fmla="*/ 2328928 w 4213291"/>
              <a:gd name="connsiteY44" fmla="*/ 2485866 h 2554923"/>
              <a:gd name="connsiteX45" fmla="*/ 2110648 w 4213291"/>
              <a:gd name="connsiteY45" fmla="*/ 2390618 h 2554923"/>
              <a:gd name="connsiteX46" fmla="*/ 1228792 w 4213291"/>
              <a:gd name="connsiteY46" fmla="*/ 2201705 h 2554923"/>
              <a:gd name="connsiteX47" fmla="*/ 1208154 w 4213291"/>
              <a:gd name="connsiteY47" fmla="*/ 2169161 h 2554923"/>
              <a:gd name="connsiteX48" fmla="*/ 1029560 w 4213291"/>
              <a:gd name="connsiteY48" fmla="*/ 2242980 h 2554923"/>
              <a:gd name="connsiteX49" fmla="*/ 993843 w 4213291"/>
              <a:gd name="connsiteY49" fmla="*/ 2188211 h 2554923"/>
              <a:gd name="connsiteX50" fmla="*/ 853349 w 4213291"/>
              <a:gd name="connsiteY50" fmla="*/ 2140586 h 2554923"/>
              <a:gd name="connsiteX51" fmla="*/ 724761 w 4213291"/>
              <a:gd name="connsiteY51" fmla="*/ 2250124 h 2554923"/>
              <a:gd name="connsiteX52" fmla="*/ 481874 w 4213291"/>
              <a:gd name="connsiteY52" fmla="*/ 2138205 h 2554923"/>
              <a:gd name="connsiteX53" fmla="*/ 162786 w 4213291"/>
              <a:gd name="connsiteY53" fmla="*/ 2057243 h 2554923"/>
              <a:gd name="connsiteX54" fmla="*/ 96111 w 4213291"/>
              <a:gd name="connsiteY54" fmla="*/ 1800067 h 2554923"/>
              <a:gd name="connsiteX55" fmla="*/ 115956 w 4213291"/>
              <a:gd name="connsiteY55" fmla="*/ 1757205 h 2554923"/>
              <a:gd name="connsiteX56" fmla="*/ 134211 w 4213291"/>
              <a:gd name="connsiteY56" fmla="*/ 1597661 h 2554923"/>
              <a:gd name="connsiteX57" fmla="*/ 38961 w 4213291"/>
              <a:gd name="connsiteY57" fmla="*/ 1357155 h 2554923"/>
              <a:gd name="connsiteX58" fmla="*/ 0 w 4213291"/>
              <a:gd name="connsiteY58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972632 w 4213291"/>
              <a:gd name="connsiteY15" fmla="*/ 0 h 2554923"/>
              <a:gd name="connsiteX16" fmla="*/ 2068577 w 4213291"/>
              <a:gd name="connsiteY16" fmla="*/ 64929 h 2554923"/>
              <a:gd name="connsiteX17" fmla="*/ 2522602 w 4213291"/>
              <a:gd name="connsiteY17" fmla="*/ 290352 h 2554923"/>
              <a:gd name="connsiteX18" fmla="*/ 2973452 w 4213291"/>
              <a:gd name="connsiteY18" fmla="*/ 1352390 h 2554923"/>
              <a:gd name="connsiteX19" fmla="*/ 3443352 w 4213291"/>
              <a:gd name="connsiteY19" fmla="*/ 1325403 h 2554923"/>
              <a:gd name="connsiteX20" fmla="*/ 3830702 w 4213291"/>
              <a:gd name="connsiteY20" fmla="*/ 1566703 h 2554923"/>
              <a:gd name="connsiteX21" fmla="*/ 3716402 w 4213291"/>
              <a:gd name="connsiteY21" fmla="*/ 1950878 h 2554923"/>
              <a:gd name="connsiteX22" fmla="*/ 4196621 w 4213291"/>
              <a:gd name="connsiteY22" fmla="*/ 2146934 h 2554923"/>
              <a:gd name="connsiteX23" fmla="*/ 4213291 w 4213291"/>
              <a:gd name="connsiteY23" fmla="*/ 2219166 h 2554923"/>
              <a:gd name="connsiteX24" fmla="*/ 4160902 w 4213291"/>
              <a:gd name="connsiteY24" fmla="*/ 2296954 h 2554923"/>
              <a:gd name="connsiteX25" fmla="*/ 4118042 w 4213291"/>
              <a:gd name="connsiteY25" fmla="*/ 2326322 h 2554923"/>
              <a:gd name="connsiteX26" fmla="*/ 4018029 w 4213291"/>
              <a:gd name="connsiteY26" fmla="*/ 2181066 h 2554923"/>
              <a:gd name="connsiteX27" fmla="*/ 3970404 w 4213291"/>
              <a:gd name="connsiteY27" fmla="*/ 2166778 h 2554923"/>
              <a:gd name="connsiteX28" fmla="*/ 3870392 w 4213291"/>
              <a:gd name="connsiteY28" fmla="*/ 2259646 h 2554923"/>
              <a:gd name="connsiteX29" fmla="*/ 3725135 w 4213291"/>
              <a:gd name="connsiteY29" fmla="*/ 2335847 h 2554923"/>
              <a:gd name="connsiteX30" fmla="*/ 3760854 w 4213291"/>
              <a:gd name="connsiteY30" fmla="*/ 2350135 h 2554923"/>
              <a:gd name="connsiteX31" fmla="*/ 3744185 w 4213291"/>
              <a:gd name="connsiteY31" fmla="*/ 2407284 h 2554923"/>
              <a:gd name="connsiteX32" fmla="*/ 3625123 w 4213291"/>
              <a:gd name="connsiteY32" fmla="*/ 2423953 h 2554923"/>
              <a:gd name="connsiteX33" fmla="*/ 3606073 w 4213291"/>
              <a:gd name="connsiteY33" fmla="*/ 2471578 h 2554923"/>
              <a:gd name="connsiteX34" fmla="*/ 3565592 w 4213291"/>
              <a:gd name="connsiteY34" fmla="*/ 2485866 h 2554923"/>
              <a:gd name="connsiteX35" fmla="*/ 3548923 w 4213291"/>
              <a:gd name="connsiteY35" fmla="*/ 2447766 h 2554923"/>
              <a:gd name="connsiteX36" fmla="*/ 3567973 w 4213291"/>
              <a:gd name="connsiteY36" fmla="*/ 2426334 h 2554923"/>
              <a:gd name="connsiteX37" fmla="*/ 3517967 w 4213291"/>
              <a:gd name="connsiteY37" fmla="*/ 2400141 h 2554923"/>
              <a:gd name="connsiteX38" fmla="*/ 3444148 w 4213291"/>
              <a:gd name="connsiteY38" fmla="*/ 2435860 h 2554923"/>
              <a:gd name="connsiteX39" fmla="*/ 3427479 w 4213291"/>
              <a:gd name="connsiteY39" fmla="*/ 2409667 h 2554923"/>
              <a:gd name="connsiteX40" fmla="*/ 3334610 w 4213291"/>
              <a:gd name="connsiteY40" fmla="*/ 2476342 h 2554923"/>
              <a:gd name="connsiteX41" fmla="*/ 3303654 w 4213291"/>
              <a:gd name="connsiteY41" fmla="*/ 2466817 h 2554923"/>
              <a:gd name="connsiteX42" fmla="*/ 3260792 w 4213291"/>
              <a:gd name="connsiteY42" fmla="*/ 2554923 h 2554923"/>
              <a:gd name="connsiteX43" fmla="*/ 2463073 w 4213291"/>
              <a:gd name="connsiteY43" fmla="*/ 2283460 h 2554923"/>
              <a:gd name="connsiteX44" fmla="*/ 2328928 w 4213291"/>
              <a:gd name="connsiteY44" fmla="*/ 2485866 h 2554923"/>
              <a:gd name="connsiteX45" fmla="*/ 2110648 w 4213291"/>
              <a:gd name="connsiteY45" fmla="*/ 2390618 h 2554923"/>
              <a:gd name="connsiteX46" fmla="*/ 1228792 w 4213291"/>
              <a:gd name="connsiteY46" fmla="*/ 2201705 h 2554923"/>
              <a:gd name="connsiteX47" fmla="*/ 1208154 w 4213291"/>
              <a:gd name="connsiteY47" fmla="*/ 2169161 h 2554923"/>
              <a:gd name="connsiteX48" fmla="*/ 1029560 w 4213291"/>
              <a:gd name="connsiteY48" fmla="*/ 2242980 h 2554923"/>
              <a:gd name="connsiteX49" fmla="*/ 993843 w 4213291"/>
              <a:gd name="connsiteY49" fmla="*/ 2188211 h 2554923"/>
              <a:gd name="connsiteX50" fmla="*/ 853349 w 4213291"/>
              <a:gd name="connsiteY50" fmla="*/ 2140586 h 2554923"/>
              <a:gd name="connsiteX51" fmla="*/ 724761 w 4213291"/>
              <a:gd name="connsiteY51" fmla="*/ 2250124 h 2554923"/>
              <a:gd name="connsiteX52" fmla="*/ 481874 w 4213291"/>
              <a:gd name="connsiteY52" fmla="*/ 2138205 h 2554923"/>
              <a:gd name="connsiteX53" fmla="*/ 162786 w 4213291"/>
              <a:gd name="connsiteY53" fmla="*/ 2057243 h 2554923"/>
              <a:gd name="connsiteX54" fmla="*/ 96111 w 4213291"/>
              <a:gd name="connsiteY54" fmla="*/ 1800067 h 2554923"/>
              <a:gd name="connsiteX55" fmla="*/ 115956 w 4213291"/>
              <a:gd name="connsiteY55" fmla="*/ 1757205 h 2554923"/>
              <a:gd name="connsiteX56" fmla="*/ 134211 w 4213291"/>
              <a:gd name="connsiteY56" fmla="*/ 1597661 h 2554923"/>
              <a:gd name="connsiteX57" fmla="*/ 38961 w 4213291"/>
              <a:gd name="connsiteY57" fmla="*/ 1357155 h 2554923"/>
              <a:gd name="connsiteX58" fmla="*/ 0 w 4213291"/>
              <a:gd name="connsiteY58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556513 w 4213291"/>
              <a:gd name="connsiteY15" fmla="*/ 295724 h 2554923"/>
              <a:gd name="connsiteX16" fmla="*/ 1972632 w 4213291"/>
              <a:gd name="connsiteY16" fmla="*/ 0 h 2554923"/>
              <a:gd name="connsiteX17" fmla="*/ 2068577 w 4213291"/>
              <a:gd name="connsiteY17" fmla="*/ 64929 h 2554923"/>
              <a:gd name="connsiteX18" fmla="*/ 2522602 w 4213291"/>
              <a:gd name="connsiteY18" fmla="*/ 290352 h 2554923"/>
              <a:gd name="connsiteX19" fmla="*/ 2973452 w 4213291"/>
              <a:gd name="connsiteY19" fmla="*/ 1352390 h 2554923"/>
              <a:gd name="connsiteX20" fmla="*/ 3443352 w 4213291"/>
              <a:gd name="connsiteY20" fmla="*/ 1325403 h 2554923"/>
              <a:gd name="connsiteX21" fmla="*/ 3830702 w 4213291"/>
              <a:gd name="connsiteY21" fmla="*/ 1566703 h 2554923"/>
              <a:gd name="connsiteX22" fmla="*/ 3716402 w 4213291"/>
              <a:gd name="connsiteY22" fmla="*/ 1950878 h 2554923"/>
              <a:gd name="connsiteX23" fmla="*/ 4196621 w 4213291"/>
              <a:gd name="connsiteY23" fmla="*/ 2146934 h 2554923"/>
              <a:gd name="connsiteX24" fmla="*/ 4213291 w 4213291"/>
              <a:gd name="connsiteY24" fmla="*/ 2219166 h 2554923"/>
              <a:gd name="connsiteX25" fmla="*/ 4160902 w 4213291"/>
              <a:gd name="connsiteY25" fmla="*/ 2296954 h 2554923"/>
              <a:gd name="connsiteX26" fmla="*/ 4118042 w 4213291"/>
              <a:gd name="connsiteY26" fmla="*/ 2326322 h 2554923"/>
              <a:gd name="connsiteX27" fmla="*/ 4018029 w 4213291"/>
              <a:gd name="connsiteY27" fmla="*/ 2181066 h 2554923"/>
              <a:gd name="connsiteX28" fmla="*/ 3970404 w 4213291"/>
              <a:gd name="connsiteY28" fmla="*/ 2166778 h 2554923"/>
              <a:gd name="connsiteX29" fmla="*/ 3870392 w 4213291"/>
              <a:gd name="connsiteY29" fmla="*/ 2259646 h 2554923"/>
              <a:gd name="connsiteX30" fmla="*/ 3725135 w 4213291"/>
              <a:gd name="connsiteY30" fmla="*/ 2335847 h 2554923"/>
              <a:gd name="connsiteX31" fmla="*/ 3760854 w 4213291"/>
              <a:gd name="connsiteY31" fmla="*/ 2350135 h 2554923"/>
              <a:gd name="connsiteX32" fmla="*/ 3744185 w 4213291"/>
              <a:gd name="connsiteY32" fmla="*/ 2407284 h 2554923"/>
              <a:gd name="connsiteX33" fmla="*/ 3625123 w 4213291"/>
              <a:gd name="connsiteY33" fmla="*/ 2423953 h 2554923"/>
              <a:gd name="connsiteX34" fmla="*/ 3606073 w 4213291"/>
              <a:gd name="connsiteY34" fmla="*/ 2471578 h 2554923"/>
              <a:gd name="connsiteX35" fmla="*/ 3565592 w 4213291"/>
              <a:gd name="connsiteY35" fmla="*/ 2485866 h 2554923"/>
              <a:gd name="connsiteX36" fmla="*/ 3548923 w 4213291"/>
              <a:gd name="connsiteY36" fmla="*/ 2447766 h 2554923"/>
              <a:gd name="connsiteX37" fmla="*/ 3567973 w 4213291"/>
              <a:gd name="connsiteY37" fmla="*/ 2426334 h 2554923"/>
              <a:gd name="connsiteX38" fmla="*/ 3517967 w 4213291"/>
              <a:gd name="connsiteY38" fmla="*/ 2400141 h 2554923"/>
              <a:gd name="connsiteX39" fmla="*/ 3444148 w 4213291"/>
              <a:gd name="connsiteY39" fmla="*/ 2435860 h 2554923"/>
              <a:gd name="connsiteX40" fmla="*/ 3427479 w 4213291"/>
              <a:gd name="connsiteY40" fmla="*/ 2409667 h 2554923"/>
              <a:gd name="connsiteX41" fmla="*/ 3334610 w 4213291"/>
              <a:gd name="connsiteY41" fmla="*/ 2476342 h 2554923"/>
              <a:gd name="connsiteX42" fmla="*/ 3303654 w 4213291"/>
              <a:gd name="connsiteY42" fmla="*/ 2466817 h 2554923"/>
              <a:gd name="connsiteX43" fmla="*/ 3260792 w 4213291"/>
              <a:gd name="connsiteY43" fmla="*/ 2554923 h 2554923"/>
              <a:gd name="connsiteX44" fmla="*/ 2463073 w 4213291"/>
              <a:gd name="connsiteY44" fmla="*/ 2283460 h 2554923"/>
              <a:gd name="connsiteX45" fmla="*/ 2328928 w 4213291"/>
              <a:gd name="connsiteY45" fmla="*/ 2485866 h 2554923"/>
              <a:gd name="connsiteX46" fmla="*/ 2110648 w 4213291"/>
              <a:gd name="connsiteY46" fmla="*/ 2390618 h 2554923"/>
              <a:gd name="connsiteX47" fmla="*/ 1228792 w 4213291"/>
              <a:gd name="connsiteY47" fmla="*/ 2201705 h 2554923"/>
              <a:gd name="connsiteX48" fmla="*/ 1208154 w 4213291"/>
              <a:gd name="connsiteY48" fmla="*/ 2169161 h 2554923"/>
              <a:gd name="connsiteX49" fmla="*/ 1029560 w 4213291"/>
              <a:gd name="connsiteY49" fmla="*/ 2242980 h 2554923"/>
              <a:gd name="connsiteX50" fmla="*/ 993843 w 4213291"/>
              <a:gd name="connsiteY50" fmla="*/ 2188211 h 2554923"/>
              <a:gd name="connsiteX51" fmla="*/ 853349 w 4213291"/>
              <a:gd name="connsiteY51" fmla="*/ 2140586 h 2554923"/>
              <a:gd name="connsiteX52" fmla="*/ 724761 w 4213291"/>
              <a:gd name="connsiteY52" fmla="*/ 2250124 h 2554923"/>
              <a:gd name="connsiteX53" fmla="*/ 481874 w 4213291"/>
              <a:gd name="connsiteY53" fmla="*/ 2138205 h 2554923"/>
              <a:gd name="connsiteX54" fmla="*/ 162786 w 4213291"/>
              <a:gd name="connsiteY54" fmla="*/ 2057243 h 2554923"/>
              <a:gd name="connsiteX55" fmla="*/ 96111 w 4213291"/>
              <a:gd name="connsiteY55" fmla="*/ 1800067 h 2554923"/>
              <a:gd name="connsiteX56" fmla="*/ 115956 w 4213291"/>
              <a:gd name="connsiteY56" fmla="*/ 1757205 h 2554923"/>
              <a:gd name="connsiteX57" fmla="*/ 134211 w 4213291"/>
              <a:gd name="connsiteY57" fmla="*/ 1597661 h 2554923"/>
              <a:gd name="connsiteX58" fmla="*/ 38961 w 4213291"/>
              <a:gd name="connsiteY58" fmla="*/ 1357155 h 2554923"/>
              <a:gd name="connsiteX59" fmla="*/ 0 w 4213291"/>
              <a:gd name="connsiteY5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556513 w 4213291"/>
              <a:gd name="connsiteY15" fmla="*/ 295724 h 2554923"/>
              <a:gd name="connsiteX16" fmla="*/ 1972632 w 4213291"/>
              <a:gd name="connsiteY16" fmla="*/ 0 h 2554923"/>
              <a:gd name="connsiteX17" fmla="*/ 2068577 w 4213291"/>
              <a:gd name="connsiteY17" fmla="*/ 64929 h 2554923"/>
              <a:gd name="connsiteX18" fmla="*/ 2522602 w 4213291"/>
              <a:gd name="connsiteY18" fmla="*/ 290352 h 2554923"/>
              <a:gd name="connsiteX19" fmla="*/ 2973452 w 4213291"/>
              <a:gd name="connsiteY19" fmla="*/ 1352390 h 2554923"/>
              <a:gd name="connsiteX20" fmla="*/ 3443352 w 4213291"/>
              <a:gd name="connsiteY20" fmla="*/ 1325403 h 2554923"/>
              <a:gd name="connsiteX21" fmla="*/ 3830702 w 4213291"/>
              <a:gd name="connsiteY21" fmla="*/ 1566703 h 2554923"/>
              <a:gd name="connsiteX22" fmla="*/ 3716402 w 4213291"/>
              <a:gd name="connsiteY22" fmla="*/ 1950878 h 2554923"/>
              <a:gd name="connsiteX23" fmla="*/ 4196621 w 4213291"/>
              <a:gd name="connsiteY23" fmla="*/ 2146934 h 2554923"/>
              <a:gd name="connsiteX24" fmla="*/ 4213291 w 4213291"/>
              <a:gd name="connsiteY24" fmla="*/ 2219166 h 2554923"/>
              <a:gd name="connsiteX25" fmla="*/ 4160902 w 4213291"/>
              <a:gd name="connsiteY25" fmla="*/ 2296954 h 2554923"/>
              <a:gd name="connsiteX26" fmla="*/ 4118042 w 4213291"/>
              <a:gd name="connsiteY26" fmla="*/ 2326322 h 2554923"/>
              <a:gd name="connsiteX27" fmla="*/ 4018029 w 4213291"/>
              <a:gd name="connsiteY27" fmla="*/ 2181066 h 2554923"/>
              <a:gd name="connsiteX28" fmla="*/ 3970404 w 4213291"/>
              <a:gd name="connsiteY28" fmla="*/ 2166778 h 2554923"/>
              <a:gd name="connsiteX29" fmla="*/ 3870392 w 4213291"/>
              <a:gd name="connsiteY29" fmla="*/ 2259646 h 2554923"/>
              <a:gd name="connsiteX30" fmla="*/ 3725135 w 4213291"/>
              <a:gd name="connsiteY30" fmla="*/ 2335847 h 2554923"/>
              <a:gd name="connsiteX31" fmla="*/ 3760854 w 4213291"/>
              <a:gd name="connsiteY31" fmla="*/ 2350135 h 2554923"/>
              <a:gd name="connsiteX32" fmla="*/ 3744185 w 4213291"/>
              <a:gd name="connsiteY32" fmla="*/ 2407284 h 2554923"/>
              <a:gd name="connsiteX33" fmla="*/ 3625123 w 4213291"/>
              <a:gd name="connsiteY33" fmla="*/ 2423953 h 2554923"/>
              <a:gd name="connsiteX34" fmla="*/ 3606073 w 4213291"/>
              <a:gd name="connsiteY34" fmla="*/ 2471578 h 2554923"/>
              <a:gd name="connsiteX35" fmla="*/ 3565592 w 4213291"/>
              <a:gd name="connsiteY35" fmla="*/ 2485866 h 2554923"/>
              <a:gd name="connsiteX36" fmla="*/ 3548923 w 4213291"/>
              <a:gd name="connsiteY36" fmla="*/ 2447766 h 2554923"/>
              <a:gd name="connsiteX37" fmla="*/ 3567973 w 4213291"/>
              <a:gd name="connsiteY37" fmla="*/ 2426334 h 2554923"/>
              <a:gd name="connsiteX38" fmla="*/ 3517967 w 4213291"/>
              <a:gd name="connsiteY38" fmla="*/ 2400141 h 2554923"/>
              <a:gd name="connsiteX39" fmla="*/ 3444148 w 4213291"/>
              <a:gd name="connsiteY39" fmla="*/ 2435860 h 2554923"/>
              <a:gd name="connsiteX40" fmla="*/ 3427479 w 4213291"/>
              <a:gd name="connsiteY40" fmla="*/ 2409667 h 2554923"/>
              <a:gd name="connsiteX41" fmla="*/ 3334610 w 4213291"/>
              <a:gd name="connsiteY41" fmla="*/ 2476342 h 2554923"/>
              <a:gd name="connsiteX42" fmla="*/ 3303654 w 4213291"/>
              <a:gd name="connsiteY42" fmla="*/ 2466817 h 2554923"/>
              <a:gd name="connsiteX43" fmla="*/ 3260792 w 4213291"/>
              <a:gd name="connsiteY43" fmla="*/ 2554923 h 2554923"/>
              <a:gd name="connsiteX44" fmla="*/ 2463073 w 4213291"/>
              <a:gd name="connsiteY44" fmla="*/ 2283460 h 2554923"/>
              <a:gd name="connsiteX45" fmla="*/ 2328928 w 4213291"/>
              <a:gd name="connsiteY45" fmla="*/ 2485866 h 2554923"/>
              <a:gd name="connsiteX46" fmla="*/ 2110648 w 4213291"/>
              <a:gd name="connsiteY46" fmla="*/ 2390618 h 2554923"/>
              <a:gd name="connsiteX47" fmla="*/ 1228792 w 4213291"/>
              <a:gd name="connsiteY47" fmla="*/ 2201705 h 2554923"/>
              <a:gd name="connsiteX48" fmla="*/ 1208154 w 4213291"/>
              <a:gd name="connsiteY48" fmla="*/ 2169161 h 2554923"/>
              <a:gd name="connsiteX49" fmla="*/ 1029560 w 4213291"/>
              <a:gd name="connsiteY49" fmla="*/ 2242980 h 2554923"/>
              <a:gd name="connsiteX50" fmla="*/ 993843 w 4213291"/>
              <a:gd name="connsiteY50" fmla="*/ 2188211 h 2554923"/>
              <a:gd name="connsiteX51" fmla="*/ 853349 w 4213291"/>
              <a:gd name="connsiteY51" fmla="*/ 2140586 h 2554923"/>
              <a:gd name="connsiteX52" fmla="*/ 724761 w 4213291"/>
              <a:gd name="connsiteY52" fmla="*/ 2250124 h 2554923"/>
              <a:gd name="connsiteX53" fmla="*/ 481874 w 4213291"/>
              <a:gd name="connsiteY53" fmla="*/ 2138205 h 2554923"/>
              <a:gd name="connsiteX54" fmla="*/ 162786 w 4213291"/>
              <a:gd name="connsiteY54" fmla="*/ 2057243 h 2554923"/>
              <a:gd name="connsiteX55" fmla="*/ 96111 w 4213291"/>
              <a:gd name="connsiteY55" fmla="*/ 1800067 h 2554923"/>
              <a:gd name="connsiteX56" fmla="*/ 115956 w 4213291"/>
              <a:gd name="connsiteY56" fmla="*/ 1757205 h 2554923"/>
              <a:gd name="connsiteX57" fmla="*/ 134211 w 4213291"/>
              <a:gd name="connsiteY57" fmla="*/ 1597661 h 2554923"/>
              <a:gd name="connsiteX58" fmla="*/ 38961 w 4213291"/>
              <a:gd name="connsiteY58" fmla="*/ 1357155 h 2554923"/>
              <a:gd name="connsiteX59" fmla="*/ 0 w 4213291"/>
              <a:gd name="connsiteY5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556513 w 4213291"/>
              <a:gd name="connsiteY15" fmla="*/ 295724 h 2554923"/>
              <a:gd name="connsiteX16" fmla="*/ 1972632 w 4213291"/>
              <a:gd name="connsiteY16" fmla="*/ 0 h 2554923"/>
              <a:gd name="connsiteX17" fmla="*/ 2068577 w 4213291"/>
              <a:gd name="connsiteY17" fmla="*/ 64929 h 2554923"/>
              <a:gd name="connsiteX18" fmla="*/ 2522602 w 4213291"/>
              <a:gd name="connsiteY18" fmla="*/ 290352 h 2554923"/>
              <a:gd name="connsiteX19" fmla="*/ 2973452 w 4213291"/>
              <a:gd name="connsiteY19" fmla="*/ 1352390 h 2554923"/>
              <a:gd name="connsiteX20" fmla="*/ 3443352 w 4213291"/>
              <a:gd name="connsiteY20" fmla="*/ 1325403 h 2554923"/>
              <a:gd name="connsiteX21" fmla="*/ 3830702 w 4213291"/>
              <a:gd name="connsiteY21" fmla="*/ 1566703 h 2554923"/>
              <a:gd name="connsiteX22" fmla="*/ 3716402 w 4213291"/>
              <a:gd name="connsiteY22" fmla="*/ 1950878 h 2554923"/>
              <a:gd name="connsiteX23" fmla="*/ 4196621 w 4213291"/>
              <a:gd name="connsiteY23" fmla="*/ 2146934 h 2554923"/>
              <a:gd name="connsiteX24" fmla="*/ 4213291 w 4213291"/>
              <a:gd name="connsiteY24" fmla="*/ 2219166 h 2554923"/>
              <a:gd name="connsiteX25" fmla="*/ 4160902 w 4213291"/>
              <a:gd name="connsiteY25" fmla="*/ 2296954 h 2554923"/>
              <a:gd name="connsiteX26" fmla="*/ 4118042 w 4213291"/>
              <a:gd name="connsiteY26" fmla="*/ 2326322 h 2554923"/>
              <a:gd name="connsiteX27" fmla="*/ 4018029 w 4213291"/>
              <a:gd name="connsiteY27" fmla="*/ 2181066 h 2554923"/>
              <a:gd name="connsiteX28" fmla="*/ 3970404 w 4213291"/>
              <a:gd name="connsiteY28" fmla="*/ 2166778 h 2554923"/>
              <a:gd name="connsiteX29" fmla="*/ 3870392 w 4213291"/>
              <a:gd name="connsiteY29" fmla="*/ 2259646 h 2554923"/>
              <a:gd name="connsiteX30" fmla="*/ 3725135 w 4213291"/>
              <a:gd name="connsiteY30" fmla="*/ 2335847 h 2554923"/>
              <a:gd name="connsiteX31" fmla="*/ 3760854 w 4213291"/>
              <a:gd name="connsiteY31" fmla="*/ 2350135 h 2554923"/>
              <a:gd name="connsiteX32" fmla="*/ 3744185 w 4213291"/>
              <a:gd name="connsiteY32" fmla="*/ 2407284 h 2554923"/>
              <a:gd name="connsiteX33" fmla="*/ 3625123 w 4213291"/>
              <a:gd name="connsiteY33" fmla="*/ 2423953 h 2554923"/>
              <a:gd name="connsiteX34" fmla="*/ 3606073 w 4213291"/>
              <a:gd name="connsiteY34" fmla="*/ 2471578 h 2554923"/>
              <a:gd name="connsiteX35" fmla="*/ 3565592 w 4213291"/>
              <a:gd name="connsiteY35" fmla="*/ 2485866 h 2554923"/>
              <a:gd name="connsiteX36" fmla="*/ 3548923 w 4213291"/>
              <a:gd name="connsiteY36" fmla="*/ 2447766 h 2554923"/>
              <a:gd name="connsiteX37" fmla="*/ 3567973 w 4213291"/>
              <a:gd name="connsiteY37" fmla="*/ 2426334 h 2554923"/>
              <a:gd name="connsiteX38" fmla="*/ 3517967 w 4213291"/>
              <a:gd name="connsiteY38" fmla="*/ 2400141 h 2554923"/>
              <a:gd name="connsiteX39" fmla="*/ 3444148 w 4213291"/>
              <a:gd name="connsiteY39" fmla="*/ 2435860 h 2554923"/>
              <a:gd name="connsiteX40" fmla="*/ 3427479 w 4213291"/>
              <a:gd name="connsiteY40" fmla="*/ 2409667 h 2554923"/>
              <a:gd name="connsiteX41" fmla="*/ 3334610 w 4213291"/>
              <a:gd name="connsiteY41" fmla="*/ 2476342 h 2554923"/>
              <a:gd name="connsiteX42" fmla="*/ 3303654 w 4213291"/>
              <a:gd name="connsiteY42" fmla="*/ 2466817 h 2554923"/>
              <a:gd name="connsiteX43" fmla="*/ 3260792 w 4213291"/>
              <a:gd name="connsiteY43" fmla="*/ 2554923 h 2554923"/>
              <a:gd name="connsiteX44" fmla="*/ 2463073 w 4213291"/>
              <a:gd name="connsiteY44" fmla="*/ 2283460 h 2554923"/>
              <a:gd name="connsiteX45" fmla="*/ 2328928 w 4213291"/>
              <a:gd name="connsiteY45" fmla="*/ 2485866 h 2554923"/>
              <a:gd name="connsiteX46" fmla="*/ 2110648 w 4213291"/>
              <a:gd name="connsiteY46" fmla="*/ 2390618 h 2554923"/>
              <a:gd name="connsiteX47" fmla="*/ 1228792 w 4213291"/>
              <a:gd name="connsiteY47" fmla="*/ 2201705 h 2554923"/>
              <a:gd name="connsiteX48" fmla="*/ 1208154 w 4213291"/>
              <a:gd name="connsiteY48" fmla="*/ 2169161 h 2554923"/>
              <a:gd name="connsiteX49" fmla="*/ 1029560 w 4213291"/>
              <a:gd name="connsiteY49" fmla="*/ 2242980 h 2554923"/>
              <a:gd name="connsiteX50" fmla="*/ 993843 w 4213291"/>
              <a:gd name="connsiteY50" fmla="*/ 2188211 h 2554923"/>
              <a:gd name="connsiteX51" fmla="*/ 853349 w 4213291"/>
              <a:gd name="connsiteY51" fmla="*/ 2140586 h 2554923"/>
              <a:gd name="connsiteX52" fmla="*/ 724761 w 4213291"/>
              <a:gd name="connsiteY52" fmla="*/ 2250124 h 2554923"/>
              <a:gd name="connsiteX53" fmla="*/ 481874 w 4213291"/>
              <a:gd name="connsiteY53" fmla="*/ 2138205 h 2554923"/>
              <a:gd name="connsiteX54" fmla="*/ 162786 w 4213291"/>
              <a:gd name="connsiteY54" fmla="*/ 2057243 h 2554923"/>
              <a:gd name="connsiteX55" fmla="*/ 96111 w 4213291"/>
              <a:gd name="connsiteY55" fmla="*/ 1800067 h 2554923"/>
              <a:gd name="connsiteX56" fmla="*/ 115956 w 4213291"/>
              <a:gd name="connsiteY56" fmla="*/ 1757205 h 2554923"/>
              <a:gd name="connsiteX57" fmla="*/ 134211 w 4213291"/>
              <a:gd name="connsiteY57" fmla="*/ 1597661 h 2554923"/>
              <a:gd name="connsiteX58" fmla="*/ 38961 w 4213291"/>
              <a:gd name="connsiteY58" fmla="*/ 1357155 h 2554923"/>
              <a:gd name="connsiteX59" fmla="*/ 0 w 4213291"/>
              <a:gd name="connsiteY59" fmla="*/ 1193163 h 2554923"/>
              <a:gd name="connsiteX0" fmla="*/ 0 w 4213291"/>
              <a:gd name="connsiteY0" fmla="*/ 1193163 h 2554923"/>
              <a:gd name="connsiteX1" fmla="*/ 157244 w 4213291"/>
              <a:gd name="connsiteY1" fmla="*/ 1113970 h 2554923"/>
              <a:gd name="connsiteX2" fmla="*/ 408219 w 4213291"/>
              <a:gd name="connsiteY2" fmla="*/ 945507 h 2554923"/>
              <a:gd name="connsiteX3" fmla="*/ 456351 w 4213291"/>
              <a:gd name="connsiteY3" fmla="*/ 883624 h 2554923"/>
              <a:gd name="connsiteX4" fmla="*/ 518236 w 4213291"/>
              <a:gd name="connsiteY4" fmla="*/ 852681 h 2554923"/>
              <a:gd name="connsiteX5" fmla="*/ 580118 w 4213291"/>
              <a:gd name="connsiteY5" fmla="*/ 756416 h 2554923"/>
              <a:gd name="connsiteX6" fmla="*/ 727954 w 4213291"/>
              <a:gd name="connsiteY6" fmla="*/ 618896 h 2554923"/>
              <a:gd name="connsiteX7" fmla="*/ 793276 w 4213291"/>
              <a:gd name="connsiteY7" fmla="*/ 591392 h 2554923"/>
              <a:gd name="connsiteX8" fmla="*/ 889540 w 4213291"/>
              <a:gd name="connsiteY8" fmla="*/ 453872 h 2554923"/>
              <a:gd name="connsiteX9" fmla="*/ 1147390 w 4213291"/>
              <a:gd name="connsiteY9" fmla="*/ 553574 h 2554923"/>
              <a:gd name="connsiteX10" fmla="*/ 1209275 w 4213291"/>
              <a:gd name="connsiteY10" fmla="*/ 539822 h 2554923"/>
              <a:gd name="connsiteX11" fmla="*/ 1291787 w 4213291"/>
              <a:gd name="connsiteY11" fmla="*/ 477938 h 2554923"/>
              <a:gd name="connsiteX12" fmla="*/ 1298662 w 4213291"/>
              <a:gd name="connsiteY12" fmla="*/ 422930 h 2554923"/>
              <a:gd name="connsiteX13" fmla="*/ 1405241 w 4213291"/>
              <a:gd name="connsiteY13" fmla="*/ 316351 h 2554923"/>
              <a:gd name="connsiteX14" fmla="*/ 1470563 w 4213291"/>
              <a:gd name="connsiteY14" fmla="*/ 281972 h 2554923"/>
              <a:gd name="connsiteX15" fmla="*/ 1556513 w 4213291"/>
              <a:gd name="connsiteY15" fmla="*/ 295724 h 2554923"/>
              <a:gd name="connsiteX16" fmla="*/ 1711223 w 4213291"/>
              <a:gd name="connsiteY16" fmla="*/ 161642 h 2554923"/>
              <a:gd name="connsiteX17" fmla="*/ 1972632 w 4213291"/>
              <a:gd name="connsiteY17" fmla="*/ 0 h 2554923"/>
              <a:gd name="connsiteX18" fmla="*/ 2068577 w 4213291"/>
              <a:gd name="connsiteY18" fmla="*/ 64929 h 2554923"/>
              <a:gd name="connsiteX19" fmla="*/ 2522602 w 4213291"/>
              <a:gd name="connsiteY19" fmla="*/ 290352 h 2554923"/>
              <a:gd name="connsiteX20" fmla="*/ 2973452 w 4213291"/>
              <a:gd name="connsiteY20" fmla="*/ 1352390 h 2554923"/>
              <a:gd name="connsiteX21" fmla="*/ 3443352 w 4213291"/>
              <a:gd name="connsiteY21" fmla="*/ 1325403 h 2554923"/>
              <a:gd name="connsiteX22" fmla="*/ 3830702 w 4213291"/>
              <a:gd name="connsiteY22" fmla="*/ 1566703 h 2554923"/>
              <a:gd name="connsiteX23" fmla="*/ 3716402 w 4213291"/>
              <a:gd name="connsiteY23" fmla="*/ 1950878 h 2554923"/>
              <a:gd name="connsiteX24" fmla="*/ 4196621 w 4213291"/>
              <a:gd name="connsiteY24" fmla="*/ 2146934 h 2554923"/>
              <a:gd name="connsiteX25" fmla="*/ 4213291 w 4213291"/>
              <a:gd name="connsiteY25" fmla="*/ 2219166 h 2554923"/>
              <a:gd name="connsiteX26" fmla="*/ 4160902 w 4213291"/>
              <a:gd name="connsiteY26" fmla="*/ 2296954 h 2554923"/>
              <a:gd name="connsiteX27" fmla="*/ 4118042 w 4213291"/>
              <a:gd name="connsiteY27" fmla="*/ 2326322 h 2554923"/>
              <a:gd name="connsiteX28" fmla="*/ 4018029 w 4213291"/>
              <a:gd name="connsiteY28" fmla="*/ 2181066 h 2554923"/>
              <a:gd name="connsiteX29" fmla="*/ 3970404 w 4213291"/>
              <a:gd name="connsiteY29" fmla="*/ 2166778 h 2554923"/>
              <a:gd name="connsiteX30" fmla="*/ 3870392 w 4213291"/>
              <a:gd name="connsiteY30" fmla="*/ 2259646 h 2554923"/>
              <a:gd name="connsiteX31" fmla="*/ 3725135 w 4213291"/>
              <a:gd name="connsiteY31" fmla="*/ 2335847 h 2554923"/>
              <a:gd name="connsiteX32" fmla="*/ 3760854 w 4213291"/>
              <a:gd name="connsiteY32" fmla="*/ 2350135 h 2554923"/>
              <a:gd name="connsiteX33" fmla="*/ 3744185 w 4213291"/>
              <a:gd name="connsiteY33" fmla="*/ 2407284 h 2554923"/>
              <a:gd name="connsiteX34" fmla="*/ 3625123 w 4213291"/>
              <a:gd name="connsiteY34" fmla="*/ 2423953 h 2554923"/>
              <a:gd name="connsiteX35" fmla="*/ 3606073 w 4213291"/>
              <a:gd name="connsiteY35" fmla="*/ 2471578 h 2554923"/>
              <a:gd name="connsiteX36" fmla="*/ 3565592 w 4213291"/>
              <a:gd name="connsiteY36" fmla="*/ 2485866 h 2554923"/>
              <a:gd name="connsiteX37" fmla="*/ 3548923 w 4213291"/>
              <a:gd name="connsiteY37" fmla="*/ 2447766 h 2554923"/>
              <a:gd name="connsiteX38" fmla="*/ 3567973 w 4213291"/>
              <a:gd name="connsiteY38" fmla="*/ 2426334 h 2554923"/>
              <a:gd name="connsiteX39" fmla="*/ 3517967 w 4213291"/>
              <a:gd name="connsiteY39" fmla="*/ 2400141 h 2554923"/>
              <a:gd name="connsiteX40" fmla="*/ 3444148 w 4213291"/>
              <a:gd name="connsiteY40" fmla="*/ 2435860 h 2554923"/>
              <a:gd name="connsiteX41" fmla="*/ 3427479 w 4213291"/>
              <a:gd name="connsiteY41" fmla="*/ 2409667 h 2554923"/>
              <a:gd name="connsiteX42" fmla="*/ 3334610 w 4213291"/>
              <a:gd name="connsiteY42" fmla="*/ 2476342 h 2554923"/>
              <a:gd name="connsiteX43" fmla="*/ 3303654 w 4213291"/>
              <a:gd name="connsiteY43" fmla="*/ 2466817 h 2554923"/>
              <a:gd name="connsiteX44" fmla="*/ 3260792 w 4213291"/>
              <a:gd name="connsiteY44" fmla="*/ 2554923 h 2554923"/>
              <a:gd name="connsiteX45" fmla="*/ 2463073 w 4213291"/>
              <a:gd name="connsiteY45" fmla="*/ 2283460 h 2554923"/>
              <a:gd name="connsiteX46" fmla="*/ 2328928 w 4213291"/>
              <a:gd name="connsiteY46" fmla="*/ 2485866 h 2554923"/>
              <a:gd name="connsiteX47" fmla="*/ 2110648 w 4213291"/>
              <a:gd name="connsiteY47" fmla="*/ 2390618 h 2554923"/>
              <a:gd name="connsiteX48" fmla="*/ 1228792 w 4213291"/>
              <a:gd name="connsiteY48" fmla="*/ 2201705 h 2554923"/>
              <a:gd name="connsiteX49" fmla="*/ 1208154 w 4213291"/>
              <a:gd name="connsiteY49" fmla="*/ 2169161 h 2554923"/>
              <a:gd name="connsiteX50" fmla="*/ 1029560 w 4213291"/>
              <a:gd name="connsiteY50" fmla="*/ 2242980 h 2554923"/>
              <a:gd name="connsiteX51" fmla="*/ 993843 w 4213291"/>
              <a:gd name="connsiteY51" fmla="*/ 2188211 h 2554923"/>
              <a:gd name="connsiteX52" fmla="*/ 853349 w 4213291"/>
              <a:gd name="connsiteY52" fmla="*/ 2140586 h 2554923"/>
              <a:gd name="connsiteX53" fmla="*/ 724761 w 4213291"/>
              <a:gd name="connsiteY53" fmla="*/ 2250124 h 2554923"/>
              <a:gd name="connsiteX54" fmla="*/ 481874 w 4213291"/>
              <a:gd name="connsiteY54" fmla="*/ 2138205 h 2554923"/>
              <a:gd name="connsiteX55" fmla="*/ 162786 w 4213291"/>
              <a:gd name="connsiteY55" fmla="*/ 2057243 h 2554923"/>
              <a:gd name="connsiteX56" fmla="*/ 96111 w 4213291"/>
              <a:gd name="connsiteY56" fmla="*/ 1800067 h 2554923"/>
              <a:gd name="connsiteX57" fmla="*/ 115956 w 4213291"/>
              <a:gd name="connsiteY57" fmla="*/ 1757205 h 2554923"/>
              <a:gd name="connsiteX58" fmla="*/ 134211 w 4213291"/>
              <a:gd name="connsiteY58" fmla="*/ 1597661 h 2554923"/>
              <a:gd name="connsiteX59" fmla="*/ 38961 w 4213291"/>
              <a:gd name="connsiteY59" fmla="*/ 1357155 h 2554923"/>
              <a:gd name="connsiteX60" fmla="*/ 0 w 4213291"/>
              <a:gd name="connsiteY60" fmla="*/ 1193163 h 2554923"/>
              <a:gd name="connsiteX0" fmla="*/ 0 w 4213291"/>
              <a:gd name="connsiteY0" fmla="*/ 1193538 h 2555298"/>
              <a:gd name="connsiteX1" fmla="*/ 157244 w 4213291"/>
              <a:gd name="connsiteY1" fmla="*/ 1114345 h 2555298"/>
              <a:gd name="connsiteX2" fmla="*/ 408219 w 4213291"/>
              <a:gd name="connsiteY2" fmla="*/ 945882 h 2555298"/>
              <a:gd name="connsiteX3" fmla="*/ 456351 w 4213291"/>
              <a:gd name="connsiteY3" fmla="*/ 883999 h 2555298"/>
              <a:gd name="connsiteX4" fmla="*/ 518236 w 4213291"/>
              <a:gd name="connsiteY4" fmla="*/ 853056 h 2555298"/>
              <a:gd name="connsiteX5" fmla="*/ 580118 w 4213291"/>
              <a:gd name="connsiteY5" fmla="*/ 756791 h 2555298"/>
              <a:gd name="connsiteX6" fmla="*/ 727954 w 4213291"/>
              <a:gd name="connsiteY6" fmla="*/ 619271 h 2555298"/>
              <a:gd name="connsiteX7" fmla="*/ 793276 w 4213291"/>
              <a:gd name="connsiteY7" fmla="*/ 591767 h 2555298"/>
              <a:gd name="connsiteX8" fmla="*/ 889540 w 4213291"/>
              <a:gd name="connsiteY8" fmla="*/ 454247 h 2555298"/>
              <a:gd name="connsiteX9" fmla="*/ 1147390 w 4213291"/>
              <a:gd name="connsiteY9" fmla="*/ 553949 h 2555298"/>
              <a:gd name="connsiteX10" fmla="*/ 1209275 w 4213291"/>
              <a:gd name="connsiteY10" fmla="*/ 540197 h 2555298"/>
              <a:gd name="connsiteX11" fmla="*/ 1291787 w 4213291"/>
              <a:gd name="connsiteY11" fmla="*/ 478313 h 2555298"/>
              <a:gd name="connsiteX12" fmla="*/ 1298662 w 4213291"/>
              <a:gd name="connsiteY12" fmla="*/ 423305 h 2555298"/>
              <a:gd name="connsiteX13" fmla="*/ 1405241 w 4213291"/>
              <a:gd name="connsiteY13" fmla="*/ 316726 h 2555298"/>
              <a:gd name="connsiteX14" fmla="*/ 1470563 w 4213291"/>
              <a:gd name="connsiteY14" fmla="*/ 282347 h 2555298"/>
              <a:gd name="connsiteX15" fmla="*/ 1556513 w 4213291"/>
              <a:gd name="connsiteY15" fmla="*/ 296099 h 2555298"/>
              <a:gd name="connsiteX16" fmla="*/ 1711223 w 4213291"/>
              <a:gd name="connsiteY16" fmla="*/ 162017 h 2555298"/>
              <a:gd name="connsiteX17" fmla="*/ 1972632 w 4213291"/>
              <a:gd name="connsiteY17" fmla="*/ 375 h 2555298"/>
              <a:gd name="connsiteX18" fmla="*/ 2068577 w 4213291"/>
              <a:gd name="connsiteY18" fmla="*/ 65304 h 2555298"/>
              <a:gd name="connsiteX19" fmla="*/ 2522602 w 4213291"/>
              <a:gd name="connsiteY19" fmla="*/ 290727 h 2555298"/>
              <a:gd name="connsiteX20" fmla="*/ 2973452 w 4213291"/>
              <a:gd name="connsiteY20" fmla="*/ 1352765 h 2555298"/>
              <a:gd name="connsiteX21" fmla="*/ 3443352 w 4213291"/>
              <a:gd name="connsiteY21" fmla="*/ 1325778 h 2555298"/>
              <a:gd name="connsiteX22" fmla="*/ 3830702 w 4213291"/>
              <a:gd name="connsiteY22" fmla="*/ 1567078 h 2555298"/>
              <a:gd name="connsiteX23" fmla="*/ 3716402 w 4213291"/>
              <a:gd name="connsiteY23" fmla="*/ 1951253 h 2555298"/>
              <a:gd name="connsiteX24" fmla="*/ 4196621 w 4213291"/>
              <a:gd name="connsiteY24" fmla="*/ 2147309 h 2555298"/>
              <a:gd name="connsiteX25" fmla="*/ 4213291 w 4213291"/>
              <a:gd name="connsiteY25" fmla="*/ 2219541 h 2555298"/>
              <a:gd name="connsiteX26" fmla="*/ 4160902 w 4213291"/>
              <a:gd name="connsiteY26" fmla="*/ 2297329 h 2555298"/>
              <a:gd name="connsiteX27" fmla="*/ 4118042 w 4213291"/>
              <a:gd name="connsiteY27" fmla="*/ 2326697 h 2555298"/>
              <a:gd name="connsiteX28" fmla="*/ 4018029 w 4213291"/>
              <a:gd name="connsiteY28" fmla="*/ 2181441 h 2555298"/>
              <a:gd name="connsiteX29" fmla="*/ 3970404 w 4213291"/>
              <a:gd name="connsiteY29" fmla="*/ 2167153 h 2555298"/>
              <a:gd name="connsiteX30" fmla="*/ 3870392 w 4213291"/>
              <a:gd name="connsiteY30" fmla="*/ 2260021 h 2555298"/>
              <a:gd name="connsiteX31" fmla="*/ 3725135 w 4213291"/>
              <a:gd name="connsiteY31" fmla="*/ 2336222 h 2555298"/>
              <a:gd name="connsiteX32" fmla="*/ 3760854 w 4213291"/>
              <a:gd name="connsiteY32" fmla="*/ 2350510 h 2555298"/>
              <a:gd name="connsiteX33" fmla="*/ 3744185 w 4213291"/>
              <a:gd name="connsiteY33" fmla="*/ 2407659 h 2555298"/>
              <a:gd name="connsiteX34" fmla="*/ 3625123 w 4213291"/>
              <a:gd name="connsiteY34" fmla="*/ 2424328 h 2555298"/>
              <a:gd name="connsiteX35" fmla="*/ 3606073 w 4213291"/>
              <a:gd name="connsiteY35" fmla="*/ 2471953 h 2555298"/>
              <a:gd name="connsiteX36" fmla="*/ 3565592 w 4213291"/>
              <a:gd name="connsiteY36" fmla="*/ 2486241 h 2555298"/>
              <a:gd name="connsiteX37" fmla="*/ 3548923 w 4213291"/>
              <a:gd name="connsiteY37" fmla="*/ 2448141 h 2555298"/>
              <a:gd name="connsiteX38" fmla="*/ 3567973 w 4213291"/>
              <a:gd name="connsiteY38" fmla="*/ 2426709 h 2555298"/>
              <a:gd name="connsiteX39" fmla="*/ 3517967 w 4213291"/>
              <a:gd name="connsiteY39" fmla="*/ 2400516 h 2555298"/>
              <a:gd name="connsiteX40" fmla="*/ 3444148 w 4213291"/>
              <a:gd name="connsiteY40" fmla="*/ 2436235 h 2555298"/>
              <a:gd name="connsiteX41" fmla="*/ 3427479 w 4213291"/>
              <a:gd name="connsiteY41" fmla="*/ 2410042 h 2555298"/>
              <a:gd name="connsiteX42" fmla="*/ 3334610 w 4213291"/>
              <a:gd name="connsiteY42" fmla="*/ 2476717 h 2555298"/>
              <a:gd name="connsiteX43" fmla="*/ 3303654 w 4213291"/>
              <a:gd name="connsiteY43" fmla="*/ 2467192 h 2555298"/>
              <a:gd name="connsiteX44" fmla="*/ 3260792 w 4213291"/>
              <a:gd name="connsiteY44" fmla="*/ 2555298 h 2555298"/>
              <a:gd name="connsiteX45" fmla="*/ 2463073 w 4213291"/>
              <a:gd name="connsiteY45" fmla="*/ 2283835 h 2555298"/>
              <a:gd name="connsiteX46" fmla="*/ 2328928 w 4213291"/>
              <a:gd name="connsiteY46" fmla="*/ 2486241 h 2555298"/>
              <a:gd name="connsiteX47" fmla="*/ 2110648 w 4213291"/>
              <a:gd name="connsiteY47" fmla="*/ 2390993 h 2555298"/>
              <a:gd name="connsiteX48" fmla="*/ 1228792 w 4213291"/>
              <a:gd name="connsiteY48" fmla="*/ 2202080 h 2555298"/>
              <a:gd name="connsiteX49" fmla="*/ 1208154 w 4213291"/>
              <a:gd name="connsiteY49" fmla="*/ 2169536 h 2555298"/>
              <a:gd name="connsiteX50" fmla="*/ 1029560 w 4213291"/>
              <a:gd name="connsiteY50" fmla="*/ 2243355 h 2555298"/>
              <a:gd name="connsiteX51" fmla="*/ 993843 w 4213291"/>
              <a:gd name="connsiteY51" fmla="*/ 2188586 h 2555298"/>
              <a:gd name="connsiteX52" fmla="*/ 853349 w 4213291"/>
              <a:gd name="connsiteY52" fmla="*/ 2140961 h 2555298"/>
              <a:gd name="connsiteX53" fmla="*/ 724761 w 4213291"/>
              <a:gd name="connsiteY53" fmla="*/ 2250499 h 2555298"/>
              <a:gd name="connsiteX54" fmla="*/ 481874 w 4213291"/>
              <a:gd name="connsiteY54" fmla="*/ 2138580 h 2555298"/>
              <a:gd name="connsiteX55" fmla="*/ 162786 w 4213291"/>
              <a:gd name="connsiteY55" fmla="*/ 2057618 h 2555298"/>
              <a:gd name="connsiteX56" fmla="*/ 96111 w 4213291"/>
              <a:gd name="connsiteY56" fmla="*/ 1800442 h 2555298"/>
              <a:gd name="connsiteX57" fmla="*/ 115956 w 4213291"/>
              <a:gd name="connsiteY57" fmla="*/ 1757580 h 2555298"/>
              <a:gd name="connsiteX58" fmla="*/ 134211 w 4213291"/>
              <a:gd name="connsiteY58" fmla="*/ 1598036 h 2555298"/>
              <a:gd name="connsiteX59" fmla="*/ 38961 w 4213291"/>
              <a:gd name="connsiteY59" fmla="*/ 1357530 h 2555298"/>
              <a:gd name="connsiteX60" fmla="*/ 0 w 4213291"/>
              <a:gd name="connsiteY60" fmla="*/ 1193538 h 2555298"/>
              <a:gd name="connsiteX0" fmla="*/ 0 w 4213291"/>
              <a:gd name="connsiteY0" fmla="*/ 1193472 h 2555232"/>
              <a:gd name="connsiteX1" fmla="*/ 157244 w 4213291"/>
              <a:gd name="connsiteY1" fmla="*/ 1114279 h 2555232"/>
              <a:gd name="connsiteX2" fmla="*/ 408219 w 4213291"/>
              <a:gd name="connsiteY2" fmla="*/ 945816 h 2555232"/>
              <a:gd name="connsiteX3" fmla="*/ 456351 w 4213291"/>
              <a:gd name="connsiteY3" fmla="*/ 883933 h 2555232"/>
              <a:gd name="connsiteX4" fmla="*/ 518236 w 4213291"/>
              <a:gd name="connsiteY4" fmla="*/ 852990 h 2555232"/>
              <a:gd name="connsiteX5" fmla="*/ 580118 w 4213291"/>
              <a:gd name="connsiteY5" fmla="*/ 756725 h 2555232"/>
              <a:gd name="connsiteX6" fmla="*/ 727954 w 4213291"/>
              <a:gd name="connsiteY6" fmla="*/ 619205 h 2555232"/>
              <a:gd name="connsiteX7" fmla="*/ 793276 w 4213291"/>
              <a:gd name="connsiteY7" fmla="*/ 591701 h 2555232"/>
              <a:gd name="connsiteX8" fmla="*/ 889540 w 4213291"/>
              <a:gd name="connsiteY8" fmla="*/ 454181 h 2555232"/>
              <a:gd name="connsiteX9" fmla="*/ 1147390 w 4213291"/>
              <a:gd name="connsiteY9" fmla="*/ 553883 h 2555232"/>
              <a:gd name="connsiteX10" fmla="*/ 1209275 w 4213291"/>
              <a:gd name="connsiteY10" fmla="*/ 540131 h 2555232"/>
              <a:gd name="connsiteX11" fmla="*/ 1291787 w 4213291"/>
              <a:gd name="connsiteY11" fmla="*/ 478247 h 2555232"/>
              <a:gd name="connsiteX12" fmla="*/ 1298662 w 4213291"/>
              <a:gd name="connsiteY12" fmla="*/ 423239 h 2555232"/>
              <a:gd name="connsiteX13" fmla="*/ 1405241 w 4213291"/>
              <a:gd name="connsiteY13" fmla="*/ 316660 h 2555232"/>
              <a:gd name="connsiteX14" fmla="*/ 1470563 w 4213291"/>
              <a:gd name="connsiteY14" fmla="*/ 282281 h 2555232"/>
              <a:gd name="connsiteX15" fmla="*/ 1556513 w 4213291"/>
              <a:gd name="connsiteY15" fmla="*/ 296033 h 2555232"/>
              <a:gd name="connsiteX16" fmla="*/ 1711223 w 4213291"/>
              <a:gd name="connsiteY16" fmla="*/ 161951 h 2555232"/>
              <a:gd name="connsiteX17" fmla="*/ 1972632 w 4213291"/>
              <a:gd name="connsiteY17" fmla="*/ 309 h 2555232"/>
              <a:gd name="connsiteX18" fmla="*/ 2068577 w 4213291"/>
              <a:gd name="connsiteY18" fmla="*/ 65238 h 2555232"/>
              <a:gd name="connsiteX19" fmla="*/ 2522602 w 4213291"/>
              <a:gd name="connsiteY19" fmla="*/ 290661 h 2555232"/>
              <a:gd name="connsiteX20" fmla="*/ 2973452 w 4213291"/>
              <a:gd name="connsiteY20" fmla="*/ 1352699 h 2555232"/>
              <a:gd name="connsiteX21" fmla="*/ 3443352 w 4213291"/>
              <a:gd name="connsiteY21" fmla="*/ 1325712 h 2555232"/>
              <a:gd name="connsiteX22" fmla="*/ 3830702 w 4213291"/>
              <a:gd name="connsiteY22" fmla="*/ 1567012 h 2555232"/>
              <a:gd name="connsiteX23" fmla="*/ 3716402 w 4213291"/>
              <a:gd name="connsiteY23" fmla="*/ 1951187 h 2555232"/>
              <a:gd name="connsiteX24" fmla="*/ 4196621 w 4213291"/>
              <a:gd name="connsiteY24" fmla="*/ 2147243 h 2555232"/>
              <a:gd name="connsiteX25" fmla="*/ 4213291 w 4213291"/>
              <a:gd name="connsiteY25" fmla="*/ 2219475 h 2555232"/>
              <a:gd name="connsiteX26" fmla="*/ 4160902 w 4213291"/>
              <a:gd name="connsiteY26" fmla="*/ 2297263 h 2555232"/>
              <a:gd name="connsiteX27" fmla="*/ 4118042 w 4213291"/>
              <a:gd name="connsiteY27" fmla="*/ 2326631 h 2555232"/>
              <a:gd name="connsiteX28" fmla="*/ 4018029 w 4213291"/>
              <a:gd name="connsiteY28" fmla="*/ 2181375 h 2555232"/>
              <a:gd name="connsiteX29" fmla="*/ 3970404 w 4213291"/>
              <a:gd name="connsiteY29" fmla="*/ 2167087 h 2555232"/>
              <a:gd name="connsiteX30" fmla="*/ 3870392 w 4213291"/>
              <a:gd name="connsiteY30" fmla="*/ 2259955 h 2555232"/>
              <a:gd name="connsiteX31" fmla="*/ 3725135 w 4213291"/>
              <a:gd name="connsiteY31" fmla="*/ 2336156 h 2555232"/>
              <a:gd name="connsiteX32" fmla="*/ 3760854 w 4213291"/>
              <a:gd name="connsiteY32" fmla="*/ 2350444 h 2555232"/>
              <a:gd name="connsiteX33" fmla="*/ 3744185 w 4213291"/>
              <a:gd name="connsiteY33" fmla="*/ 2407593 h 2555232"/>
              <a:gd name="connsiteX34" fmla="*/ 3625123 w 4213291"/>
              <a:gd name="connsiteY34" fmla="*/ 2424262 h 2555232"/>
              <a:gd name="connsiteX35" fmla="*/ 3606073 w 4213291"/>
              <a:gd name="connsiteY35" fmla="*/ 2471887 h 2555232"/>
              <a:gd name="connsiteX36" fmla="*/ 3565592 w 4213291"/>
              <a:gd name="connsiteY36" fmla="*/ 2486175 h 2555232"/>
              <a:gd name="connsiteX37" fmla="*/ 3548923 w 4213291"/>
              <a:gd name="connsiteY37" fmla="*/ 2448075 h 2555232"/>
              <a:gd name="connsiteX38" fmla="*/ 3567973 w 4213291"/>
              <a:gd name="connsiteY38" fmla="*/ 2426643 h 2555232"/>
              <a:gd name="connsiteX39" fmla="*/ 3517967 w 4213291"/>
              <a:gd name="connsiteY39" fmla="*/ 2400450 h 2555232"/>
              <a:gd name="connsiteX40" fmla="*/ 3444148 w 4213291"/>
              <a:gd name="connsiteY40" fmla="*/ 2436169 h 2555232"/>
              <a:gd name="connsiteX41" fmla="*/ 3427479 w 4213291"/>
              <a:gd name="connsiteY41" fmla="*/ 2409976 h 2555232"/>
              <a:gd name="connsiteX42" fmla="*/ 3334610 w 4213291"/>
              <a:gd name="connsiteY42" fmla="*/ 2476651 h 2555232"/>
              <a:gd name="connsiteX43" fmla="*/ 3303654 w 4213291"/>
              <a:gd name="connsiteY43" fmla="*/ 2467126 h 2555232"/>
              <a:gd name="connsiteX44" fmla="*/ 3260792 w 4213291"/>
              <a:gd name="connsiteY44" fmla="*/ 2555232 h 2555232"/>
              <a:gd name="connsiteX45" fmla="*/ 2463073 w 4213291"/>
              <a:gd name="connsiteY45" fmla="*/ 2283769 h 2555232"/>
              <a:gd name="connsiteX46" fmla="*/ 2328928 w 4213291"/>
              <a:gd name="connsiteY46" fmla="*/ 2486175 h 2555232"/>
              <a:gd name="connsiteX47" fmla="*/ 2110648 w 4213291"/>
              <a:gd name="connsiteY47" fmla="*/ 2390927 h 2555232"/>
              <a:gd name="connsiteX48" fmla="*/ 1228792 w 4213291"/>
              <a:gd name="connsiteY48" fmla="*/ 2202014 h 2555232"/>
              <a:gd name="connsiteX49" fmla="*/ 1208154 w 4213291"/>
              <a:gd name="connsiteY49" fmla="*/ 2169470 h 2555232"/>
              <a:gd name="connsiteX50" fmla="*/ 1029560 w 4213291"/>
              <a:gd name="connsiteY50" fmla="*/ 2243289 h 2555232"/>
              <a:gd name="connsiteX51" fmla="*/ 993843 w 4213291"/>
              <a:gd name="connsiteY51" fmla="*/ 2188520 h 2555232"/>
              <a:gd name="connsiteX52" fmla="*/ 853349 w 4213291"/>
              <a:gd name="connsiteY52" fmla="*/ 2140895 h 2555232"/>
              <a:gd name="connsiteX53" fmla="*/ 724761 w 4213291"/>
              <a:gd name="connsiteY53" fmla="*/ 2250433 h 2555232"/>
              <a:gd name="connsiteX54" fmla="*/ 481874 w 4213291"/>
              <a:gd name="connsiteY54" fmla="*/ 2138514 h 2555232"/>
              <a:gd name="connsiteX55" fmla="*/ 162786 w 4213291"/>
              <a:gd name="connsiteY55" fmla="*/ 2057552 h 2555232"/>
              <a:gd name="connsiteX56" fmla="*/ 96111 w 4213291"/>
              <a:gd name="connsiteY56" fmla="*/ 1800376 h 2555232"/>
              <a:gd name="connsiteX57" fmla="*/ 115956 w 4213291"/>
              <a:gd name="connsiteY57" fmla="*/ 1757514 h 2555232"/>
              <a:gd name="connsiteX58" fmla="*/ 134211 w 4213291"/>
              <a:gd name="connsiteY58" fmla="*/ 1597970 h 2555232"/>
              <a:gd name="connsiteX59" fmla="*/ 38961 w 4213291"/>
              <a:gd name="connsiteY59" fmla="*/ 1357464 h 2555232"/>
              <a:gd name="connsiteX60" fmla="*/ 0 w 4213291"/>
              <a:gd name="connsiteY60" fmla="*/ 1193472 h 2555232"/>
              <a:gd name="connsiteX0" fmla="*/ 0 w 4213291"/>
              <a:gd name="connsiteY0" fmla="*/ 1193472 h 2555232"/>
              <a:gd name="connsiteX1" fmla="*/ 157244 w 4213291"/>
              <a:gd name="connsiteY1" fmla="*/ 1114279 h 2555232"/>
              <a:gd name="connsiteX2" fmla="*/ 408219 w 4213291"/>
              <a:gd name="connsiteY2" fmla="*/ 945816 h 2555232"/>
              <a:gd name="connsiteX3" fmla="*/ 456351 w 4213291"/>
              <a:gd name="connsiteY3" fmla="*/ 883933 h 2555232"/>
              <a:gd name="connsiteX4" fmla="*/ 518236 w 4213291"/>
              <a:gd name="connsiteY4" fmla="*/ 852990 h 2555232"/>
              <a:gd name="connsiteX5" fmla="*/ 580118 w 4213291"/>
              <a:gd name="connsiteY5" fmla="*/ 756725 h 2555232"/>
              <a:gd name="connsiteX6" fmla="*/ 727954 w 4213291"/>
              <a:gd name="connsiteY6" fmla="*/ 619205 h 2555232"/>
              <a:gd name="connsiteX7" fmla="*/ 793276 w 4213291"/>
              <a:gd name="connsiteY7" fmla="*/ 591701 h 2555232"/>
              <a:gd name="connsiteX8" fmla="*/ 889540 w 4213291"/>
              <a:gd name="connsiteY8" fmla="*/ 454181 h 2555232"/>
              <a:gd name="connsiteX9" fmla="*/ 1147390 w 4213291"/>
              <a:gd name="connsiteY9" fmla="*/ 553883 h 2555232"/>
              <a:gd name="connsiteX10" fmla="*/ 1209275 w 4213291"/>
              <a:gd name="connsiteY10" fmla="*/ 540131 h 2555232"/>
              <a:gd name="connsiteX11" fmla="*/ 1291787 w 4213291"/>
              <a:gd name="connsiteY11" fmla="*/ 478247 h 2555232"/>
              <a:gd name="connsiteX12" fmla="*/ 1298662 w 4213291"/>
              <a:gd name="connsiteY12" fmla="*/ 423239 h 2555232"/>
              <a:gd name="connsiteX13" fmla="*/ 1405241 w 4213291"/>
              <a:gd name="connsiteY13" fmla="*/ 316660 h 2555232"/>
              <a:gd name="connsiteX14" fmla="*/ 1470563 w 4213291"/>
              <a:gd name="connsiteY14" fmla="*/ 282281 h 2555232"/>
              <a:gd name="connsiteX15" fmla="*/ 1556513 w 4213291"/>
              <a:gd name="connsiteY15" fmla="*/ 296033 h 2555232"/>
              <a:gd name="connsiteX16" fmla="*/ 1649340 w 4213291"/>
              <a:gd name="connsiteY16" fmla="*/ 241025 h 2555232"/>
              <a:gd name="connsiteX17" fmla="*/ 1711223 w 4213291"/>
              <a:gd name="connsiteY17" fmla="*/ 161951 h 2555232"/>
              <a:gd name="connsiteX18" fmla="*/ 1972632 w 4213291"/>
              <a:gd name="connsiteY18" fmla="*/ 309 h 2555232"/>
              <a:gd name="connsiteX19" fmla="*/ 2068577 w 4213291"/>
              <a:gd name="connsiteY19" fmla="*/ 65238 h 2555232"/>
              <a:gd name="connsiteX20" fmla="*/ 2522602 w 4213291"/>
              <a:gd name="connsiteY20" fmla="*/ 290661 h 2555232"/>
              <a:gd name="connsiteX21" fmla="*/ 2973452 w 4213291"/>
              <a:gd name="connsiteY21" fmla="*/ 1352699 h 2555232"/>
              <a:gd name="connsiteX22" fmla="*/ 3443352 w 4213291"/>
              <a:gd name="connsiteY22" fmla="*/ 1325712 h 2555232"/>
              <a:gd name="connsiteX23" fmla="*/ 3830702 w 4213291"/>
              <a:gd name="connsiteY23" fmla="*/ 1567012 h 2555232"/>
              <a:gd name="connsiteX24" fmla="*/ 3716402 w 4213291"/>
              <a:gd name="connsiteY24" fmla="*/ 1951187 h 2555232"/>
              <a:gd name="connsiteX25" fmla="*/ 4196621 w 4213291"/>
              <a:gd name="connsiteY25" fmla="*/ 2147243 h 2555232"/>
              <a:gd name="connsiteX26" fmla="*/ 4213291 w 4213291"/>
              <a:gd name="connsiteY26" fmla="*/ 2219475 h 2555232"/>
              <a:gd name="connsiteX27" fmla="*/ 4160902 w 4213291"/>
              <a:gd name="connsiteY27" fmla="*/ 2297263 h 2555232"/>
              <a:gd name="connsiteX28" fmla="*/ 4118042 w 4213291"/>
              <a:gd name="connsiteY28" fmla="*/ 2326631 h 2555232"/>
              <a:gd name="connsiteX29" fmla="*/ 4018029 w 4213291"/>
              <a:gd name="connsiteY29" fmla="*/ 2181375 h 2555232"/>
              <a:gd name="connsiteX30" fmla="*/ 3970404 w 4213291"/>
              <a:gd name="connsiteY30" fmla="*/ 2167087 h 2555232"/>
              <a:gd name="connsiteX31" fmla="*/ 3870392 w 4213291"/>
              <a:gd name="connsiteY31" fmla="*/ 2259955 h 2555232"/>
              <a:gd name="connsiteX32" fmla="*/ 3725135 w 4213291"/>
              <a:gd name="connsiteY32" fmla="*/ 2336156 h 2555232"/>
              <a:gd name="connsiteX33" fmla="*/ 3760854 w 4213291"/>
              <a:gd name="connsiteY33" fmla="*/ 2350444 h 2555232"/>
              <a:gd name="connsiteX34" fmla="*/ 3744185 w 4213291"/>
              <a:gd name="connsiteY34" fmla="*/ 2407593 h 2555232"/>
              <a:gd name="connsiteX35" fmla="*/ 3625123 w 4213291"/>
              <a:gd name="connsiteY35" fmla="*/ 2424262 h 2555232"/>
              <a:gd name="connsiteX36" fmla="*/ 3606073 w 4213291"/>
              <a:gd name="connsiteY36" fmla="*/ 2471887 h 2555232"/>
              <a:gd name="connsiteX37" fmla="*/ 3565592 w 4213291"/>
              <a:gd name="connsiteY37" fmla="*/ 2486175 h 2555232"/>
              <a:gd name="connsiteX38" fmla="*/ 3548923 w 4213291"/>
              <a:gd name="connsiteY38" fmla="*/ 2448075 h 2555232"/>
              <a:gd name="connsiteX39" fmla="*/ 3567973 w 4213291"/>
              <a:gd name="connsiteY39" fmla="*/ 2426643 h 2555232"/>
              <a:gd name="connsiteX40" fmla="*/ 3517967 w 4213291"/>
              <a:gd name="connsiteY40" fmla="*/ 2400450 h 2555232"/>
              <a:gd name="connsiteX41" fmla="*/ 3444148 w 4213291"/>
              <a:gd name="connsiteY41" fmla="*/ 2436169 h 2555232"/>
              <a:gd name="connsiteX42" fmla="*/ 3427479 w 4213291"/>
              <a:gd name="connsiteY42" fmla="*/ 2409976 h 2555232"/>
              <a:gd name="connsiteX43" fmla="*/ 3334610 w 4213291"/>
              <a:gd name="connsiteY43" fmla="*/ 2476651 h 2555232"/>
              <a:gd name="connsiteX44" fmla="*/ 3303654 w 4213291"/>
              <a:gd name="connsiteY44" fmla="*/ 2467126 h 2555232"/>
              <a:gd name="connsiteX45" fmla="*/ 3260792 w 4213291"/>
              <a:gd name="connsiteY45" fmla="*/ 2555232 h 2555232"/>
              <a:gd name="connsiteX46" fmla="*/ 2463073 w 4213291"/>
              <a:gd name="connsiteY46" fmla="*/ 2283769 h 2555232"/>
              <a:gd name="connsiteX47" fmla="*/ 2328928 w 4213291"/>
              <a:gd name="connsiteY47" fmla="*/ 2486175 h 2555232"/>
              <a:gd name="connsiteX48" fmla="*/ 2110648 w 4213291"/>
              <a:gd name="connsiteY48" fmla="*/ 2390927 h 2555232"/>
              <a:gd name="connsiteX49" fmla="*/ 1228792 w 4213291"/>
              <a:gd name="connsiteY49" fmla="*/ 2202014 h 2555232"/>
              <a:gd name="connsiteX50" fmla="*/ 1208154 w 4213291"/>
              <a:gd name="connsiteY50" fmla="*/ 2169470 h 2555232"/>
              <a:gd name="connsiteX51" fmla="*/ 1029560 w 4213291"/>
              <a:gd name="connsiteY51" fmla="*/ 2243289 h 2555232"/>
              <a:gd name="connsiteX52" fmla="*/ 993843 w 4213291"/>
              <a:gd name="connsiteY52" fmla="*/ 2188520 h 2555232"/>
              <a:gd name="connsiteX53" fmla="*/ 853349 w 4213291"/>
              <a:gd name="connsiteY53" fmla="*/ 2140895 h 2555232"/>
              <a:gd name="connsiteX54" fmla="*/ 724761 w 4213291"/>
              <a:gd name="connsiteY54" fmla="*/ 2250433 h 2555232"/>
              <a:gd name="connsiteX55" fmla="*/ 481874 w 4213291"/>
              <a:gd name="connsiteY55" fmla="*/ 2138514 h 2555232"/>
              <a:gd name="connsiteX56" fmla="*/ 162786 w 4213291"/>
              <a:gd name="connsiteY56" fmla="*/ 2057552 h 2555232"/>
              <a:gd name="connsiteX57" fmla="*/ 96111 w 4213291"/>
              <a:gd name="connsiteY57" fmla="*/ 1800376 h 2555232"/>
              <a:gd name="connsiteX58" fmla="*/ 115956 w 4213291"/>
              <a:gd name="connsiteY58" fmla="*/ 1757514 h 2555232"/>
              <a:gd name="connsiteX59" fmla="*/ 134211 w 4213291"/>
              <a:gd name="connsiteY59" fmla="*/ 1597970 h 2555232"/>
              <a:gd name="connsiteX60" fmla="*/ 38961 w 4213291"/>
              <a:gd name="connsiteY60" fmla="*/ 1357464 h 2555232"/>
              <a:gd name="connsiteX61" fmla="*/ 0 w 4213291"/>
              <a:gd name="connsiteY61" fmla="*/ 1193472 h 255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213291" h="2555232">
                <a:moveTo>
                  <a:pt x="0" y="1193472"/>
                </a:moveTo>
                <a:cubicBezTo>
                  <a:pt x="21433" y="1147211"/>
                  <a:pt x="96635" y="1154990"/>
                  <a:pt x="157244" y="1114279"/>
                </a:cubicBezTo>
                <a:cubicBezTo>
                  <a:pt x="220123" y="1078733"/>
                  <a:pt x="105654" y="1131478"/>
                  <a:pt x="408219" y="945816"/>
                </a:cubicBezTo>
                <a:cubicBezTo>
                  <a:pt x="459789" y="912009"/>
                  <a:pt x="422526" y="917749"/>
                  <a:pt x="456351" y="883933"/>
                </a:cubicBezTo>
                <a:cubicBezTo>
                  <a:pt x="475833" y="867316"/>
                  <a:pt x="468365" y="873055"/>
                  <a:pt x="518236" y="852990"/>
                </a:cubicBezTo>
                <a:cubicBezTo>
                  <a:pt x="545167" y="838665"/>
                  <a:pt x="547438" y="799136"/>
                  <a:pt x="580118" y="756725"/>
                </a:cubicBezTo>
                <a:cubicBezTo>
                  <a:pt x="624812" y="719480"/>
                  <a:pt x="619637" y="765902"/>
                  <a:pt x="727954" y="619205"/>
                </a:cubicBezTo>
                <a:cubicBezTo>
                  <a:pt x="768064" y="588263"/>
                  <a:pt x="585830" y="694850"/>
                  <a:pt x="793276" y="591701"/>
                </a:cubicBezTo>
                <a:cubicBezTo>
                  <a:pt x="831667" y="572792"/>
                  <a:pt x="813312" y="538994"/>
                  <a:pt x="889540" y="454181"/>
                </a:cubicBezTo>
                <a:cubicBezTo>
                  <a:pt x="950851" y="410060"/>
                  <a:pt x="977188" y="488569"/>
                  <a:pt x="1147390" y="553883"/>
                </a:cubicBezTo>
                <a:cubicBezTo>
                  <a:pt x="1178332" y="542423"/>
                  <a:pt x="1172011" y="521803"/>
                  <a:pt x="1209275" y="540131"/>
                </a:cubicBezTo>
                <a:cubicBezTo>
                  <a:pt x="1259126" y="505750"/>
                  <a:pt x="1167426" y="566498"/>
                  <a:pt x="1291787" y="478247"/>
                </a:cubicBezTo>
                <a:cubicBezTo>
                  <a:pt x="1310696" y="463922"/>
                  <a:pt x="1291765" y="461638"/>
                  <a:pt x="1298662" y="423239"/>
                </a:cubicBezTo>
                <a:cubicBezTo>
                  <a:pt x="1329031" y="397454"/>
                  <a:pt x="1329013" y="399181"/>
                  <a:pt x="1405241" y="316660"/>
                </a:cubicBezTo>
                <a:cubicBezTo>
                  <a:pt x="1434464" y="289729"/>
                  <a:pt x="1375998" y="335006"/>
                  <a:pt x="1470563" y="282281"/>
                </a:cubicBezTo>
                <a:cubicBezTo>
                  <a:pt x="1505516" y="286291"/>
                  <a:pt x="1500340" y="298335"/>
                  <a:pt x="1556513" y="296033"/>
                </a:cubicBezTo>
                <a:cubicBezTo>
                  <a:pt x="1585736" y="286865"/>
                  <a:pt x="1623555" y="263372"/>
                  <a:pt x="1649340" y="241025"/>
                </a:cubicBezTo>
                <a:cubicBezTo>
                  <a:pt x="1675125" y="218678"/>
                  <a:pt x="1656768" y="199778"/>
                  <a:pt x="1711223" y="161951"/>
                </a:cubicBezTo>
                <a:cubicBezTo>
                  <a:pt x="1797768" y="140169"/>
                  <a:pt x="1927971" y="-7638"/>
                  <a:pt x="1972632" y="309"/>
                </a:cubicBezTo>
                <a:cubicBezTo>
                  <a:pt x="2001736" y="34705"/>
                  <a:pt x="2034710" y="23434"/>
                  <a:pt x="2068577" y="65238"/>
                </a:cubicBezTo>
                <a:cubicBezTo>
                  <a:pt x="2156419" y="119742"/>
                  <a:pt x="2381658" y="212229"/>
                  <a:pt x="2522602" y="290661"/>
                </a:cubicBezTo>
                <a:cubicBezTo>
                  <a:pt x="2673044" y="634914"/>
                  <a:pt x="2823169" y="998686"/>
                  <a:pt x="2973452" y="1352699"/>
                </a:cubicBezTo>
                <a:cubicBezTo>
                  <a:pt x="3129027" y="1348466"/>
                  <a:pt x="3261319" y="1339735"/>
                  <a:pt x="3443352" y="1325712"/>
                </a:cubicBezTo>
                <a:cubicBezTo>
                  <a:pt x="3517965" y="1374131"/>
                  <a:pt x="3596810" y="1430487"/>
                  <a:pt x="3830702" y="1567012"/>
                </a:cubicBezTo>
                <a:cubicBezTo>
                  <a:pt x="3795248" y="1674962"/>
                  <a:pt x="3743919" y="1800903"/>
                  <a:pt x="3716402" y="1951187"/>
                </a:cubicBezTo>
                <a:cubicBezTo>
                  <a:pt x="3872506" y="2018391"/>
                  <a:pt x="4014588" y="2073689"/>
                  <a:pt x="4196621" y="2147243"/>
                </a:cubicBezTo>
                <a:cubicBezTo>
                  <a:pt x="4206808" y="2177671"/>
                  <a:pt x="4207735" y="2183756"/>
                  <a:pt x="4213291" y="2219475"/>
                </a:cubicBezTo>
                <a:cubicBezTo>
                  <a:pt x="4171223" y="2231382"/>
                  <a:pt x="4171352" y="2234557"/>
                  <a:pt x="4160902" y="2297263"/>
                </a:cubicBezTo>
                <a:cubicBezTo>
                  <a:pt x="4143440" y="2318694"/>
                  <a:pt x="4149527" y="2317371"/>
                  <a:pt x="4118042" y="2326631"/>
                </a:cubicBezTo>
                <a:cubicBezTo>
                  <a:pt x="4088674" y="2312078"/>
                  <a:pt x="4018559" y="2277021"/>
                  <a:pt x="4018029" y="2181375"/>
                </a:cubicBezTo>
                <a:cubicBezTo>
                  <a:pt x="3989851" y="2171850"/>
                  <a:pt x="3999508" y="2171850"/>
                  <a:pt x="3970404" y="2167087"/>
                </a:cubicBezTo>
                <a:cubicBezTo>
                  <a:pt x="3950560" y="2182168"/>
                  <a:pt x="3966039" y="2219871"/>
                  <a:pt x="3870392" y="2259955"/>
                </a:cubicBezTo>
                <a:cubicBezTo>
                  <a:pt x="3850945" y="2271464"/>
                  <a:pt x="3753446" y="2265512"/>
                  <a:pt x="3725135" y="2336156"/>
                </a:cubicBezTo>
                <a:cubicBezTo>
                  <a:pt x="3740613" y="2334171"/>
                  <a:pt x="3738761" y="2347667"/>
                  <a:pt x="3760854" y="2350444"/>
                </a:cubicBezTo>
                <a:cubicBezTo>
                  <a:pt x="3752916" y="2380606"/>
                  <a:pt x="3753842" y="2377431"/>
                  <a:pt x="3744185" y="2407593"/>
                </a:cubicBezTo>
                <a:cubicBezTo>
                  <a:pt x="3705688" y="2419896"/>
                  <a:pt x="3670499" y="2419103"/>
                  <a:pt x="3625123" y="2424262"/>
                </a:cubicBezTo>
                <a:cubicBezTo>
                  <a:pt x="3619964" y="2443708"/>
                  <a:pt x="3619699" y="2452837"/>
                  <a:pt x="3606073" y="2471887"/>
                </a:cubicBezTo>
                <a:cubicBezTo>
                  <a:pt x="3594961" y="2480618"/>
                  <a:pt x="3585567" y="2479826"/>
                  <a:pt x="3565592" y="2486175"/>
                </a:cubicBezTo>
                <a:cubicBezTo>
                  <a:pt x="3558846" y="2472284"/>
                  <a:pt x="3555009" y="2470300"/>
                  <a:pt x="3548923" y="2448075"/>
                </a:cubicBezTo>
                <a:cubicBezTo>
                  <a:pt x="3539795" y="2441725"/>
                  <a:pt x="3559374" y="2430612"/>
                  <a:pt x="3567973" y="2426643"/>
                </a:cubicBezTo>
                <a:cubicBezTo>
                  <a:pt x="3548526" y="2428627"/>
                  <a:pt x="3545881" y="2412753"/>
                  <a:pt x="3517967" y="2400450"/>
                </a:cubicBezTo>
                <a:cubicBezTo>
                  <a:pt x="3497330" y="2398863"/>
                  <a:pt x="3487539" y="2417912"/>
                  <a:pt x="3444148" y="2436169"/>
                </a:cubicBezTo>
                <a:cubicBezTo>
                  <a:pt x="3423907" y="2444107"/>
                  <a:pt x="3432374" y="2416724"/>
                  <a:pt x="3427479" y="2409976"/>
                </a:cubicBezTo>
                <a:cubicBezTo>
                  <a:pt x="3400888" y="2413151"/>
                  <a:pt x="3391496" y="2409977"/>
                  <a:pt x="3334610" y="2476651"/>
                </a:cubicBezTo>
                <a:cubicBezTo>
                  <a:pt x="3312385" y="2488954"/>
                  <a:pt x="3318868" y="2473476"/>
                  <a:pt x="3303654" y="2467126"/>
                </a:cubicBezTo>
                <a:cubicBezTo>
                  <a:pt x="3286985" y="2494113"/>
                  <a:pt x="3282752" y="2517132"/>
                  <a:pt x="3260792" y="2555232"/>
                </a:cubicBezTo>
                <a:cubicBezTo>
                  <a:pt x="3067911" y="2495701"/>
                  <a:pt x="2663628" y="2343697"/>
                  <a:pt x="2463073" y="2283769"/>
                </a:cubicBezTo>
                <a:cubicBezTo>
                  <a:pt x="2393487" y="2376241"/>
                  <a:pt x="2383168" y="2395952"/>
                  <a:pt x="2328928" y="2486175"/>
                </a:cubicBezTo>
                <a:cubicBezTo>
                  <a:pt x="2244791" y="2456807"/>
                  <a:pt x="2228123" y="2439875"/>
                  <a:pt x="2110648" y="2390927"/>
                </a:cubicBezTo>
                <a:cubicBezTo>
                  <a:pt x="1926498" y="2341979"/>
                  <a:pt x="1456466" y="2247125"/>
                  <a:pt x="1228792" y="2202014"/>
                </a:cubicBezTo>
                <a:cubicBezTo>
                  <a:pt x="1216488" y="2179789"/>
                  <a:pt x="1211858" y="2185080"/>
                  <a:pt x="1208154" y="2169470"/>
                </a:cubicBezTo>
                <a:cubicBezTo>
                  <a:pt x="1156693" y="2150949"/>
                  <a:pt x="1160794" y="2217757"/>
                  <a:pt x="1029560" y="2243289"/>
                </a:cubicBezTo>
                <a:cubicBezTo>
                  <a:pt x="1018448" y="2226223"/>
                  <a:pt x="1011967" y="2213391"/>
                  <a:pt x="993843" y="2188520"/>
                </a:cubicBezTo>
                <a:cubicBezTo>
                  <a:pt x="971221" y="2150420"/>
                  <a:pt x="977439" y="2237599"/>
                  <a:pt x="853349" y="2140895"/>
                </a:cubicBezTo>
                <a:cubicBezTo>
                  <a:pt x="829536" y="2175820"/>
                  <a:pt x="801755" y="2185742"/>
                  <a:pt x="724761" y="2250433"/>
                </a:cubicBezTo>
                <a:cubicBezTo>
                  <a:pt x="669595" y="2270674"/>
                  <a:pt x="544580" y="2237336"/>
                  <a:pt x="481874" y="2138514"/>
                </a:cubicBezTo>
                <a:cubicBezTo>
                  <a:pt x="347730" y="2106367"/>
                  <a:pt x="344026" y="2187993"/>
                  <a:pt x="162786" y="2057552"/>
                </a:cubicBezTo>
                <a:cubicBezTo>
                  <a:pt x="159214" y="1927377"/>
                  <a:pt x="169799" y="1915735"/>
                  <a:pt x="96111" y="1800376"/>
                </a:cubicBezTo>
                <a:cubicBezTo>
                  <a:pt x="90423" y="1753016"/>
                  <a:pt x="109606" y="1791248"/>
                  <a:pt x="115956" y="1757514"/>
                </a:cubicBezTo>
                <a:cubicBezTo>
                  <a:pt x="239781" y="1692030"/>
                  <a:pt x="174560" y="1654591"/>
                  <a:pt x="134211" y="1597970"/>
                </a:cubicBezTo>
                <a:cubicBezTo>
                  <a:pt x="95317" y="1490814"/>
                  <a:pt x="72167" y="1458138"/>
                  <a:pt x="38961" y="1357464"/>
                </a:cubicBezTo>
                <a:cubicBezTo>
                  <a:pt x="39754" y="1194746"/>
                  <a:pt x="31140" y="1299290"/>
                  <a:pt x="0" y="1193472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10675314" y="2761798"/>
            <a:ext cx="4943601" cy="3612659"/>
          </a:xfrm>
          <a:custGeom>
            <a:avLst/>
            <a:gdLst>
              <a:gd name="connsiteX0" fmla="*/ 0 w 538174"/>
              <a:gd name="connsiteY0" fmla="*/ 0 h 409575"/>
              <a:gd name="connsiteX1" fmla="*/ 33337 w 538174"/>
              <a:gd name="connsiteY1" fmla="*/ 14287 h 409575"/>
              <a:gd name="connsiteX2" fmla="*/ 66675 w 538174"/>
              <a:gd name="connsiteY2" fmla="*/ 33337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00012 w 538174"/>
              <a:gd name="connsiteY2" fmla="*/ 42862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14300 w 538174"/>
              <a:gd name="connsiteY1" fmla="*/ 52387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28587 w 538174"/>
              <a:gd name="connsiteY1" fmla="*/ 66675 h 409575"/>
              <a:gd name="connsiteX2" fmla="*/ 142875 w 538174"/>
              <a:gd name="connsiteY2" fmla="*/ 71437 h 409575"/>
              <a:gd name="connsiteX3" fmla="*/ 161925 w 538174"/>
              <a:gd name="connsiteY3" fmla="*/ 80962 h 409575"/>
              <a:gd name="connsiteX4" fmla="*/ 204787 w 538174"/>
              <a:gd name="connsiteY4" fmla="*/ 104775 h 409575"/>
              <a:gd name="connsiteX5" fmla="*/ 219075 w 538174"/>
              <a:gd name="connsiteY5" fmla="*/ 109537 h 409575"/>
              <a:gd name="connsiteX6" fmla="*/ 233362 w 538174"/>
              <a:gd name="connsiteY6" fmla="*/ 119062 h 409575"/>
              <a:gd name="connsiteX7" fmla="*/ 271462 w 538174"/>
              <a:gd name="connsiteY7" fmla="*/ 147637 h 409575"/>
              <a:gd name="connsiteX8" fmla="*/ 290512 w 538174"/>
              <a:gd name="connsiteY8" fmla="*/ 152400 h 409575"/>
              <a:gd name="connsiteX9" fmla="*/ 314325 w 538174"/>
              <a:gd name="connsiteY9" fmla="*/ 166687 h 409575"/>
              <a:gd name="connsiteX10" fmla="*/ 328612 w 538174"/>
              <a:gd name="connsiteY10" fmla="*/ 171450 h 409575"/>
              <a:gd name="connsiteX11" fmla="*/ 342900 w 538174"/>
              <a:gd name="connsiteY11" fmla="*/ 180975 h 409575"/>
              <a:gd name="connsiteX12" fmla="*/ 371475 w 538174"/>
              <a:gd name="connsiteY12" fmla="*/ 190500 h 409575"/>
              <a:gd name="connsiteX13" fmla="*/ 385762 w 538174"/>
              <a:gd name="connsiteY13" fmla="*/ 195262 h 409575"/>
              <a:gd name="connsiteX14" fmla="*/ 423862 w 538174"/>
              <a:gd name="connsiteY14" fmla="*/ 209550 h 409575"/>
              <a:gd name="connsiteX15" fmla="*/ 438150 w 538174"/>
              <a:gd name="connsiteY15" fmla="*/ 219075 h 409575"/>
              <a:gd name="connsiteX16" fmla="*/ 452437 w 538174"/>
              <a:gd name="connsiteY16" fmla="*/ 223837 h 409575"/>
              <a:gd name="connsiteX17" fmla="*/ 461962 w 538174"/>
              <a:gd name="connsiteY17" fmla="*/ 242887 h 409575"/>
              <a:gd name="connsiteX18" fmla="*/ 471487 w 538174"/>
              <a:gd name="connsiteY18" fmla="*/ 257175 h 409575"/>
              <a:gd name="connsiteX19" fmla="*/ 485775 w 538174"/>
              <a:gd name="connsiteY19" fmla="*/ 295275 h 409575"/>
              <a:gd name="connsiteX20" fmla="*/ 500062 w 538174"/>
              <a:gd name="connsiteY20" fmla="*/ 314325 h 409575"/>
              <a:gd name="connsiteX21" fmla="*/ 504825 w 538174"/>
              <a:gd name="connsiteY21" fmla="*/ 328612 h 409575"/>
              <a:gd name="connsiteX22" fmla="*/ 514350 w 538174"/>
              <a:gd name="connsiteY22" fmla="*/ 342900 h 409575"/>
              <a:gd name="connsiteX23" fmla="*/ 523875 w 538174"/>
              <a:gd name="connsiteY23" fmla="*/ 376237 h 409575"/>
              <a:gd name="connsiteX24" fmla="*/ 533400 w 538174"/>
              <a:gd name="connsiteY24" fmla="*/ 390525 h 409575"/>
              <a:gd name="connsiteX25" fmla="*/ 538162 w 538174"/>
              <a:gd name="connsiteY25" fmla="*/ 409575 h 409575"/>
              <a:gd name="connsiteX0" fmla="*/ 0 w 538174"/>
              <a:gd name="connsiteY0" fmla="*/ 0 h 409575"/>
              <a:gd name="connsiteX1" fmla="*/ 142875 w 538174"/>
              <a:gd name="connsiteY1" fmla="*/ 71437 h 409575"/>
              <a:gd name="connsiteX2" fmla="*/ 161925 w 538174"/>
              <a:gd name="connsiteY2" fmla="*/ 80962 h 409575"/>
              <a:gd name="connsiteX3" fmla="*/ 204787 w 538174"/>
              <a:gd name="connsiteY3" fmla="*/ 104775 h 409575"/>
              <a:gd name="connsiteX4" fmla="*/ 219075 w 538174"/>
              <a:gd name="connsiteY4" fmla="*/ 109537 h 409575"/>
              <a:gd name="connsiteX5" fmla="*/ 233362 w 538174"/>
              <a:gd name="connsiteY5" fmla="*/ 119062 h 409575"/>
              <a:gd name="connsiteX6" fmla="*/ 271462 w 538174"/>
              <a:gd name="connsiteY6" fmla="*/ 147637 h 409575"/>
              <a:gd name="connsiteX7" fmla="*/ 290512 w 538174"/>
              <a:gd name="connsiteY7" fmla="*/ 152400 h 409575"/>
              <a:gd name="connsiteX8" fmla="*/ 314325 w 538174"/>
              <a:gd name="connsiteY8" fmla="*/ 166687 h 409575"/>
              <a:gd name="connsiteX9" fmla="*/ 328612 w 538174"/>
              <a:gd name="connsiteY9" fmla="*/ 171450 h 409575"/>
              <a:gd name="connsiteX10" fmla="*/ 342900 w 538174"/>
              <a:gd name="connsiteY10" fmla="*/ 180975 h 409575"/>
              <a:gd name="connsiteX11" fmla="*/ 371475 w 538174"/>
              <a:gd name="connsiteY11" fmla="*/ 190500 h 409575"/>
              <a:gd name="connsiteX12" fmla="*/ 385762 w 538174"/>
              <a:gd name="connsiteY12" fmla="*/ 195262 h 409575"/>
              <a:gd name="connsiteX13" fmla="*/ 423862 w 538174"/>
              <a:gd name="connsiteY13" fmla="*/ 209550 h 409575"/>
              <a:gd name="connsiteX14" fmla="*/ 438150 w 538174"/>
              <a:gd name="connsiteY14" fmla="*/ 219075 h 409575"/>
              <a:gd name="connsiteX15" fmla="*/ 452437 w 538174"/>
              <a:gd name="connsiteY15" fmla="*/ 223837 h 409575"/>
              <a:gd name="connsiteX16" fmla="*/ 461962 w 538174"/>
              <a:gd name="connsiteY16" fmla="*/ 242887 h 409575"/>
              <a:gd name="connsiteX17" fmla="*/ 471487 w 538174"/>
              <a:gd name="connsiteY17" fmla="*/ 257175 h 409575"/>
              <a:gd name="connsiteX18" fmla="*/ 485775 w 538174"/>
              <a:gd name="connsiteY18" fmla="*/ 295275 h 409575"/>
              <a:gd name="connsiteX19" fmla="*/ 500062 w 538174"/>
              <a:gd name="connsiteY19" fmla="*/ 314325 h 409575"/>
              <a:gd name="connsiteX20" fmla="*/ 504825 w 538174"/>
              <a:gd name="connsiteY20" fmla="*/ 328612 h 409575"/>
              <a:gd name="connsiteX21" fmla="*/ 514350 w 538174"/>
              <a:gd name="connsiteY21" fmla="*/ 342900 h 409575"/>
              <a:gd name="connsiteX22" fmla="*/ 523875 w 538174"/>
              <a:gd name="connsiteY22" fmla="*/ 376237 h 409575"/>
              <a:gd name="connsiteX23" fmla="*/ 533400 w 538174"/>
              <a:gd name="connsiteY23" fmla="*/ 390525 h 409575"/>
              <a:gd name="connsiteX24" fmla="*/ 538162 w 538174"/>
              <a:gd name="connsiteY24" fmla="*/ 409575 h 409575"/>
              <a:gd name="connsiteX0" fmla="*/ 0 w 538174"/>
              <a:gd name="connsiteY0" fmla="*/ 0 h 409575"/>
              <a:gd name="connsiteX1" fmla="*/ 161925 w 538174"/>
              <a:gd name="connsiteY1" fmla="*/ 80962 h 409575"/>
              <a:gd name="connsiteX2" fmla="*/ 204787 w 538174"/>
              <a:gd name="connsiteY2" fmla="*/ 104775 h 409575"/>
              <a:gd name="connsiteX3" fmla="*/ 219075 w 538174"/>
              <a:gd name="connsiteY3" fmla="*/ 109537 h 409575"/>
              <a:gd name="connsiteX4" fmla="*/ 233362 w 538174"/>
              <a:gd name="connsiteY4" fmla="*/ 119062 h 409575"/>
              <a:gd name="connsiteX5" fmla="*/ 271462 w 538174"/>
              <a:gd name="connsiteY5" fmla="*/ 147637 h 409575"/>
              <a:gd name="connsiteX6" fmla="*/ 290512 w 538174"/>
              <a:gd name="connsiteY6" fmla="*/ 152400 h 409575"/>
              <a:gd name="connsiteX7" fmla="*/ 314325 w 538174"/>
              <a:gd name="connsiteY7" fmla="*/ 166687 h 409575"/>
              <a:gd name="connsiteX8" fmla="*/ 328612 w 538174"/>
              <a:gd name="connsiteY8" fmla="*/ 171450 h 409575"/>
              <a:gd name="connsiteX9" fmla="*/ 342900 w 538174"/>
              <a:gd name="connsiteY9" fmla="*/ 180975 h 409575"/>
              <a:gd name="connsiteX10" fmla="*/ 371475 w 538174"/>
              <a:gd name="connsiteY10" fmla="*/ 190500 h 409575"/>
              <a:gd name="connsiteX11" fmla="*/ 385762 w 538174"/>
              <a:gd name="connsiteY11" fmla="*/ 195262 h 409575"/>
              <a:gd name="connsiteX12" fmla="*/ 423862 w 538174"/>
              <a:gd name="connsiteY12" fmla="*/ 209550 h 409575"/>
              <a:gd name="connsiteX13" fmla="*/ 438150 w 538174"/>
              <a:gd name="connsiteY13" fmla="*/ 219075 h 409575"/>
              <a:gd name="connsiteX14" fmla="*/ 452437 w 538174"/>
              <a:gd name="connsiteY14" fmla="*/ 223837 h 409575"/>
              <a:gd name="connsiteX15" fmla="*/ 461962 w 538174"/>
              <a:gd name="connsiteY15" fmla="*/ 242887 h 409575"/>
              <a:gd name="connsiteX16" fmla="*/ 471487 w 538174"/>
              <a:gd name="connsiteY16" fmla="*/ 257175 h 409575"/>
              <a:gd name="connsiteX17" fmla="*/ 485775 w 538174"/>
              <a:gd name="connsiteY17" fmla="*/ 295275 h 409575"/>
              <a:gd name="connsiteX18" fmla="*/ 500062 w 538174"/>
              <a:gd name="connsiteY18" fmla="*/ 314325 h 409575"/>
              <a:gd name="connsiteX19" fmla="*/ 504825 w 538174"/>
              <a:gd name="connsiteY19" fmla="*/ 328612 h 409575"/>
              <a:gd name="connsiteX20" fmla="*/ 514350 w 538174"/>
              <a:gd name="connsiteY20" fmla="*/ 342900 h 409575"/>
              <a:gd name="connsiteX21" fmla="*/ 523875 w 538174"/>
              <a:gd name="connsiteY21" fmla="*/ 376237 h 409575"/>
              <a:gd name="connsiteX22" fmla="*/ 533400 w 538174"/>
              <a:gd name="connsiteY22" fmla="*/ 390525 h 409575"/>
              <a:gd name="connsiteX23" fmla="*/ 538162 w 538174"/>
              <a:gd name="connsiteY23" fmla="*/ 409575 h 409575"/>
              <a:gd name="connsiteX0" fmla="*/ 0 w 538174"/>
              <a:gd name="connsiteY0" fmla="*/ 0 h 409575"/>
              <a:gd name="connsiteX1" fmla="*/ 204787 w 538174"/>
              <a:gd name="connsiteY1" fmla="*/ 104775 h 409575"/>
              <a:gd name="connsiteX2" fmla="*/ 219075 w 538174"/>
              <a:gd name="connsiteY2" fmla="*/ 109537 h 409575"/>
              <a:gd name="connsiteX3" fmla="*/ 233362 w 538174"/>
              <a:gd name="connsiteY3" fmla="*/ 119062 h 409575"/>
              <a:gd name="connsiteX4" fmla="*/ 271462 w 538174"/>
              <a:gd name="connsiteY4" fmla="*/ 147637 h 409575"/>
              <a:gd name="connsiteX5" fmla="*/ 290512 w 538174"/>
              <a:gd name="connsiteY5" fmla="*/ 152400 h 409575"/>
              <a:gd name="connsiteX6" fmla="*/ 314325 w 538174"/>
              <a:gd name="connsiteY6" fmla="*/ 166687 h 409575"/>
              <a:gd name="connsiteX7" fmla="*/ 328612 w 538174"/>
              <a:gd name="connsiteY7" fmla="*/ 171450 h 409575"/>
              <a:gd name="connsiteX8" fmla="*/ 342900 w 538174"/>
              <a:gd name="connsiteY8" fmla="*/ 180975 h 409575"/>
              <a:gd name="connsiteX9" fmla="*/ 371475 w 538174"/>
              <a:gd name="connsiteY9" fmla="*/ 190500 h 409575"/>
              <a:gd name="connsiteX10" fmla="*/ 385762 w 538174"/>
              <a:gd name="connsiteY10" fmla="*/ 195262 h 409575"/>
              <a:gd name="connsiteX11" fmla="*/ 423862 w 538174"/>
              <a:gd name="connsiteY11" fmla="*/ 209550 h 409575"/>
              <a:gd name="connsiteX12" fmla="*/ 438150 w 538174"/>
              <a:gd name="connsiteY12" fmla="*/ 219075 h 409575"/>
              <a:gd name="connsiteX13" fmla="*/ 452437 w 538174"/>
              <a:gd name="connsiteY13" fmla="*/ 223837 h 409575"/>
              <a:gd name="connsiteX14" fmla="*/ 461962 w 538174"/>
              <a:gd name="connsiteY14" fmla="*/ 242887 h 409575"/>
              <a:gd name="connsiteX15" fmla="*/ 471487 w 538174"/>
              <a:gd name="connsiteY15" fmla="*/ 257175 h 409575"/>
              <a:gd name="connsiteX16" fmla="*/ 485775 w 538174"/>
              <a:gd name="connsiteY16" fmla="*/ 295275 h 409575"/>
              <a:gd name="connsiteX17" fmla="*/ 500062 w 538174"/>
              <a:gd name="connsiteY17" fmla="*/ 314325 h 409575"/>
              <a:gd name="connsiteX18" fmla="*/ 504825 w 538174"/>
              <a:gd name="connsiteY18" fmla="*/ 328612 h 409575"/>
              <a:gd name="connsiteX19" fmla="*/ 514350 w 538174"/>
              <a:gd name="connsiteY19" fmla="*/ 342900 h 409575"/>
              <a:gd name="connsiteX20" fmla="*/ 523875 w 538174"/>
              <a:gd name="connsiteY20" fmla="*/ 376237 h 409575"/>
              <a:gd name="connsiteX21" fmla="*/ 533400 w 538174"/>
              <a:gd name="connsiteY21" fmla="*/ 390525 h 409575"/>
              <a:gd name="connsiteX22" fmla="*/ 538162 w 538174"/>
              <a:gd name="connsiteY22" fmla="*/ 409575 h 409575"/>
              <a:gd name="connsiteX0" fmla="*/ 0 w 538174"/>
              <a:gd name="connsiteY0" fmla="*/ 0 h 409575"/>
              <a:gd name="connsiteX1" fmla="*/ 219075 w 538174"/>
              <a:gd name="connsiteY1" fmla="*/ 109537 h 409575"/>
              <a:gd name="connsiteX2" fmla="*/ 233362 w 538174"/>
              <a:gd name="connsiteY2" fmla="*/ 119062 h 409575"/>
              <a:gd name="connsiteX3" fmla="*/ 271462 w 538174"/>
              <a:gd name="connsiteY3" fmla="*/ 147637 h 409575"/>
              <a:gd name="connsiteX4" fmla="*/ 290512 w 538174"/>
              <a:gd name="connsiteY4" fmla="*/ 152400 h 409575"/>
              <a:gd name="connsiteX5" fmla="*/ 314325 w 538174"/>
              <a:gd name="connsiteY5" fmla="*/ 166687 h 409575"/>
              <a:gd name="connsiteX6" fmla="*/ 328612 w 538174"/>
              <a:gd name="connsiteY6" fmla="*/ 171450 h 409575"/>
              <a:gd name="connsiteX7" fmla="*/ 342900 w 538174"/>
              <a:gd name="connsiteY7" fmla="*/ 180975 h 409575"/>
              <a:gd name="connsiteX8" fmla="*/ 371475 w 538174"/>
              <a:gd name="connsiteY8" fmla="*/ 190500 h 409575"/>
              <a:gd name="connsiteX9" fmla="*/ 385762 w 538174"/>
              <a:gd name="connsiteY9" fmla="*/ 195262 h 409575"/>
              <a:gd name="connsiteX10" fmla="*/ 423862 w 538174"/>
              <a:gd name="connsiteY10" fmla="*/ 209550 h 409575"/>
              <a:gd name="connsiteX11" fmla="*/ 438150 w 538174"/>
              <a:gd name="connsiteY11" fmla="*/ 219075 h 409575"/>
              <a:gd name="connsiteX12" fmla="*/ 452437 w 538174"/>
              <a:gd name="connsiteY12" fmla="*/ 223837 h 409575"/>
              <a:gd name="connsiteX13" fmla="*/ 461962 w 538174"/>
              <a:gd name="connsiteY13" fmla="*/ 242887 h 409575"/>
              <a:gd name="connsiteX14" fmla="*/ 471487 w 538174"/>
              <a:gd name="connsiteY14" fmla="*/ 257175 h 409575"/>
              <a:gd name="connsiteX15" fmla="*/ 485775 w 538174"/>
              <a:gd name="connsiteY15" fmla="*/ 295275 h 409575"/>
              <a:gd name="connsiteX16" fmla="*/ 500062 w 538174"/>
              <a:gd name="connsiteY16" fmla="*/ 314325 h 409575"/>
              <a:gd name="connsiteX17" fmla="*/ 504825 w 538174"/>
              <a:gd name="connsiteY17" fmla="*/ 328612 h 409575"/>
              <a:gd name="connsiteX18" fmla="*/ 514350 w 538174"/>
              <a:gd name="connsiteY18" fmla="*/ 342900 h 409575"/>
              <a:gd name="connsiteX19" fmla="*/ 523875 w 538174"/>
              <a:gd name="connsiteY19" fmla="*/ 376237 h 409575"/>
              <a:gd name="connsiteX20" fmla="*/ 533400 w 538174"/>
              <a:gd name="connsiteY20" fmla="*/ 390525 h 409575"/>
              <a:gd name="connsiteX21" fmla="*/ 538162 w 538174"/>
              <a:gd name="connsiteY21" fmla="*/ 409575 h 409575"/>
              <a:gd name="connsiteX0" fmla="*/ 0 w 538174"/>
              <a:gd name="connsiteY0" fmla="*/ 0 h 409575"/>
              <a:gd name="connsiteX1" fmla="*/ 233362 w 538174"/>
              <a:gd name="connsiteY1" fmla="*/ 119062 h 409575"/>
              <a:gd name="connsiteX2" fmla="*/ 271462 w 538174"/>
              <a:gd name="connsiteY2" fmla="*/ 147637 h 409575"/>
              <a:gd name="connsiteX3" fmla="*/ 290512 w 538174"/>
              <a:gd name="connsiteY3" fmla="*/ 152400 h 409575"/>
              <a:gd name="connsiteX4" fmla="*/ 314325 w 538174"/>
              <a:gd name="connsiteY4" fmla="*/ 166687 h 409575"/>
              <a:gd name="connsiteX5" fmla="*/ 328612 w 538174"/>
              <a:gd name="connsiteY5" fmla="*/ 171450 h 409575"/>
              <a:gd name="connsiteX6" fmla="*/ 342900 w 538174"/>
              <a:gd name="connsiteY6" fmla="*/ 180975 h 409575"/>
              <a:gd name="connsiteX7" fmla="*/ 371475 w 538174"/>
              <a:gd name="connsiteY7" fmla="*/ 190500 h 409575"/>
              <a:gd name="connsiteX8" fmla="*/ 385762 w 538174"/>
              <a:gd name="connsiteY8" fmla="*/ 195262 h 409575"/>
              <a:gd name="connsiteX9" fmla="*/ 423862 w 538174"/>
              <a:gd name="connsiteY9" fmla="*/ 209550 h 409575"/>
              <a:gd name="connsiteX10" fmla="*/ 438150 w 538174"/>
              <a:gd name="connsiteY10" fmla="*/ 219075 h 409575"/>
              <a:gd name="connsiteX11" fmla="*/ 452437 w 538174"/>
              <a:gd name="connsiteY11" fmla="*/ 223837 h 409575"/>
              <a:gd name="connsiteX12" fmla="*/ 461962 w 538174"/>
              <a:gd name="connsiteY12" fmla="*/ 242887 h 409575"/>
              <a:gd name="connsiteX13" fmla="*/ 471487 w 538174"/>
              <a:gd name="connsiteY13" fmla="*/ 257175 h 409575"/>
              <a:gd name="connsiteX14" fmla="*/ 485775 w 538174"/>
              <a:gd name="connsiteY14" fmla="*/ 295275 h 409575"/>
              <a:gd name="connsiteX15" fmla="*/ 500062 w 538174"/>
              <a:gd name="connsiteY15" fmla="*/ 314325 h 409575"/>
              <a:gd name="connsiteX16" fmla="*/ 504825 w 538174"/>
              <a:gd name="connsiteY16" fmla="*/ 328612 h 409575"/>
              <a:gd name="connsiteX17" fmla="*/ 514350 w 538174"/>
              <a:gd name="connsiteY17" fmla="*/ 342900 h 409575"/>
              <a:gd name="connsiteX18" fmla="*/ 523875 w 538174"/>
              <a:gd name="connsiteY18" fmla="*/ 376237 h 409575"/>
              <a:gd name="connsiteX19" fmla="*/ 533400 w 538174"/>
              <a:gd name="connsiteY19" fmla="*/ 390525 h 409575"/>
              <a:gd name="connsiteX20" fmla="*/ 538162 w 538174"/>
              <a:gd name="connsiteY20" fmla="*/ 409575 h 409575"/>
              <a:gd name="connsiteX0" fmla="*/ 0 w 538174"/>
              <a:gd name="connsiteY0" fmla="*/ 0 h 409575"/>
              <a:gd name="connsiteX1" fmla="*/ 271462 w 538174"/>
              <a:gd name="connsiteY1" fmla="*/ 147637 h 409575"/>
              <a:gd name="connsiteX2" fmla="*/ 290512 w 538174"/>
              <a:gd name="connsiteY2" fmla="*/ 152400 h 409575"/>
              <a:gd name="connsiteX3" fmla="*/ 314325 w 538174"/>
              <a:gd name="connsiteY3" fmla="*/ 166687 h 409575"/>
              <a:gd name="connsiteX4" fmla="*/ 328612 w 538174"/>
              <a:gd name="connsiteY4" fmla="*/ 171450 h 409575"/>
              <a:gd name="connsiteX5" fmla="*/ 342900 w 538174"/>
              <a:gd name="connsiteY5" fmla="*/ 180975 h 409575"/>
              <a:gd name="connsiteX6" fmla="*/ 371475 w 538174"/>
              <a:gd name="connsiteY6" fmla="*/ 190500 h 409575"/>
              <a:gd name="connsiteX7" fmla="*/ 385762 w 538174"/>
              <a:gd name="connsiteY7" fmla="*/ 195262 h 409575"/>
              <a:gd name="connsiteX8" fmla="*/ 423862 w 538174"/>
              <a:gd name="connsiteY8" fmla="*/ 209550 h 409575"/>
              <a:gd name="connsiteX9" fmla="*/ 438150 w 538174"/>
              <a:gd name="connsiteY9" fmla="*/ 219075 h 409575"/>
              <a:gd name="connsiteX10" fmla="*/ 452437 w 538174"/>
              <a:gd name="connsiteY10" fmla="*/ 223837 h 409575"/>
              <a:gd name="connsiteX11" fmla="*/ 461962 w 538174"/>
              <a:gd name="connsiteY11" fmla="*/ 242887 h 409575"/>
              <a:gd name="connsiteX12" fmla="*/ 471487 w 538174"/>
              <a:gd name="connsiteY12" fmla="*/ 257175 h 409575"/>
              <a:gd name="connsiteX13" fmla="*/ 485775 w 538174"/>
              <a:gd name="connsiteY13" fmla="*/ 295275 h 409575"/>
              <a:gd name="connsiteX14" fmla="*/ 500062 w 538174"/>
              <a:gd name="connsiteY14" fmla="*/ 314325 h 409575"/>
              <a:gd name="connsiteX15" fmla="*/ 504825 w 538174"/>
              <a:gd name="connsiteY15" fmla="*/ 328612 h 409575"/>
              <a:gd name="connsiteX16" fmla="*/ 514350 w 538174"/>
              <a:gd name="connsiteY16" fmla="*/ 342900 h 409575"/>
              <a:gd name="connsiteX17" fmla="*/ 523875 w 538174"/>
              <a:gd name="connsiteY17" fmla="*/ 376237 h 409575"/>
              <a:gd name="connsiteX18" fmla="*/ 533400 w 538174"/>
              <a:gd name="connsiteY18" fmla="*/ 390525 h 409575"/>
              <a:gd name="connsiteX19" fmla="*/ 538162 w 538174"/>
              <a:gd name="connsiteY19" fmla="*/ 409575 h 409575"/>
              <a:gd name="connsiteX0" fmla="*/ 0 w 538174"/>
              <a:gd name="connsiteY0" fmla="*/ 0 h 409575"/>
              <a:gd name="connsiteX1" fmla="*/ 290512 w 538174"/>
              <a:gd name="connsiteY1" fmla="*/ 152400 h 409575"/>
              <a:gd name="connsiteX2" fmla="*/ 314325 w 538174"/>
              <a:gd name="connsiteY2" fmla="*/ 166687 h 409575"/>
              <a:gd name="connsiteX3" fmla="*/ 328612 w 538174"/>
              <a:gd name="connsiteY3" fmla="*/ 171450 h 409575"/>
              <a:gd name="connsiteX4" fmla="*/ 342900 w 538174"/>
              <a:gd name="connsiteY4" fmla="*/ 180975 h 409575"/>
              <a:gd name="connsiteX5" fmla="*/ 371475 w 538174"/>
              <a:gd name="connsiteY5" fmla="*/ 190500 h 409575"/>
              <a:gd name="connsiteX6" fmla="*/ 385762 w 538174"/>
              <a:gd name="connsiteY6" fmla="*/ 195262 h 409575"/>
              <a:gd name="connsiteX7" fmla="*/ 423862 w 538174"/>
              <a:gd name="connsiteY7" fmla="*/ 209550 h 409575"/>
              <a:gd name="connsiteX8" fmla="*/ 438150 w 538174"/>
              <a:gd name="connsiteY8" fmla="*/ 219075 h 409575"/>
              <a:gd name="connsiteX9" fmla="*/ 452437 w 538174"/>
              <a:gd name="connsiteY9" fmla="*/ 223837 h 409575"/>
              <a:gd name="connsiteX10" fmla="*/ 461962 w 538174"/>
              <a:gd name="connsiteY10" fmla="*/ 242887 h 409575"/>
              <a:gd name="connsiteX11" fmla="*/ 471487 w 538174"/>
              <a:gd name="connsiteY11" fmla="*/ 257175 h 409575"/>
              <a:gd name="connsiteX12" fmla="*/ 485775 w 538174"/>
              <a:gd name="connsiteY12" fmla="*/ 295275 h 409575"/>
              <a:gd name="connsiteX13" fmla="*/ 500062 w 538174"/>
              <a:gd name="connsiteY13" fmla="*/ 314325 h 409575"/>
              <a:gd name="connsiteX14" fmla="*/ 504825 w 538174"/>
              <a:gd name="connsiteY14" fmla="*/ 328612 h 409575"/>
              <a:gd name="connsiteX15" fmla="*/ 514350 w 538174"/>
              <a:gd name="connsiteY15" fmla="*/ 342900 h 409575"/>
              <a:gd name="connsiteX16" fmla="*/ 523875 w 538174"/>
              <a:gd name="connsiteY16" fmla="*/ 376237 h 409575"/>
              <a:gd name="connsiteX17" fmla="*/ 533400 w 538174"/>
              <a:gd name="connsiteY17" fmla="*/ 390525 h 409575"/>
              <a:gd name="connsiteX18" fmla="*/ 538162 w 538174"/>
              <a:gd name="connsiteY18" fmla="*/ 409575 h 409575"/>
              <a:gd name="connsiteX0" fmla="*/ 0 w 538174"/>
              <a:gd name="connsiteY0" fmla="*/ 0 h 409575"/>
              <a:gd name="connsiteX1" fmla="*/ 314325 w 538174"/>
              <a:gd name="connsiteY1" fmla="*/ 166687 h 409575"/>
              <a:gd name="connsiteX2" fmla="*/ 328612 w 538174"/>
              <a:gd name="connsiteY2" fmla="*/ 171450 h 409575"/>
              <a:gd name="connsiteX3" fmla="*/ 342900 w 538174"/>
              <a:gd name="connsiteY3" fmla="*/ 180975 h 409575"/>
              <a:gd name="connsiteX4" fmla="*/ 371475 w 538174"/>
              <a:gd name="connsiteY4" fmla="*/ 190500 h 409575"/>
              <a:gd name="connsiteX5" fmla="*/ 385762 w 538174"/>
              <a:gd name="connsiteY5" fmla="*/ 195262 h 409575"/>
              <a:gd name="connsiteX6" fmla="*/ 423862 w 538174"/>
              <a:gd name="connsiteY6" fmla="*/ 209550 h 409575"/>
              <a:gd name="connsiteX7" fmla="*/ 438150 w 538174"/>
              <a:gd name="connsiteY7" fmla="*/ 219075 h 409575"/>
              <a:gd name="connsiteX8" fmla="*/ 452437 w 538174"/>
              <a:gd name="connsiteY8" fmla="*/ 223837 h 409575"/>
              <a:gd name="connsiteX9" fmla="*/ 461962 w 538174"/>
              <a:gd name="connsiteY9" fmla="*/ 242887 h 409575"/>
              <a:gd name="connsiteX10" fmla="*/ 471487 w 538174"/>
              <a:gd name="connsiteY10" fmla="*/ 257175 h 409575"/>
              <a:gd name="connsiteX11" fmla="*/ 485775 w 538174"/>
              <a:gd name="connsiteY11" fmla="*/ 295275 h 409575"/>
              <a:gd name="connsiteX12" fmla="*/ 500062 w 538174"/>
              <a:gd name="connsiteY12" fmla="*/ 314325 h 409575"/>
              <a:gd name="connsiteX13" fmla="*/ 504825 w 538174"/>
              <a:gd name="connsiteY13" fmla="*/ 328612 h 409575"/>
              <a:gd name="connsiteX14" fmla="*/ 514350 w 538174"/>
              <a:gd name="connsiteY14" fmla="*/ 342900 h 409575"/>
              <a:gd name="connsiteX15" fmla="*/ 523875 w 538174"/>
              <a:gd name="connsiteY15" fmla="*/ 376237 h 409575"/>
              <a:gd name="connsiteX16" fmla="*/ 533400 w 538174"/>
              <a:gd name="connsiteY16" fmla="*/ 390525 h 409575"/>
              <a:gd name="connsiteX17" fmla="*/ 538162 w 538174"/>
              <a:gd name="connsiteY17" fmla="*/ 409575 h 409575"/>
              <a:gd name="connsiteX0" fmla="*/ 0 w 538174"/>
              <a:gd name="connsiteY0" fmla="*/ 0 h 409575"/>
              <a:gd name="connsiteX1" fmla="*/ 328612 w 538174"/>
              <a:gd name="connsiteY1" fmla="*/ 171450 h 409575"/>
              <a:gd name="connsiteX2" fmla="*/ 342900 w 538174"/>
              <a:gd name="connsiteY2" fmla="*/ 180975 h 409575"/>
              <a:gd name="connsiteX3" fmla="*/ 371475 w 538174"/>
              <a:gd name="connsiteY3" fmla="*/ 190500 h 409575"/>
              <a:gd name="connsiteX4" fmla="*/ 385762 w 538174"/>
              <a:gd name="connsiteY4" fmla="*/ 195262 h 409575"/>
              <a:gd name="connsiteX5" fmla="*/ 423862 w 538174"/>
              <a:gd name="connsiteY5" fmla="*/ 209550 h 409575"/>
              <a:gd name="connsiteX6" fmla="*/ 438150 w 538174"/>
              <a:gd name="connsiteY6" fmla="*/ 219075 h 409575"/>
              <a:gd name="connsiteX7" fmla="*/ 452437 w 538174"/>
              <a:gd name="connsiteY7" fmla="*/ 223837 h 409575"/>
              <a:gd name="connsiteX8" fmla="*/ 461962 w 538174"/>
              <a:gd name="connsiteY8" fmla="*/ 242887 h 409575"/>
              <a:gd name="connsiteX9" fmla="*/ 471487 w 538174"/>
              <a:gd name="connsiteY9" fmla="*/ 257175 h 409575"/>
              <a:gd name="connsiteX10" fmla="*/ 485775 w 538174"/>
              <a:gd name="connsiteY10" fmla="*/ 295275 h 409575"/>
              <a:gd name="connsiteX11" fmla="*/ 500062 w 538174"/>
              <a:gd name="connsiteY11" fmla="*/ 314325 h 409575"/>
              <a:gd name="connsiteX12" fmla="*/ 504825 w 538174"/>
              <a:gd name="connsiteY12" fmla="*/ 328612 h 409575"/>
              <a:gd name="connsiteX13" fmla="*/ 514350 w 538174"/>
              <a:gd name="connsiteY13" fmla="*/ 342900 h 409575"/>
              <a:gd name="connsiteX14" fmla="*/ 523875 w 538174"/>
              <a:gd name="connsiteY14" fmla="*/ 376237 h 409575"/>
              <a:gd name="connsiteX15" fmla="*/ 533400 w 538174"/>
              <a:gd name="connsiteY15" fmla="*/ 390525 h 409575"/>
              <a:gd name="connsiteX16" fmla="*/ 538162 w 538174"/>
              <a:gd name="connsiteY16" fmla="*/ 409575 h 409575"/>
              <a:gd name="connsiteX0" fmla="*/ 0 w 538174"/>
              <a:gd name="connsiteY0" fmla="*/ 0 h 409575"/>
              <a:gd name="connsiteX1" fmla="*/ 342900 w 538174"/>
              <a:gd name="connsiteY1" fmla="*/ 180975 h 409575"/>
              <a:gd name="connsiteX2" fmla="*/ 371475 w 538174"/>
              <a:gd name="connsiteY2" fmla="*/ 190500 h 409575"/>
              <a:gd name="connsiteX3" fmla="*/ 385762 w 538174"/>
              <a:gd name="connsiteY3" fmla="*/ 195262 h 409575"/>
              <a:gd name="connsiteX4" fmla="*/ 423862 w 538174"/>
              <a:gd name="connsiteY4" fmla="*/ 209550 h 409575"/>
              <a:gd name="connsiteX5" fmla="*/ 438150 w 538174"/>
              <a:gd name="connsiteY5" fmla="*/ 219075 h 409575"/>
              <a:gd name="connsiteX6" fmla="*/ 452437 w 538174"/>
              <a:gd name="connsiteY6" fmla="*/ 223837 h 409575"/>
              <a:gd name="connsiteX7" fmla="*/ 461962 w 538174"/>
              <a:gd name="connsiteY7" fmla="*/ 242887 h 409575"/>
              <a:gd name="connsiteX8" fmla="*/ 471487 w 538174"/>
              <a:gd name="connsiteY8" fmla="*/ 257175 h 409575"/>
              <a:gd name="connsiteX9" fmla="*/ 485775 w 538174"/>
              <a:gd name="connsiteY9" fmla="*/ 295275 h 409575"/>
              <a:gd name="connsiteX10" fmla="*/ 500062 w 538174"/>
              <a:gd name="connsiteY10" fmla="*/ 314325 h 409575"/>
              <a:gd name="connsiteX11" fmla="*/ 504825 w 538174"/>
              <a:gd name="connsiteY11" fmla="*/ 328612 h 409575"/>
              <a:gd name="connsiteX12" fmla="*/ 514350 w 538174"/>
              <a:gd name="connsiteY12" fmla="*/ 342900 h 409575"/>
              <a:gd name="connsiteX13" fmla="*/ 523875 w 538174"/>
              <a:gd name="connsiteY13" fmla="*/ 376237 h 409575"/>
              <a:gd name="connsiteX14" fmla="*/ 533400 w 538174"/>
              <a:gd name="connsiteY14" fmla="*/ 390525 h 409575"/>
              <a:gd name="connsiteX15" fmla="*/ 538162 w 538174"/>
              <a:gd name="connsiteY15" fmla="*/ 409575 h 409575"/>
              <a:gd name="connsiteX0" fmla="*/ 0 w 538174"/>
              <a:gd name="connsiteY0" fmla="*/ 0 h 409575"/>
              <a:gd name="connsiteX1" fmla="*/ 371475 w 538174"/>
              <a:gd name="connsiteY1" fmla="*/ 190500 h 409575"/>
              <a:gd name="connsiteX2" fmla="*/ 385762 w 538174"/>
              <a:gd name="connsiteY2" fmla="*/ 195262 h 409575"/>
              <a:gd name="connsiteX3" fmla="*/ 423862 w 538174"/>
              <a:gd name="connsiteY3" fmla="*/ 209550 h 409575"/>
              <a:gd name="connsiteX4" fmla="*/ 438150 w 538174"/>
              <a:gd name="connsiteY4" fmla="*/ 219075 h 409575"/>
              <a:gd name="connsiteX5" fmla="*/ 452437 w 538174"/>
              <a:gd name="connsiteY5" fmla="*/ 223837 h 409575"/>
              <a:gd name="connsiteX6" fmla="*/ 461962 w 538174"/>
              <a:gd name="connsiteY6" fmla="*/ 242887 h 409575"/>
              <a:gd name="connsiteX7" fmla="*/ 471487 w 538174"/>
              <a:gd name="connsiteY7" fmla="*/ 257175 h 409575"/>
              <a:gd name="connsiteX8" fmla="*/ 485775 w 538174"/>
              <a:gd name="connsiteY8" fmla="*/ 295275 h 409575"/>
              <a:gd name="connsiteX9" fmla="*/ 500062 w 538174"/>
              <a:gd name="connsiteY9" fmla="*/ 314325 h 409575"/>
              <a:gd name="connsiteX10" fmla="*/ 504825 w 538174"/>
              <a:gd name="connsiteY10" fmla="*/ 328612 h 409575"/>
              <a:gd name="connsiteX11" fmla="*/ 514350 w 538174"/>
              <a:gd name="connsiteY11" fmla="*/ 342900 h 409575"/>
              <a:gd name="connsiteX12" fmla="*/ 523875 w 538174"/>
              <a:gd name="connsiteY12" fmla="*/ 376237 h 409575"/>
              <a:gd name="connsiteX13" fmla="*/ 533400 w 538174"/>
              <a:gd name="connsiteY13" fmla="*/ 390525 h 409575"/>
              <a:gd name="connsiteX14" fmla="*/ 538162 w 538174"/>
              <a:gd name="connsiteY14" fmla="*/ 409575 h 409575"/>
              <a:gd name="connsiteX0" fmla="*/ 0 w 538174"/>
              <a:gd name="connsiteY0" fmla="*/ 0 h 409575"/>
              <a:gd name="connsiteX1" fmla="*/ 385762 w 538174"/>
              <a:gd name="connsiteY1" fmla="*/ 195262 h 409575"/>
              <a:gd name="connsiteX2" fmla="*/ 423862 w 538174"/>
              <a:gd name="connsiteY2" fmla="*/ 209550 h 409575"/>
              <a:gd name="connsiteX3" fmla="*/ 438150 w 538174"/>
              <a:gd name="connsiteY3" fmla="*/ 219075 h 409575"/>
              <a:gd name="connsiteX4" fmla="*/ 452437 w 538174"/>
              <a:gd name="connsiteY4" fmla="*/ 223837 h 409575"/>
              <a:gd name="connsiteX5" fmla="*/ 461962 w 538174"/>
              <a:gd name="connsiteY5" fmla="*/ 242887 h 409575"/>
              <a:gd name="connsiteX6" fmla="*/ 471487 w 538174"/>
              <a:gd name="connsiteY6" fmla="*/ 257175 h 409575"/>
              <a:gd name="connsiteX7" fmla="*/ 485775 w 538174"/>
              <a:gd name="connsiteY7" fmla="*/ 295275 h 409575"/>
              <a:gd name="connsiteX8" fmla="*/ 500062 w 538174"/>
              <a:gd name="connsiteY8" fmla="*/ 314325 h 409575"/>
              <a:gd name="connsiteX9" fmla="*/ 504825 w 538174"/>
              <a:gd name="connsiteY9" fmla="*/ 328612 h 409575"/>
              <a:gd name="connsiteX10" fmla="*/ 514350 w 538174"/>
              <a:gd name="connsiteY10" fmla="*/ 342900 h 409575"/>
              <a:gd name="connsiteX11" fmla="*/ 523875 w 538174"/>
              <a:gd name="connsiteY11" fmla="*/ 376237 h 409575"/>
              <a:gd name="connsiteX12" fmla="*/ 533400 w 538174"/>
              <a:gd name="connsiteY12" fmla="*/ 390525 h 409575"/>
              <a:gd name="connsiteX13" fmla="*/ 538162 w 538174"/>
              <a:gd name="connsiteY13" fmla="*/ 409575 h 409575"/>
              <a:gd name="connsiteX0" fmla="*/ 0 w 538174"/>
              <a:gd name="connsiteY0" fmla="*/ 0 h 409575"/>
              <a:gd name="connsiteX1" fmla="*/ 423862 w 538174"/>
              <a:gd name="connsiteY1" fmla="*/ 209550 h 409575"/>
              <a:gd name="connsiteX2" fmla="*/ 438150 w 538174"/>
              <a:gd name="connsiteY2" fmla="*/ 219075 h 409575"/>
              <a:gd name="connsiteX3" fmla="*/ 452437 w 538174"/>
              <a:gd name="connsiteY3" fmla="*/ 223837 h 409575"/>
              <a:gd name="connsiteX4" fmla="*/ 461962 w 538174"/>
              <a:gd name="connsiteY4" fmla="*/ 242887 h 409575"/>
              <a:gd name="connsiteX5" fmla="*/ 471487 w 538174"/>
              <a:gd name="connsiteY5" fmla="*/ 257175 h 409575"/>
              <a:gd name="connsiteX6" fmla="*/ 485775 w 538174"/>
              <a:gd name="connsiteY6" fmla="*/ 295275 h 409575"/>
              <a:gd name="connsiteX7" fmla="*/ 500062 w 538174"/>
              <a:gd name="connsiteY7" fmla="*/ 314325 h 409575"/>
              <a:gd name="connsiteX8" fmla="*/ 504825 w 538174"/>
              <a:gd name="connsiteY8" fmla="*/ 328612 h 409575"/>
              <a:gd name="connsiteX9" fmla="*/ 514350 w 538174"/>
              <a:gd name="connsiteY9" fmla="*/ 342900 h 409575"/>
              <a:gd name="connsiteX10" fmla="*/ 523875 w 538174"/>
              <a:gd name="connsiteY10" fmla="*/ 376237 h 409575"/>
              <a:gd name="connsiteX11" fmla="*/ 533400 w 538174"/>
              <a:gd name="connsiteY11" fmla="*/ 390525 h 409575"/>
              <a:gd name="connsiteX12" fmla="*/ 538162 w 538174"/>
              <a:gd name="connsiteY12" fmla="*/ 409575 h 409575"/>
              <a:gd name="connsiteX0" fmla="*/ 0 w 538174"/>
              <a:gd name="connsiteY0" fmla="*/ 0 h 409575"/>
              <a:gd name="connsiteX1" fmla="*/ 438150 w 538174"/>
              <a:gd name="connsiteY1" fmla="*/ 219075 h 409575"/>
              <a:gd name="connsiteX2" fmla="*/ 452437 w 538174"/>
              <a:gd name="connsiteY2" fmla="*/ 223837 h 409575"/>
              <a:gd name="connsiteX3" fmla="*/ 461962 w 538174"/>
              <a:gd name="connsiteY3" fmla="*/ 242887 h 409575"/>
              <a:gd name="connsiteX4" fmla="*/ 471487 w 538174"/>
              <a:gd name="connsiteY4" fmla="*/ 257175 h 409575"/>
              <a:gd name="connsiteX5" fmla="*/ 485775 w 538174"/>
              <a:gd name="connsiteY5" fmla="*/ 295275 h 409575"/>
              <a:gd name="connsiteX6" fmla="*/ 500062 w 538174"/>
              <a:gd name="connsiteY6" fmla="*/ 314325 h 409575"/>
              <a:gd name="connsiteX7" fmla="*/ 504825 w 538174"/>
              <a:gd name="connsiteY7" fmla="*/ 328612 h 409575"/>
              <a:gd name="connsiteX8" fmla="*/ 514350 w 538174"/>
              <a:gd name="connsiteY8" fmla="*/ 342900 h 409575"/>
              <a:gd name="connsiteX9" fmla="*/ 523875 w 538174"/>
              <a:gd name="connsiteY9" fmla="*/ 376237 h 409575"/>
              <a:gd name="connsiteX10" fmla="*/ 533400 w 538174"/>
              <a:gd name="connsiteY10" fmla="*/ 390525 h 409575"/>
              <a:gd name="connsiteX11" fmla="*/ 538162 w 538174"/>
              <a:gd name="connsiteY11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61962 w 538174"/>
              <a:gd name="connsiteY2" fmla="*/ 242887 h 409575"/>
              <a:gd name="connsiteX3" fmla="*/ 471487 w 538174"/>
              <a:gd name="connsiteY3" fmla="*/ 257175 h 409575"/>
              <a:gd name="connsiteX4" fmla="*/ 485775 w 538174"/>
              <a:gd name="connsiteY4" fmla="*/ 295275 h 409575"/>
              <a:gd name="connsiteX5" fmla="*/ 500062 w 538174"/>
              <a:gd name="connsiteY5" fmla="*/ 314325 h 409575"/>
              <a:gd name="connsiteX6" fmla="*/ 504825 w 538174"/>
              <a:gd name="connsiteY6" fmla="*/ 328612 h 409575"/>
              <a:gd name="connsiteX7" fmla="*/ 514350 w 538174"/>
              <a:gd name="connsiteY7" fmla="*/ 342900 h 409575"/>
              <a:gd name="connsiteX8" fmla="*/ 523875 w 538174"/>
              <a:gd name="connsiteY8" fmla="*/ 376237 h 409575"/>
              <a:gd name="connsiteX9" fmla="*/ 533400 w 538174"/>
              <a:gd name="connsiteY9" fmla="*/ 390525 h 409575"/>
              <a:gd name="connsiteX10" fmla="*/ 538162 w 538174"/>
              <a:gd name="connsiteY10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71487 w 538174"/>
              <a:gd name="connsiteY2" fmla="*/ 257175 h 409575"/>
              <a:gd name="connsiteX3" fmla="*/ 485775 w 538174"/>
              <a:gd name="connsiteY3" fmla="*/ 295275 h 409575"/>
              <a:gd name="connsiteX4" fmla="*/ 500062 w 538174"/>
              <a:gd name="connsiteY4" fmla="*/ 314325 h 409575"/>
              <a:gd name="connsiteX5" fmla="*/ 504825 w 538174"/>
              <a:gd name="connsiteY5" fmla="*/ 328612 h 409575"/>
              <a:gd name="connsiteX6" fmla="*/ 514350 w 538174"/>
              <a:gd name="connsiteY6" fmla="*/ 342900 h 409575"/>
              <a:gd name="connsiteX7" fmla="*/ 523875 w 538174"/>
              <a:gd name="connsiteY7" fmla="*/ 376237 h 409575"/>
              <a:gd name="connsiteX8" fmla="*/ 533400 w 538174"/>
              <a:gd name="connsiteY8" fmla="*/ 390525 h 409575"/>
              <a:gd name="connsiteX9" fmla="*/ 538162 w 538174"/>
              <a:gd name="connsiteY9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85775 w 538174"/>
              <a:gd name="connsiteY2" fmla="*/ 295275 h 409575"/>
              <a:gd name="connsiteX3" fmla="*/ 500062 w 538174"/>
              <a:gd name="connsiteY3" fmla="*/ 314325 h 409575"/>
              <a:gd name="connsiteX4" fmla="*/ 504825 w 538174"/>
              <a:gd name="connsiteY4" fmla="*/ 328612 h 409575"/>
              <a:gd name="connsiteX5" fmla="*/ 514350 w 538174"/>
              <a:gd name="connsiteY5" fmla="*/ 342900 h 409575"/>
              <a:gd name="connsiteX6" fmla="*/ 523875 w 538174"/>
              <a:gd name="connsiteY6" fmla="*/ 376237 h 409575"/>
              <a:gd name="connsiteX7" fmla="*/ 533400 w 538174"/>
              <a:gd name="connsiteY7" fmla="*/ 390525 h 409575"/>
              <a:gd name="connsiteX8" fmla="*/ 538162 w 538174"/>
              <a:gd name="connsiteY8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0062 w 538174"/>
              <a:gd name="connsiteY2" fmla="*/ 314325 h 409575"/>
              <a:gd name="connsiteX3" fmla="*/ 504825 w 538174"/>
              <a:gd name="connsiteY3" fmla="*/ 328612 h 409575"/>
              <a:gd name="connsiteX4" fmla="*/ 514350 w 538174"/>
              <a:gd name="connsiteY4" fmla="*/ 342900 h 409575"/>
              <a:gd name="connsiteX5" fmla="*/ 523875 w 538174"/>
              <a:gd name="connsiteY5" fmla="*/ 376237 h 409575"/>
              <a:gd name="connsiteX6" fmla="*/ 533400 w 538174"/>
              <a:gd name="connsiteY6" fmla="*/ 390525 h 409575"/>
              <a:gd name="connsiteX7" fmla="*/ 538162 w 538174"/>
              <a:gd name="connsiteY7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14350 w 538174"/>
              <a:gd name="connsiteY3" fmla="*/ 342900 h 409575"/>
              <a:gd name="connsiteX4" fmla="*/ 523875 w 538174"/>
              <a:gd name="connsiteY4" fmla="*/ 376237 h 409575"/>
              <a:gd name="connsiteX5" fmla="*/ 533400 w 538174"/>
              <a:gd name="connsiteY5" fmla="*/ 390525 h 409575"/>
              <a:gd name="connsiteX6" fmla="*/ 538162 w 538174"/>
              <a:gd name="connsiteY6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23875 w 538174"/>
              <a:gd name="connsiteY3" fmla="*/ 376237 h 409575"/>
              <a:gd name="connsiteX4" fmla="*/ 533400 w 538174"/>
              <a:gd name="connsiteY4" fmla="*/ 390525 h 409575"/>
              <a:gd name="connsiteX5" fmla="*/ 538162 w 538174"/>
              <a:gd name="connsiteY5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23875 w 538174"/>
              <a:gd name="connsiteY2" fmla="*/ 376237 h 409575"/>
              <a:gd name="connsiteX3" fmla="*/ 533400 w 538174"/>
              <a:gd name="connsiteY3" fmla="*/ 390525 h 409575"/>
              <a:gd name="connsiteX4" fmla="*/ 538162 w 538174"/>
              <a:gd name="connsiteY4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33400 w 538174"/>
              <a:gd name="connsiteY2" fmla="*/ 390525 h 409575"/>
              <a:gd name="connsiteX3" fmla="*/ 538162 w 538174"/>
              <a:gd name="connsiteY3" fmla="*/ 409575 h 409575"/>
              <a:gd name="connsiteX0" fmla="*/ 0 w 538162"/>
              <a:gd name="connsiteY0" fmla="*/ 0 h 409575"/>
              <a:gd name="connsiteX1" fmla="*/ 452437 w 538162"/>
              <a:gd name="connsiteY1" fmla="*/ 223837 h 409575"/>
              <a:gd name="connsiteX2" fmla="*/ 538162 w 538162"/>
              <a:gd name="connsiteY2" fmla="*/ 409575 h 4095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3" fmla="*/ 0 w 903287"/>
              <a:gd name="connsiteY3" fmla="*/ 0 h 1285875"/>
              <a:gd name="connsiteX0" fmla="*/ 0 w 712787"/>
              <a:gd name="connsiteY0" fmla="*/ 0 h 2286000"/>
              <a:gd name="connsiteX1" fmla="*/ 261937 w 712787"/>
              <a:gd name="connsiteY1" fmla="*/ 1223962 h 2286000"/>
              <a:gd name="connsiteX2" fmla="*/ 712787 w 712787"/>
              <a:gd name="connsiteY2" fmla="*/ 2286000 h 2286000"/>
              <a:gd name="connsiteX3" fmla="*/ 0 w 712787"/>
              <a:gd name="connsiteY3" fmla="*/ 0 h 2286000"/>
              <a:gd name="connsiteX0" fmla="*/ 0 w 636587"/>
              <a:gd name="connsiteY0" fmla="*/ 0 h 2816225"/>
              <a:gd name="connsiteX1" fmla="*/ 185737 w 636587"/>
              <a:gd name="connsiteY1" fmla="*/ 1754187 h 2816225"/>
              <a:gd name="connsiteX2" fmla="*/ 636587 w 636587"/>
              <a:gd name="connsiteY2" fmla="*/ 2816225 h 2816225"/>
              <a:gd name="connsiteX3" fmla="*/ 0 w 636587"/>
              <a:gd name="connsiteY3" fmla="*/ 0 h 2816225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2201863 w 2838450"/>
              <a:gd name="connsiteY4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8435 h 2827027"/>
              <a:gd name="connsiteX1" fmla="*/ 2428875 w 2838450"/>
              <a:gd name="connsiteY1" fmla="*/ 349748 h 2827027"/>
              <a:gd name="connsiteX2" fmla="*/ 2387600 w 2838450"/>
              <a:gd name="connsiteY2" fmla="*/ 1762622 h 2827027"/>
              <a:gd name="connsiteX3" fmla="*/ 2838450 w 2838450"/>
              <a:gd name="connsiteY3" fmla="*/ 2824660 h 2827027"/>
              <a:gd name="connsiteX4" fmla="*/ 0 w 2838450"/>
              <a:gd name="connsiteY4" fmla="*/ 1822948 h 2827027"/>
              <a:gd name="connsiteX5" fmla="*/ 1616075 w 2838450"/>
              <a:gd name="connsiteY5" fmla="*/ 667248 h 2827027"/>
              <a:gd name="connsiteX6" fmla="*/ 2201863 w 2838450"/>
              <a:gd name="connsiteY6" fmla="*/ 8435 h 2827027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7927"/>
              <a:gd name="connsiteX1" fmla="*/ 2428875 w 2838450"/>
              <a:gd name="connsiteY1" fmla="*/ 341313 h 2817927"/>
              <a:gd name="connsiteX2" fmla="*/ 1755775 w 2838450"/>
              <a:gd name="connsiteY2" fmla="*/ 1062038 h 2817927"/>
              <a:gd name="connsiteX3" fmla="*/ 1860550 w 2838450"/>
              <a:gd name="connsiteY3" fmla="*/ 1427163 h 2817927"/>
              <a:gd name="connsiteX4" fmla="*/ 1933575 w 2838450"/>
              <a:gd name="connsiteY4" fmla="*/ 1528764 h 2817927"/>
              <a:gd name="connsiteX5" fmla="*/ 2387600 w 2838450"/>
              <a:gd name="connsiteY5" fmla="*/ 1754187 h 2817927"/>
              <a:gd name="connsiteX6" fmla="*/ 2838450 w 2838450"/>
              <a:gd name="connsiteY6" fmla="*/ 2816225 h 2817927"/>
              <a:gd name="connsiteX7" fmla="*/ 0 w 2838450"/>
              <a:gd name="connsiteY7" fmla="*/ 1814513 h 2817927"/>
              <a:gd name="connsiteX8" fmla="*/ 1616075 w 2838450"/>
              <a:gd name="connsiteY8" fmla="*/ 658813 h 2817927"/>
              <a:gd name="connsiteX9" fmla="*/ 2201863 w 2838450"/>
              <a:gd name="connsiteY9" fmla="*/ 0 h 2817927"/>
              <a:gd name="connsiteX0" fmla="*/ 2201863 w 2838450"/>
              <a:gd name="connsiteY0" fmla="*/ 0 h 2818015"/>
              <a:gd name="connsiteX1" fmla="*/ 2428875 w 2838450"/>
              <a:gd name="connsiteY1" fmla="*/ 341313 h 2818015"/>
              <a:gd name="connsiteX2" fmla="*/ 1755775 w 2838450"/>
              <a:gd name="connsiteY2" fmla="*/ 1062038 h 2818015"/>
              <a:gd name="connsiteX3" fmla="*/ 1860550 w 2838450"/>
              <a:gd name="connsiteY3" fmla="*/ 1427163 h 2818015"/>
              <a:gd name="connsiteX4" fmla="*/ 1933575 w 2838450"/>
              <a:gd name="connsiteY4" fmla="*/ 1528764 h 2818015"/>
              <a:gd name="connsiteX5" fmla="*/ 2387600 w 2838450"/>
              <a:gd name="connsiteY5" fmla="*/ 1754187 h 2818015"/>
              <a:gd name="connsiteX6" fmla="*/ 2838450 w 2838450"/>
              <a:gd name="connsiteY6" fmla="*/ 2816225 h 2818015"/>
              <a:gd name="connsiteX7" fmla="*/ 0 w 2838450"/>
              <a:gd name="connsiteY7" fmla="*/ 1814513 h 2818015"/>
              <a:gd name="connsiteX8" fmla="*/ 1616075 w 2838450"/>
              <a:gd name="connsiteY8" fmla="*/ 658813 h 2818015"/>
              <a:gd name="connsiteX9" fmla="*/ 2201863 w 2838450"/>
              <a:gd name="connsiteY9" fmla="*/ 0 h 281801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4111332"/>
              <a:gd name="connsiteY0" fmla="*/ 0 h 3779944"/>
              <a:gd name="connsiteX1" fmla="*/ 2428875 w 4111332"/>
              <a:gd name="connsiteY1" fmla="*/ 341313 h 3779944"/>
              <a:gd name="connsiteX2" fmla="*/ 1755775 w 4111332"/>
              <a:gd name="connsiteY2" fmla="*/ 1062038 h 3779944"/>
              <a:gd name="connsiteX3" fmla="*/ 1860550 w 4111332"/>
              <a:gd name="connsiteY3" fmla="*/ 1427163 h 3779944"/>
              <a:gd name="connsiteX4" fmla="*/ 1933575 w 4111332"/>
              <a:gd name="connsiteY4" fmla="*/ 1528764 h 3779944"/>
              <a:gd name="connsiteX5" fmla="*/ 2387600 w 4111332"/>
              <a:gd name="connsiteY5" fmla="*/ 1754187 h 3779944"/>
              <a:gd name="connsiteX6" fmla="*/ 2838450 w 4111332"/>
              <a:gd name="connsiteY6" fmla="*/ 2816225 h 3779944"/>
              <a:gd name="connsiteX7" fmla="*/ 4025900 w 4111332"/>
              <a:gd name="connsiteY7" fmla="*/ 3760789 h 3779944"/>
              <a:gd name="connsiteX8" fmla="*/ 0 w 4111332"/>
              <a:gd name="connsiteY8" fmla="*/ 1814513 h 3779944"/>
              <a:gd name="connsiteX9" fmla="*/ 1616075 w 4111332"/>
              <a:gd name="connsiteY9" fmla="*/ 658813 h 3779944"/>
              <a:gd name="connsiteX10" fmla="*/ 2201863 w 4111332"/>
              <a:gd name="connsiteY10" fmla="*/ 0 h 3779944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089825"/>
              <a:gd name="connsiteY0" fmla="*/ 0 h 3760789"/>
              <a:gd name="connsiteX1" fmla="*/ 2428875 w 4089825"/>
              <a:gd name="connsiteY1" fmla="*/ 341313 h 3760789"/>
              <a:gd name="connsiteX2" fmla="*/ 1755775 w 4089825"/>
              <a:gd name="connsiteY2" fmla="*/ 1062038 h 3760789"/>
              <a:gd name="connsiteX3" fmla="*/ 1860550 w 4089825"/>
              <a:gd name="connsiteY3" fmla="*/ 1427163 h 3760789"/>
              <a:gd name="connsiteX4" fmla="*/ 1933575 w 4089825"/>
              <a:gd name="connsiteY4" fmla="*/ 1528764 h 3760789"/>
              <a:gd name="connsiteX5" fmla="*/ 2387600 w 4089825"/>
              <a:gd name="connsiteY5" fmla="*/ 1754187 h 3760789"/>
              <a:gd name="connsiteX6" fmla="*/ 2838450 w 4089825"/>
              <a:gd name="connsiteY6" fmla="*/ 2816225 h 3760789"/>
              <a:gd name="connsiteX7" fmla="*/ 3308350 w 4089825"/>
              <a:gd name="connsiteY7" fmla="*/ 2789238 h 3760789"/>
              <a:gd name="connsiteX8" fmla="*/ 3695700 w 4089825"/>
              <a:gd name="connsiteY8" fmla="*/ 3030538 h 3760789"/>
              <a:gd name="connsiteX9" fmla="*/ 3581400 w 4089825"/>
              <a:gd name="connsiteY9" fmla="*/ 3414713 h 3760789"/>
              <a:gd name="connsiteX10" fmla="*/ 4064000 w 4089825"/>
              <a:gd name="connsiteY10" fmla="*/ 3617913 h 3760789"/>
              <a:gd name="connsiteX11" fmla="*/ 4025900 w 4089825"/>
              <a:gd name="connsiteY11" fmla="*/ 3760789 h 3760789"/>
              <a:gd name="connsiteX12" fmla="*/ 0 w 4089825"/>
              <a:gd name="connsiteY12" fmla="*/ 1814513 h 3760789"/>
              <a:gd name="connsiteX13" fmla="*/ 1616075 w 4089825"/>
              <a:gd name="connsiteY13" fmla="*/ 658813 h 3760789"/>
              <a:gd name="connsiteX14" fmla="*/ 2201863 w 4089825"/>
              <a:gd name="connsiteY14" fmla="*/ 0 h 3760789"/>
              <a:gd name="connsiteX0" fmla="*/ 2201863 w 4070644"/>
              <a:gd name="connsiteY0" fmla="*/ 0 h 3760789"/>
              <a:gd name="connsiteX1" fmla="*/ 2428875 w 4070644"/>
              <a:gd name="connsiteY1" fmla="*/ 341313 h 3760789"/>
              <a:gd name="connsiteX2" fmla="*/ 1755775 w 4070644"/>
              <a:gd name="connsiteY2" fmla="*/ 1062038 h 3760789"/>
              <a:gd name="connsiteX3" fmla="*/ 1860550 w 4070644"/>
              <a:gd name="connsiteY3" fmla="*/ 1427163 h 3760789"/>
              <a:gd name="connsiteX4" fmla="*/ 1933575 w 4070644"/>
              <a:gd name="connsiteY4" fmla="*/ 1528764 h 3760789"/>
              <a:gd name="connsiteX5" fmla="*/ 2387600 w 4070644"/>
              <a:gd name="connsiteY5" fmla="*/ 1754187 h 3760789"/>
              <a:gd name="connsiteX6" fmla="*/ 2838450 w 4070644"/>
              <a:gd name="connsiteY6" fmla="*/ 2816225 h 3760789"/>
              <a:gd name="connsiteX7" fmla="*/ 3308350 w 4070644"/>
              <a:gd name="connsiteY7" fmla="*/ 2789238 h 3760789"/>
              <a:gd name="connsiteX8" fmla="*/ 3695700 w 4070644"/>
              <a:gd name="connsiteY8" fmla="*/ 3030538 h 3760789"/>
              <a:gd name="connsiteX9" fmla="*/ 3581400 w 4070644"/>
              <a:gd name="connsiteY9" fmla="*/ 3414713 h 3760789"/>
              <a:gd name="connsiteX10" fmla="*/ 4064000 w 4070644"/>
              <a:gd name="connsiteY10" fmla="*/ 3617913 h 3760789"/>
              <a:gd name="connsiteX11" fmla="*/ 4025900 w 4070644"/>
              <a:gd name="connsiteY11" fmla="*/ 3760789 h 3760789"/>
              <a:gd name="connsiteX12" fmla="*/ 0 w 4070644"/>
              <a:gd name="connsiteY12" fmla="*/ 1814513 h 3760789"/>
              <a:gd name="connsiteX13" fmla="*/ 1616075 w 4070644"/>
              <a:gd name="connsiteY13" fmla="*/ 658813 h 3760789"/>
              <a:gd name="connsiteX14" fmla="*/ 2201863 w 4070644"/>
              <a:gd name="connsiteY14" fmla="*/ 0 h 3760789"/>
              <a:gd name="connsiteX0" fmla="*/ 2201863 w 4070644"/>
              <a:gd name="connsiteY0" fmla="*/ 0 h 4037295"/>
              <a:gd name="connsiteX1" fmla="*/ 2428875 w 4070644"/>
              <a:gd name="connsiteY1" fmla="*/ 341313 h 4037295"/>
              <a:gd name="connsiteX2" fmla="*/ 1755775 w 4070644"/>
              <a:gd name="connsiteY2" fmla="*/ 1062038 h 4037295"/>
              <a:gd name="connsiteX3" fmla="*/ 1860550 w 4070644"/>
              <a:gd name="connsiteY3" fmla="*/ 1427163 h 4037295"/>
              <a:gd name="connsiteX4" fmla="*/ 1933575 w 4070644"/>
              <a:gd name="connsiteY4" fmla="*/ 1528764 h 4037295"/>
              <a:gd name="connsiteX5" fmla="*/ 2387600 w 4070644"/>
              <a:gd name="connsiteY5" fmla="*/ 1754187 h 4037295"/>
              <a:gd name="connsiteX6" fmla="*/ 2838450 w 4070644"/>
              <a:gd name="connsiteY6" fmla="*/ 2816225 h 4037295"/>
              <a:gd name="connsiteX7" fmla="*/ 3308350 w 4070644"/>
              <a:gd name="connsiteY7" fmla="*/ 2789238 h 4037295"/>
              <a:gd name="connsiteX8" fmla="*/ 3695700 w 4070644"/>
              <a:gd name="connsiteY8" fmla="*/ 3030538 h 4037295"/>
              <a:gd name="connsiteX9" fmla="*/ 3581400 w 4070644"/>
              <a:gd name="connsiteY9" fmla="*/ 3414713 h 4037295"/>
              <a:gd name="connsiteX10" fmla="*/ 4064000 w 4070644"/>
              <a:gd name="connsiteY10" fmla="*/ 3617913 h 4037295"/>
              <a:gd name="connsiteX11" fmla="*/ 4025900 w 4070644"/>
              <a:gd name="connsiteY11" fmla="*/ 3760789 h 4037295"/>
              <a:gd name="connsiteX12" fmla="*/ 2193926 w 4070644"/>
              <a:gd name="connsiteY12" fmla="*/ 3944938 h 4037295"/>
              <a:gd name="connsiteX13" fmla="*/ 0 w 4070644"/>
              <a:gd name="connsiteY13" fmla="*/ 1814513 h 4037295"/>
              <a:gd name="connsiteX14" fmla="*/ 1616075 w 4070644"/>
              <a:gd name="connsiteY14" fmla="*/ 658813 h 4037295"/>
              <a:gd name="connsiteX15" fmla="*/ 2201863 w 4070644"/>
              <a:gd name="connsiteY15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68352"/>
              <a:gd name="connsiteY0" fmla="*/ 0 h 4037295"/>
              <a:gd name="connsiteX1" fmla="*/ 2428875 w 4168352"/>
              <a:gd name="connsiteY1" fmla="*/ 341313 h 4037295"/>
              <a:gd name="connsiteX2" fmla="*/ 1755775 w 4168352"/>
              <a:gd name="connsiteY2" fmla="*/ 1062038 h 4037295"/>
              <a:gd name="connsiteX3" fmla="*/ 1860550 w 4168352"/>
              <a:gd name="connsiteY3" fmla="*/ 1427163 h 4037295"/>
              <a:gd name="connsiteX4" fmla="*/ 1933575 w 4168352"/>
              <a:gd name="connsiteY4" fmla="*/ 1528764 h 4037295"/>
              <a:gd name="connsiteX5" fmla="*/ 2387600 w 4168352"/>
              <a:gd name="connsiteY5" fmla="*/ 1754187 h 4037295"/>
              <a:gd name="connsiteX6" fmla="*/ 2838450 w 4168352"/>
              <a:gd name="connsiteY6" fmla="*/ 2816225 h 4037295"/>
              <a:gd name="connsiteX7" fmla="*/ 3308350 w 4168352"/>
              <a:gd name="connsiteY7" fmla="*/ 2789238 h 4037295"/>
              <a:gd name="connsiteX8" fmla="*/ 3695700 w 4168352"/>
              <a:gd name="connsiteY8" fmla="*/ 3030538 h 4037295"/>
              <a:gd name="connsiteX9" fmla="*/ 3581400 w 4168352"/>
              <a:gd name="connsiteY9" fmla="*/ 3414713 h 4037295"/>
              <a:gd name="connsiteX10" fmla="*/ 4061619 w 4168352"/>
              <a:gd name="connsiteY10" fmla="*/ 3610769 h 4037295"/>
              <a:gd name="connsiteX11" fmla="*/ 4078289 w 4168352"/>
              <a:gd name="connsiteY11" fmla="*/ 3683001 h 4037295"/>
              <a:gd name="connsiteX12" fmla="*/ 4025900 w 4168352"/>
              <a:gd name="connsiteY12" fmla="*/ 3760789 h 4037295"/>
              <a:gd name="connsiteX13" fmla="*/ 2193926 w 4168352"/>
              <a:gd name="connsiteY13" fmla="*/ 3944938 h 4037295"/>
              <a:gd name="connsiteX14" fmla="*/ 0 w 4168352"/>
              <a:gd name="connsiteY14" fmla="*/ 1814513 h 4037295"/>
              <a:gd name="connsiteX15" fmla="*/ 1616075 w 4168352"/>
              <a:gd name="connsiteY15" fmla="*/ 658813 h 4037295"/>
              <a:gd name="connsiteX16" fmla="*/ 2201863 w 4168352"/>
              <a:gd name="connsiteY16" fmla="*/ 0 h 4037295"/>
              <a:gd name="connsiteX0" fmla="*/ 2201863 w 4078289"/>
              <a:gd name="connsiteY0" fmla="*/ 0 h 4037295"/>
              <a:gd name="connsiteX1" fmla="*/ 2428875 w 4078289"/>
              <a:gd name="connsiteY1" fmla="*/ 341313 h 4037295"/>
              <a:gd name="connsiteX2" fmla="*/ 1755775 w 4078289"/>
              <a:gd name="connsiteY2" fmla="*/ 1062038 h 4037295"/>
              <a:gd name="connsiteX3" fmla="*/ 1860550 w 4078289"/>
              <a:gd name="connsiteY3" fmla="*/ 1427163 h 4037295"/>
              <a:gd name="connsiteX4" fmla="*/ 1933575 w 4078289"/>
              <a:gd name="connsiteY4" fmla="*/ 1528764 h 4037295"/>
              <a:gd name="connsiteX5" fmla="*/ 2387600 w 4078289"/>
              <a:gd name="connsiteY5" fmla="*/ 1754187 h 4037295"/>
              <a:gd name="connsiteX6" fmla="*/ 2838450 w 4078289"/>
              <a:gd name="connsiteY6" fmla="*/ 2816225 h 4037295"/>
              <a:gd name="connsiteX7" fmla="*/ 3308350 w 4078289"/>
              <a:gd name="connsiteY7" fmla="*/ 2789238 h 4037295"/>
              <a:gd name="connsiteX8" fmla="*/ 3695700 w 4078289"/>
              <a:gd name="connsiteY8" fmla="*/ 3030538 h 4037295"/>
              <a:gd name="connsiteX9" fmla="*/ 3581400 w 4078289"/>
              <a:gd name="connsiteY9" fmla="*/ 3414713 h 4037295"/>
              <a:gd name="connsiteX10" fmla="*/ 4061619 w 4078289"/>
              <a:gd name="connsiteY10" fmla="*/ 3610769 h 4037295"/>
              <a:gd name="connsiteX11" fmla="*/ 4078289 w 4078289"/>
              <a:gd name="connsiteY11" fmla="*/ 3683001 h 4037295"/>
              <a:gd name="connsiteX12" fmla="*/ 4025900 w 4078289"/>
              <a:gd name="connsiteY12" fmla="*/ 3760789 h 4037295"/>
              <a:gd name="connsiteX13" fmla="*/ 2193926 w 4078289"/>
              <a:gd name="connsiteY13" fmla="*/ 3944938 h 4037295"/>
              <a:gd name="connsiteX14" fmla="*/ 0 w 4078289"/>
              <a:gd name="connsiteY14" fmla="*/ 1814513 h 4037295"/>
              <a:gd name="connsiteX15" fmla="*/ 1616075 w 4078289"/>
              <a:gd name="connsiteY15" fmla="*/ 658813 h 4037295"/>
              <a:gd name="connsiteX16" fmla="*/ 2201863 w 4078289"/>
              <a:gd name="connsiteY16" fmla="*/ 0 h 4037295"/>
              <a:gd name="connsiteX0" fmla="*/ 2201863 w 4078289"/>
              <a:gd name="connsiteY0" fmla="*/ 0 h 4070589"/>
              <a:gd name="connsiteX1" fmla="*/ 2428875 w 4078289"/>
              <a:gd name="connsiteY1" fmla="*/ 341313 h 4070589"/>
              <a:gd name="connsiteX2" fmla="*/ 1755775 w 4078289"/>
              <a:gd name="connsiteY2" fmla="*/ 1062038 h 4070589"/>
              <a:gd name="connsiteX3" fmla="*/ 1860550 w 4078289"/>
              <a:gd name="connsiteY3" fmla="*/ 1427163 h 4070589"/>
              <a:gd name="connsiteX4" fmla="*/ 1933575 w 4078289"/>
              <a:gd name="connsiteY4" fmla="*/ 1528764 h 4070589"/>
              <a:gd name="connsiteX5" fmla="*/ 2387600 w 4078289"/>
              <a:gd name="connsiteY5" fmla="*/ 1754187 h 4070589"/>
              <a:gd name="connsiteX6" fmla="*/ 2838450 w 4078289"/>
              <a:gd name="connsiteY6" fmla="*/ 2816225 h 4070589"/>
              <a:gd name="connsiteX7" fmla="*/ 3308350 w 4078289"/>
              <a:gd name="connsiteY7" fmla="*/ 2789238 h 4070589"/>
              <a:gd name="connsiteX8" fmla="*/ 3695700 w 4078289"/>
              <a:gd name="connsiteY8" fmla="*/ 3030538 h 4070589"/>
              <a:gd name="connsiteX9" fmla="*/ 3581400 w 4078289"/>
              <a:gd name="connsiteY9" fmla="*/ 3414713 h 4070589"/>
              <a:gd name="connsiteX10" fmla="*/ 4061619 w 4078289"/>
              <a:gd name="connsiteY10" fmla="*/ 3610769 h 4070589"/>
              <a:gd name="connsiteX11" fmla="*/ 4078289 w 4078289"/>
              <a:gd name="connsiteY11" fmla="*/ 3683001 h 4070589"/>
              <a:gd name="connsiteX12" fmla="*/ 4025900 w 4078289"/>
              <a:gd name="connsiteY12" fmla="*/ 3760789 h 4070589"/>
              <a:gd name="connsiteX13" fmla="*/ 2193926 w 4078289"/>
              <a:gd name="connsiteY13" fmla="*/ 3944938 h 4070589"/>
              <a:gd name="connsiteX14" fmla="*/ 0 w 4078289"/>
              <a:gd name="connsiteY14" fmla="*/ 1814513 h 4070589"/>
              <a:gd name="connsiteX15" fmla="*/ 1616075 w 4078289"/>
              <a:gd name="connsiteY15" fmla="*/ 658813 h 4070589"/>
              <a:gd name="connsiteX16" fmla="*/ 2201863 w 4078289"/>
              <a:gd name="connsiteY16" fmla="*/ 0 h 4070589"/>
              <a:gd name="connsiteX0" fmla="*/ 2201863 w 4126435"/>
              <a:gd name="connsiteY0" fmla="*/ 0 h 4065793"/>
              <a:gd name="connsiteX1" fmla="*/ 2428875 w 4126435"/>
              <a:gd name="connsiteY1" fmla="*/ 341313 h 4065793"/>
              <a:gd name="connsiteX2" fmla="*/ 1755775 w 4126435"/>
              <a:gd name="connsiteY2" fmla="*/ 1062038 h 4065793"/>
              <a:gd name="connsiteX3" fmla="*/ 1860550 w 4126435"/>
              <a:gd name="connsiteY3" fmla="*/ 1427163 h 4065793"/>
              <a:gd name="connsiteX4" fmla="*/ 1933575 w 4126435"/>
              <a:gd name="connsiteY4" fmla="*/ 1528764 h 4065793"/>
              <a:gd name="connsiteX5" fmla="*/ 2387600 w 4126435"/>
              <a:gd name="connsiteY5" fmla="*/ 1754187 h 4065793"/>
              <a:gd name="connsiteX6" fmla="*/ 2838450 w 4126435"/>
              <a:gd name="connsiteY6" fmla="*/ 2816225 h 4065793"/>
              <a:gd name="connsiteX7" fmla="*/ 3308350 w 4126435"/>
              <a:gd name="connsiteY7" fmla="*/ 2789238 h 4065793"/>
              <a:gd name="connsiteX8" fmla="*/ 3695700 w 4126435"/>
              <a:gd name="connsiteY8" fmla="*/ 3030538 h 4065793"/>
              <a:gd name="connsiteX9" fmla="*/ 3581400 w 4126435"/>
              <a:gd name="connsiteY9" fmla="*/ 3414713 h 4065793"/>
              <a:gd name="connsiteX10" fmla="*/ 4061619 w 4126435"/>
              <a:gd name="connsiteY10" fmla="*/ 3610769 h 4065793"/>
              <a:gd name="connsiteX11" fmla="*/ 4078289 w 4126435"/>
              <a:gd name="connsiteY11" fmla="*/ 3683001 h 4065793"/>
              <a:gd name="connsiteX12" fmla="*/ 4025900 w 4126435"/>
              <a:gd name="connsiteY12" fmla="*/ 3760789 h 4065793"/>
              <a:gd name="connsiteX13" fmla="*/ 3983040 w 4126435"/>
              <a:gd name="connsiteY13" fmla="*/ 3790157 h 4065793"/>
              <a:gd name="connsiteX14" fmla="*/ 2193926 w 4126435"/>
              <a:gd name="connsiteY14" fmla="*/ 3944938 h 4065793"/>
              <a:gd name="connsiteX15" fmla="*/ 0 w 4126435"/>
              <a:gd name="connsiteY15" fmla="*/ 1814513 h 4065793"/>
              <a:gd name="connsiteX16" fmla="*/ 1616075 w 4126435"/>
              <a:gd name="connsiteY16" fmla="*/ 658813 h 4065793"/>
              <a:gd name="connsiteX17" fmla="*/ 2201863 w 4126435"/>
              <a:gd name="connsiteY17" fmla="*/ 0 h 4065793"/>
              <a:gd name="connsiteX0" fmla="*/ 2201863 w 4078289"/>
              <a:gd name="connsiteY0" fmla="*/ 0 h 4065793"/>
              <a:gd name="connsiteX1" fmla="*/ 2428875 w 4078289"/>
              <a:gd name="connsiteY1" fmla="*/ 341313 h 4065793"/>
              <a:gd name="connsiteX2" fmla="*/ 1755775 w 4078289"/>
              <a:gd name="connsiteY2" fmla="*/ 1062038 h 4065793"/>
              <a:gd name="connsiteX3" fmla="*/ 1860550 w 4078289"/>
              <a:gd name="connsiteY3" fmla="*/ 1427163 h 4065793"/>
              <a:gd name="connsiteX4" fmla="*/ 1933575 w 4078289"/>
              <a:gd name="connsiteY4" fmla="*/ 1528764 h 4065793"/>
              <a:gd name="connsiteX5" fmla="*/ 2387600 w 4078289"/>
              <a:gd name="connsiteY5" fmla="*/ 1754187 h 4065793"/>
              <a:gd name="connsiteX6" fmla="*/ 2838450 w 4078289"/>
              <a:gd name="connsiteY6" fmla="*/ 2816225 h 4065793"/>
              <a:gd name="connsiteX7" fmla="*/ 3308350 w 4078289"/>
              <a:gd name="connsiteY7" fmla="*/ 2789238 h 4065793"/>
              <a:gd name="connsiteX8" fmla="*/ 3695700 w 4078289"/>
              <a:gd name="connsiteY8" fmla="*/ 3030538 h 4065793"/>
              <a:gd name="connsiteX9" fmla="*/ 3581400 w 4078289"/>
              <a:gd name="connsiteY9" fmla="*/ 3414713 h 4065793"/>
              <a:gd name="connsiteX10" fmla="*/ 4061619 w 4078289"/>
              <a:gd name="connsiteY10" fmla="*/ 3610769 h 4065793"/>
              <a:gd name="connsiteX11" fmla="*/ 4078289 w 4078289"/>
              <a:gd name="connsiteY11" fmla="*/ 3683001 h 4065793"/>
              <a:gd name="connsiteX12" fmla="*/ 4025900 w 4078289"/>
              <a:gd name="connsiteY12" fmla="*/ 3760789 h 4065793"/>
              <a:gd name="connsiteX13" fmla="*/ 3983040 w 4078289"/>
              <a:gd name="connsiteY13" fmla="*/ 3790157 h 4065793"/>
              <a:gd name="connsiteX14" fmla="*/ 2193926 w 4078289"/>
              <a:gd name="connsiteY14" fmla="*/ 3944938 h 4065793"/>
              <a:gd name="connsiteX15" fmla="*/ 0 w 4078289"/>
              <a:gd name="connsiteY15" fmla="*/ 1814513 h 4065793"/>
              <a:gd name="connsiteX16" fmla="*/ 1616075 w 4078289"/>
              <a:gd name="connsiteY16" fmla="*/ 658813 h 4065793"/>
              <a:gd name="connsiteX17" fmla="*/ 2201863 w 4078289"/>
              <a:gd name="connsiteY17" fmla="*/ 0 h 406579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60484"/>
              <a:gd name="connsiteX1" fmla="*/ 2428875 w 4078289"/>
              <a:gd name="connsiteY1" fmla="*/ 341313 h 4060484"/>
              <a:gd name="connsiteX2" fmla="*/ 1755775 w 4078289"/>
              <a:gd name="connsiteY2" fmla="*/ 1062038 h 4060484"/>
              <a:gd name="connsiteX3" fmla="*/ 1860550 w 4078289"/>
              <a:gd name="connsiteY3" fmla="*/ 1427163 h 4060484"/>
              <a:gd name="connsiteX4" fmla="*/ 1933575 w 4078289"/>
              <a:gd name="connsiteY4" fmla="*/ 1528764 h 4060484"/>
              <a:gd name="connsiteX5" fmla="*/ 2387600 w 4078289"/>
              <a:gd name="connsiteY5" fmla="*/ 1754187 h 4060484"/>
              <a:gd name="connsiteX6" fmla="*/ 2838450 w 4078289"/>
              <a:gd name="connsiteY6" fmla="*/ 2816225 h 4060484"/>
              <a:gd name="connsiteX7" fmla="*/ 3308350 w 4078289"/>
              <a:gd name="connsiteY7" fmla="*/ 2789238 h 4060484"/>
              <a:gd name="connsiteX8" fmla="*/ 3695700 w 4078289"/>
              <a:gd name="connsiteY8" fmla="*/ 3030538 h 4060484"/>
              <a:gd name="connsiteX9" fmla="*/ 3581400 w 4078289"/>
              <a:gd name="connsiteY9" fmla="*/ 3414713 h 4060484"/>
              <a:gd name="connsiteX10" fmla="*/ 4061619 w 4078289"/>
              <a:gd name="connsiteY10" fmla="*/ 3610769 h 4060484"/>
              <a:gd name="connsiteX11" fmla="*/ 4078289 w 4078289"/>
              <a:gd name="connsiteY11" fmla="*/ 3683001 h 4060484"/>
              <a:gd name="connsiteX12" fmla="*/ 4025900 w 4078289"/>
              <a:gd name="connsiteY12" fmla="*/ 3760789 h 4060484"/>
              <a:gd name="connsiteX13" fmla="*/ 3983040 w 4078289"/>
              <a:gd name="connsiteY13" fmla="*/ 3790157 h 4060484"/>
              <a:gd name="connsiteX14" fmla="*/ 3883027 w 4078289"/>
              <a:gd name="connsiteY14" fmla="*/ 3644901 h 4060484"/>
              <a:gd name="connsiteX15" fmla="*/ 3835402 w 4078289"/>
              <a:gd name="connsiteY15" fmla="*/ 3630613 h 4060484"/>
              <a:gd name="connsiteX16" fmla="*/ 3590133 w 4078289"/>
              <a:gd name="connsiteY16" fmla="*/ 3799682 h 4060484"/>
              <a:gd name="connsiteX17" fmla="*/ 2193926 w 4078289"/>
              <a:gd name="connsiteY17" fmla="*/ 3944938 h 4060484"/>
              <a:gd name="connsiteX18" fmla="*/ 0 w 4078289"/>
              <a:gd name="connsiteY18" fmla="*/ 1814513 h 4060484"/>
              <a:gd name="connsiteX19" fmla="*/ 1616075 w 4078289"/>
              <a:gd name="connsiteY19" fmla="*/ 658813 h 4060484"/>
              <a:gd name="connsiteX20" fmla="*/ 2201863 w 4078289"/>
              <a:gd name="connsiteY20" fmla="*/ 0 h 4060484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3471 w 4078289"/>
              <a:gd name="connsiteY18" fmla="*/ 3806826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2925"/>
              <a:gd name="connsiteX1" fmla="*/ 2428875 w 4078289"/>
              <a:gd name="connsiteY1" fmla="*/ 341313 h 4102925"/>
              <a:gd name="connsiteX2" fmla="*/ 1755775 w 4078289"/>
              <a:gd name="connsiteY2" fmla="*/ 1062038 h 4102925"/>
              <a:gd name="connsiteX3" fmla="*/ 1860550 w 4078289"/>
              <a:gd name="connsiteY3" fmla="*/ 1427163 h 4102925"/>
              <a:gd name="connsiteX4" fmla="*/ 1933575 w 4078289"/>
              <a:gd name="connsiteY4" fmla="*/ 1528764 h 4102925"/>
              <a:gd name="connsiteX5" fmla="*/ 2387600 w 4078289"/>
              <a:gd name="connsiteY5" fmla="*/ 1754187 h 4102925"/>
              <a:gd name="connsiteX6" fmla="*/ 2838450 w 4078289"/>
              <a:gd name="connsiteY6" fmla="*/ 2816225 h 4102925"/>
              <a:gd name="connsiteX7" fmla="*/ 3308350 w 4078289"/>
              <a:gd name="connsiteY7" fmla="*/ 2789238 h 4102925"/>
              <a:gd name="connsiteX8" fmla="*/ 3695700 w 4078289"/>
              <a:gd name="connsiteY8" fmla="*/ 3030538 h 4102925"/>
              <a:gd name="connsiteX9" fmla="*/ 3581400 w 4078289"/>
              <a:gd name="connsiteY9" fmla="*/ 3414713 h 4102925"/>
              <a:gd name="connsiteX10" fmla="*/ 4061619 w 4078289"/>
              <a:gd name="connsiteY10" fmla="*/ 3610769 h 4102925"/>
              <a:gd name="connsiteX11" fmla="*/ 4078289 w 4078289"/>
              <a:gd name="connsiteY11" fmla="*/ 3683001 h 4102925"/>
              <a:gd name="connsiteX12" fmla="*/ 4025900 w 4078289"/>
              <a:gd name="connsiteY12" fmla="*/ 3760789 h 4102925"/>
              <a:gd name="connsiteX13" fmla="*/ 3983040 w 4078289"/>
              <a:gd name="connsiteY13" fmla="*/ 3790157 h 4102925"/>
              <a:gd name="connsiteX14" fmla="*/ 3883027 w 4078289"/>
              <a:gd name="connsiteY14" fmla="*/ 3644901 h 4102925"/>
              <a:gd name="connsiteX15" fmla="*/ 3835402 w 4078289"/>
              <a:gd name="connsiteY15" fmla="*/ 3630613 h 4102925"/>
              <a:gd name="connsiteX16" fmla="*/ 3735390 w 4078289"/>
              <a:gd name="connsiteY16" fmla="*/ 3723481 h 4102925"/>
              <a:gd name="connsiteX17" fmla="*/ 3590133 w 4078289"/>
              <a:gd name="connsiteY17" fmla="*/ 3799682 h 4102925"/>
              <a:gd name="connsiteX18" fmla="*/ 3625852 w 4078289"/>
              <a:gd name="connsiteY18" fmla="*/ 3813970 h 4102925"/>
              <a:gd name="connsiteX19" fmla="*/ 3609183 w 4078289"/>
              <a:gd name="connsiteY19" fmla="*/ 3871119 h 4102925"/>
              <a:gd name="connsiteX20" fmla="*/ 3490121 w 4078289"/>
              <a:gd name="connsiteY20" fmla="*/ 3887788 h 4102925"/>
              <a:gd name="connsiteX21" fmla="*/ 3471071 w 4078289"/>
              <a:gd name="connsiteY21" fmla="*/ 3935413 h 4102925"/>
              <a:gd name="connsiteX22" fmla="*/ 3430590 w 4078289"/>
              <a:gd name="connsiteY22" fmla="*/ 3949701 h 4102925"/>
              <a:gd name="connsiteX23" fmla="*/ 2193926 w 4078289"/>
              <a:gd name="connsiteY23" fmla="*/ 3944938 h 4102925"/>
              <a:gd name="connsiteX24" fmla="*/ 0 w 4078289"/>
              <a:gd name="connsiteY24" fmla="*/ 1814513 h 4102925"/>
              <a:gd name="connsiteX25" fmla="*/ 1616075 w 4078289"/>
              <a:gd name="connsiteY25" fmla="*/ 658813 h 4102925"/>
              <a:gd name="connsiteX26" fmla="*/ 2201863 w 4078289"/>
              <a:gd name="connsiteY26" fmla="*/ 0 h 4102925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89893"/>
              <a:gd name="connsiteX1" fmla="*/ 2428875 w 4078289"/>
              <a:gd name="connsiteY1" fmla="*/ 341313 h 4089893"/>
              <a:gd name="connsiteX2" fmla="*/ 1755775 w 4078289"/>
              <a:gd name="connsiteY2" fmla="*/ 1062038 h 4089893"/>
              <a:gd name="connsiteX3" fmla="*/ 1860550 w 4078289"/>
              <a:gd name="connsiteY3" fmla="*/ 1427163 h 4089893"/>
              <a:gd name="connsiteX4" fmla="*/ 1933575 w 4078289"/>
              <a:gd name="connsiteY4" fmla="*/ 1528764 h 4089893"/>
              <a:gd name="connsiteX5" fmla="*/ 2387600 w 4078289"/>
              <a:gd name="connsiteY5" fmla="*/ 1754187 h 4089893"/>
              <a:gd name="connsiteX6" fmla="*/ 2838450 w 4078289"/>
              <a:gd name="connsiteY6" fmla="*/ 2816225 h 4089893"/>
              <a:gd name="connsiteX7" fmla="*/ 3308350 w 4078289"/>
              <a:gd name="connsiteY7" fmla="*/ 2789238 h 4089893"/>
              <a:gd name="connsiteX8" fmla="*/ 3695700 w 4078289"/>
              <a:gd name="connsiteY8" fmla="*/ 3030538 h 4089893"/>
              <a:gd name="connsiteX9" fmla="*/ 3581400 w 4078289"/>
              <a:gd name="connsiteY9" fmla="*/ 3414713 h 4089893"/>
              <a:gd name="connsiteX10" fmla="*/ 4061619 w 4078289"/>
              <a:gd name="connsiteY10" fmla="*/ 3610769 h 4089893"/>
              <a:gd name="connsiteX11" fmla="*/ 4078289 w 4078289"/>
              <a:gd name="connsiteY11" fmla="*/ 3683001 h 4089893"/>
              <a:gd name="connsiteX12" fmla="*/ 4025900 w 4078289"/>
              <a:gd name="connsiteY12" fmla="*/ 3760789 h 4089893"/>
              <a:gd name="connsiteX13" fmla="*/ 3983040 w 4078289"/>
              <a:gd name="connsiteY13" fmla="*/ 3790157 h 4089893"/>
              <a:gd name="connsiteX14" fmla="*/ 3883027 w 4078289"/>
              <a:gd name="connsiteY14" fmla="*/ 3644901 h 4089893"/>
              <a:gd name="connsiteX15" fmla="*/ 3835402 w 4078289"/>
              <a:gd name="connsiteY15" fmla="*/ 3630613 h 4089893"/>
              <a:gd name="connsiteX16" fmla="*/ 3735390 w 4078289"/>
              <a:gd name="connsiteY16" fmla="*/ 3723481 h 4089893"/>
              <a:gd name="connsiteX17" fmla="*/ 3590133 w 4078289"/>
              <a:gd name="connsiteY17" fmla="*/ 3799682 h 4089893"/>
              <a:gd name="connsiteX18" fmla="*/ 3625852 w 4078289"/>
              <a:gd name="connsiteY18" fmla="*/ 3813970 h 4089893"/>
              <a:gd name="connsiteX19" fmla="*/ 3609183 w 4078289"/>
              <a:gd name="connsiteY19" fmla="*/ 3871119 h 4089893"/>
              <a:gd name="connsiteX20" fmla="*/ 3490121 w 4078289"/>
              <a:gd name="connsiteY20" fmla="*/ 3887788 h 4089893"/>
              <a:gd name="connsiteX21" fmla="*/ 3471071 w 4078289"/>
              <a:gd name="connsiteY21" fmla="*/ 3935413 h 4089893"/>
              <a:gd name="connsiteX22" fmla="*/ 3430590 w 4078289"/>
              <a:gd name="connsiteY22" fmla="*/ 3949701 h 4089893"/>
              <a:gd name="connsiteX23" fmla="*/ 3413921 w 4078289"/>
              <a:gd name="connsiteY23" fmla="*/ 3911601 h 4089893"/>
              <a:gd name="connsiteX24" fmla="*/ 3432971 w 4078289"/>
              <a:gd name="connsiteY24" fmla="*/ 3890169 h 4089893"/>
              <a:gd name="connsiteX25" fmla="*/ 3382965 w 4078289"/>
              <a:gd name="connsiteY25" fmla="*/ 3863976 h 4089893"/>
              <a:gd name="connsiteX26" fmla="*/ 3309146 w 4078289"/>
              <a:gd name="connsiteY26" fmla="*/ 3899695 h 4089893"/>
              <a:gd name="connsiteX27" fmla="*/ 3292477 w 4078289"/>
              <a:gd name="connsiteY27" fmla="*/ 3873502 h 4089893"/>
              <a:gd name="connsiteX28" fmla="*/ 3199608 w 4078289"/>
              <a:gd name="connsiteY28" fmla="*/ 3940177 h 4089893"/>
              <a:gd name="connsiteX29" fmla="*/ 3168652 w 4078289"/>
              <a:gd name="connsiteY29" fmla="*/ 3930652 h 4089893"/>
              <a:gd name="connsiteX30" fmla="*/ 3125790 w 4078289"/>
              <a:gd name="connsiteY30" fmla="*/ 4018758 h 4089893"/>
              <a:gd name="connsiteX31" fmla="*/ 2328071 w 4078289"/>
              <a:gd name="connsiteY31" fmla="*/ 3747295 h 4089893"/>
              <a:gd name="connsiteX32" fmla="*/ 2193926 w 4078289"/>
              <a:gd name="connsiteY32" fmla="*/ 3944938 h 4089893"/>
              <a:gd name="connsiteX33" fmla="*/ 0 w 4078289"/>
              <a:gd name="connsiteY33" fmla="*/ 1814513 h 4089893"/>
              <a:gd name="connsiteX34" fmla="*/ 1616075 w 4078289"/>
              <a:gd name="connsiteY34" fmla="*/ 658813 h 4089893"/>
              <a:gd name="connsiteX35" fmla="*/ 2201863 w 4078289"/>
              <a:gd name="connsiteY35" fmla="*/ 0 h 4089893"/>
              <a:gd name="connsiteX0" fmla="*/ 2201863 w 4078289"/>
              <a:gd name="connsiteY0" fmla="*/ 0 h 4018758"/>
              <a:gd name="connsiteX1" fmla="*/ 2428875 w 4078289"/>
              <a:gd name="connsiteY1" fmla="*/ 341313 h 4018758"/>
              <a:gd name="connsiteX2" fmla="*/ 1755775 w 4078289"/>
              <a:gd name="connsiteY2" fmla="*/ 1062038 h 4018758"/>
              <a:gd name="connsiteX3" fmla="*/ 1860550 w 4078289"/>
              <a:gd name="connsiteY3" fmla="*/ 1427163 h 4018758"/>
              <a:gd name="connsiteX4" fmla="*/ 1933575 w 4078289"/>
              <a:gd name="connsiteY4" fmla="*/ 1528764 h 4018758"/>
              <a:gd name="connsiteX5" fmla="*/ 2387600 w 4078289"/>
              <a:gd name="connsiteY5" fmla="*/ 1754187 h 4018758"/>
              <a:gd name="connsiteX6" fmla="*/ 2838450 w 4078289"/>
              <a:gd name="connsiteY6" fmla="*/ 2816225 h 4018758"/>
              <a:gd name="connsiteX7" fmla="*/ 3308350 w 4078289"/>
              <a:gd name="connsiteY7" fmla="*/ 2789238 h 4018758"/>
              <a:gd name="connsiteX8" fmla="*/ 3695700 w 4078289"/>
              <a:gd name="connsiteY8" fmla="*/ 3030538 h 4018758"/>
              <a:gd name="connsiteX9" fmla="*/ 3581400 w 4078289"/>
              <a:gd name="connsiteY9" fmla="*/ 3414713 h 4018758"/>
              <a:gd name="connsiteX10" fmla="*/ 4061619 w 4078289"/>
              <a:gd name="connsiteY10" fmla="*/ 3610769 h 4018758"/>
              <a:gd name="connsiteX11" fmla="*/ 4078289 w 4078289"/>
              <a:gd name="connsiteY11" fmla="*/ 3683001 h 4018758"/>
              <a:gd name="connsiteX12" fmla="*/ 4025900 w 4078289"/>
              <a:gd name="connsiteY12" fmla="*/ 3760789 h 4018758"/>
              <a:gd name="connsiteX13" fmla="*/ 3983040 w 4078289"/>
              <a:gd name="connsiteY13" fmla="*/ 3790157 h 4018758"/>
              <a:gd name="connsiteX14" fmla="*/ 3883027 w 4078289"/>
              <a:gd name="connsiteY14" fmla="*/ 3644901 h 4018758"/>
              <a:gd name="connsiteX15" fmla="*/ 3835402 w 4078289"/>
              <a:gd name="connsiteY15" fmla="*/ 3630613 h 4018758"/>
              <a:gd name="connsiteX16" fmla="*/ 3735390 w 4078289"/>
              <a:gd name="connsiteY16" fmla="*/ 3723481 h 4018758"/>
              <a:gd name="connsiteX17" fmla="*/ 3590133 w 4078289"/>
              <a:gd name="connsiteY17" fmla="*/ 3799682 h 4018758"/>
              <a:gd name="connsiteX18" fmla="*/ 3625852 w 4078289"/>
              <a:gd name="connsiteY18" fmla="*/ 3813970 h 4018758"/>
              <a:gd name="connsiteX19" fmla="*/ 3609183 w 4078289"/>
              <a:gd name="connsiteY19" fmla="*/ 3871119 h 4018758"/>
              <a:gd name="connsiteX20" fmla="*/ 3490121 w 4078289"/>
              <a:gd name="connsiteY20" fmla="*/ 3887788 h 4018758"/>
              <a:gd name="connsiteX21" fmla="*/ 3471071 w 4078289"/>
              <a:gd name="connsiteY21" fmla="*/ 3935413 h 4018758"/>
              <a:gd name="connsiteX22" fmla="*/ 3430590 w 4078289"/>
              <a:gd name="connsiteY22" fmla="*/ 3949701 h 4018758"/>
              <a:gd name="connsiteX23" fmla="*/ 3413921 w 4078289"/>
              <a:gd name="connsiteY23" fmla="*/ 3911601 h 4018758"/>
              <a:gd name="connsiteX24" fmla="*/ 3432971 w 4078289"/>
              <a:gd name="connsiteY24" fmla="*/ 3890169 h 4018758"/>
              <a:gd name="connsiteX25" fmla="*/ 3382965 w 4078289"/>
              <a:gd name="connsiteY25" fmla="*/ 3863976 h 4018758"/>
              <a:gd name="connsiteX26" fmla="*/ 3309146 w 4078289"/>
              <a:gd name="connsiteY26" fmla="*/ 3899695 h 4018758"/>
              <a:gd name="connsiteX27" fmla="*/ 3292477 w 4078289"/>
              <a:gd name="connsiteY27" fmla="*/ 3873502 h 4018758"/>
              <a:gd name="connsiteX28" fmla="*/ 3199608 w 4078289"/>
              <a:gd name="connsiteY28" fmla="*/ 3940177 h 4018758"/>
              <a:gd name="connsiteX29" fmla="*/ 3168652 w 4078289"/>
              <a:gd name="connsiteY29" fmla="*/ 3930652 h 4018758"/>
              <a:gd name="connsiteX30" fmla="*/ 3125790 w 4078289"/>
              <a:gd name="connsiteY30" fmla="*/ 4018758 h 4018758"/>
              <a:gd name="connsiteX31" fmla="*/ 2328071 w 4078289"/>
              <a:gd name="connsiteY31" fmla="*/ 3747295 h 4018758"/>
              <a:gd name="connsiteX32" fmla="*/ 2193926 w 4078289"/>
              <a:gd name="connsiteY32" fmla="*/ 3944938 h 4018758"/>
              <a:gd name="connsiteX33" fmla="*/ 0 w 4078289"/>
              <a:gd name="connsiteY33" fmla="*/ 1814513 h 4018758"/>
              <a:gd name="connsiteX34" fmla="*/ 1616075 w 4078289"/>
              <a:gd name="connsiteY34" fmla="*/ 658813 h 4018758"/>
              <a:gd name="connsiteX35" fmla="*/ 2201863 w 4078289"/>
              <a:gd name="connsiteY35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511 w 4096937"/>
              <a:gd name="connsiteY0" fmla="*/ 0 h 4018758"/>
              <a:gd name="connsiteX1" fmla="*/ 2447523 w 4096937"/>
              <a:gd name="connsiteY1" fmla="*/ 341313 h 4018758"/>
              <a:gd name="connsiteX2" fmla="*/ 1774423 w 4096937"/>
              <a:gd name="connsiteY2" fmla="*/ 1062038 h 4018758"/>
              <a:gd name="connsiteX3" fmla="*/ 1879198 w 4096937"/>
              <a:gd name="connsiteY3" fmla="*/ 1427163 h 4018758"/>
              <a:gd name="connsiteX4" fmla="*/ 1952223 w 4096937"/>
              <a:gd name="connsiteY4" fmla="*/ 1528764 h 4018758"/>
              <a:gd name="connsiteX5" fmla="*/ 2406248 w 4096937"/>
              <a:gd name="connsiteY5" fmla="*/ 1754187 h 4018758"/>
              <a:gd name="connsiteX6" fmla="*/ 2857098 w 4096937"/>
              <a:gd name="connsiteY6" fmla="*/ 2816225 h 4018758"/>
              <a:gd name="connsiteX7" fmla="*/ 3326998 w 4096937"/>
              <a:gd name="connsiteY7" fmla="*/ 2789238 h 4018758"/>
              <a:gd name="connsiteX8" fmla="*/ 3714348 w 4096937"/>
              <a:gd name="connsiteY8" fmla="*/ 3030538 h 4018758"/>
              <a:gd name="connsiteX9" fmla="*/ 3600048 w 4096937"/>
              <a:gd name="connsiteY9" fmla="*/ 3414713 h 4018758"/>
              <a:gd name="connsiteX10" fmla="*/ 4080267 w 4096937"/>
              <a:gd name="connsiteY10" fmla="*/ 3610769 h 4018758"/>
              <a:gd name="connsiteX11" fmla="*/ 4096937 w 4096937"/>
              <a:gd name="connsiteY11" fmla="*/ 3683001 h 4018758"/>
              <a:gd name="connsiteX12" fmla="*/ 4044548 w 4096937"/>
              <a:gd name="connsiteY12" fmla="*/ 3760789 h 4018758"/>
              <a:gd name="connsiteX13" fmla="*/ 4001688 w 4096937"/>
              <a:gd name="connsiteY13" fmla="*/ 3790157 h 4018758"/>
              <a:gd name="connsiteX14" fmla="*/ 3901675 w 4096937"/>
              <a:gd name="connsiteY14" fmla="*/ 3644901 h 4018758"/>
              <a:gd name="connsiteX15" fmla="*/ 3854050 w 4096937"/>
              <a:gd name="connsiteY15" fmla="*/ 3630613 h 4018758"/>
              <a:gd name="connsiteX16" fmla="*/ 3754038 w 4096937"/>
              <a:gd name="connsiteY16" fmla="*/ 3723481 h 4018758"/>
              <a:gd name="connsiteX17" fmla="*/ 3608781 w 4096937"/>
              <a:gd name="connsiteY17" fmla="*/ 3799682 h 4018758"/>
              <a:gd name="connsiteX18" fmla="*/ 3644500 w 4096937"/>
              <a:gd name="connsiteY18" fmla="*/ 3813970 h 4018758"/>
              <a:gd name="connsiteX19" fmla="*/ 3627831 w 4096937"/>
              <a:gd name="connsiteY19" fmla="*/ 3871119 h 4018758"/>
              <a:gd name="connsiteX20" fmla="*/ 3508769 w 4096937"/>
              <a:gd name="connsiteY20" fmla="*/ 3887788 h 4018758"/>
              <a:gd name="connsiteX21" fmla="*/ 3489719 w 4096937"/>
              <a:gd name="connsiteY21" fmla="*/ 3935413 h 4018758"/>
              <a:gd name="connsiteX22" fmla="*/ 3449238 w 4096937"/>
              <a:gd name="connsiteY22" fmla="*/ 3949701 h 4018758"/>
              <a:gd name="connsiteX23" fmla="*/ 3432569 w 4096937"/>
              <a:gd name="connsiteY23" fmla="*/ 3911601 h 4018758"/>
              <a:gd name="connsiteX24" fmla="*/ 3451619 w 4096937"/>
              <a:gd name="connsiteY24" fmla="*/ 3890169 h 4018758"/>
              <a:gd name="connsiteX25" fmla="*/ 3401613 w 4096937"/>
              <a:gd name="connsiteY25" fmla="*/ 3863976 h 4018758"/>
              <a:gd name="connsiteX26" fmla="*/ 3327794 w 4096937"/>
              <a:gd name="connsiteY26" fmla="*/ 3899695 h 4018758"/>
              <a:gd name="connsiteX27" fmla="*/ 3311125 w 4096937"/>
              <a:gd name="connsiteY27" fmla="*/ 3873502 h 4018758"/>
              <a:gd name="connsiteX28" fmla="*/ 3218256 w 4096937"/>
              <a:gd name="connsiteY28" fmla="*/ 3940177 h 4018758"/>
              <a:gd name="connsiteX29" fmla="*/ 3187300 w 4096937"/>
              <a:gd name="connsiteY29" fmla="*/ 3930652 h 4018758"/>
              <a:gd name="connsiteX30" fmla="*/ 3144438 w 4096937"/>
              <a:gd name="connsiteY30" fmla="*/ 4018758 h 4018758"/>
              <a:gd name="connsiteX31" fmla="*/ 2346719 w 4096937"/>
              <a:gd name="connsiteY31" fmla="*/ 3747295 h 4018758"/>
              <a:gd name="connsiteX32" fmla="*/ 2212574 w 4096937"/>
              <a:gd name="connsiteY32" fmla="*/ 3949701 h 4018758"/>
              <a:gd name="connsiteX33" fmla="*/ 1994294 w 4096937"/>
              <a:gd name="connsiteY33" fmla="*/ 3854453 h 4018758"/>
              <a:gd name="connsiteX34" fmla="*/ 1112438 w 4096937"/>
              <a:gd name="connsiteY34" fmla="*/ 3665540 h 4018758"/>
              <a:gd name="connsiteX35" fmla="*/ 1091800 w 4096937"/>
              <a:gd name="connsiteY35" fmla="*/ 3632996 h 4018758"/>
              <a:gd name="connsiteX36" fmla="*/ 913206 w 4096937"/>
              <a:gd name="connsiteY36" fmla="*/ 3706815 h 4018758"/>
              <a:gd name="connsiteX37" fmla="*/ 877489 w 4096937"/>
              <a:gd name="connsiteY37" fmla="*/ 3652046 h 4018758"/>
              <a:gd name="connsiteX38" fmla="*/ 739376 w 4096937"/>
              <a:gd name="connsiteY38" fmla="*/ 3609184 h 4018758"/>
              <a:gd name="connsiteX39" fmla="*/ 18648 w 4096937"/>
              <a:gd name="connsiteY39" fmla="*/ 1814513 h 4018758"/>
              <a:gd name="connsiteX40" fmla="*/ 1634723 w 4096937"/>
              <a:gd name="connsiteY40" fmla="*/ 658813 h 4018758"/>
              <a:gd name="connsiteX41" fmla="*/ 2220511 w 4096937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302242 w 4178668"/>
              <a:gd name="connsiteY0" fmla="*/ 0 h 4018758"/>
              <a:gd name="connsiteX1" fmla="*/ 2529254 w 4178668"/>
              <a:gd name="connsiteY1" fmla="*/ 341313 h 4018758"/>
              <a:gd name="connsiteX2" fmla="*/ 1856154 w 4178668"/>
              <a:gd name="connsiteY2" fmla="*/ 1062038 h 4018758"/>
              <a:gd name="connsiteX3" fmla="*/ 1960929 w 4178668"/>
              <a:gd name="connsiteY3" fmla="*/ 1427163 h 4018758"/>
              <a:gd name="connsiteX4" fmla="*/ 2033954 w 4178668"/>
              <a:gd name="connsiteY4" fmla="*/ 1528764 h 4018758"/>
              <a:gd name="connsiteX5" fmla="*/ 2487979 w 4178668"/>
              <a:gd name="connsiteY5" fmla="*/ 1754187 h 4018758"/>
              <a:gd name="connsiteX6" fmla="*/ 2938829 w 4178668"/>
              <a:gd name="connsiteY6" fmla="*/ 2816225 h 4018758"/>
              <a:gd name="connsiteX7" fmla="*/ 3408729 w 4178668"/>
              <a:gd name="connsiteY7" fmla="*/ 2789238 h 4018758"/>
              <a:gd name="connsiteX8" fmla="*/ 3796079 w 4178668"/>
              <a:gd name="connsiteY8" fmla="*/ 3030538 h 4018758"/>
              <a:gd name="connsiteX9" fmla="*/ 3681779 w 4178668"/>
              <a:gd name="connsiteY9" fmla="*/ 3414713 h 4018758"/>
              <a:gd name="connsiteX10" fmla="*/ 4161998 w 4178668"/>
              <a:gd name="connsiteY10" fmla="*/ 3610769 h 4018758"/>
              <a:gd name="connsiteX11" fmla="*/ 4178668 w 4178668"/>
              <a:gd name="connsiteY11" fmla="*/ 3683001 h 4018758"/>
              <a:gd name="connsiteX12" fmla="*/ 4126279 w 4178668"/>
              <a:gd name="connsiteY12" fmla="*/ 3760789 h 4018758"/>
              <a:gd name="connsiteX13" fmla="*/ 4083419 w 4178668"/>
              <a:gd name="connsiteY13" fmla="*/ 3790157 h 4018758"/>
              <a:gd name="connsiteX14" fmla="*/ 3983406 w 4178668"/>
              <a:gd name="connsiteY14" fmla="*/ 3644901 h 4018758"/>
              <a:gd name="connsiteX15" fmla="*/ 3935781 w 4178668"/>
              <a:gd name="connsiteY15" fmla="*/ 3630613 h 4018758"/>
              <a:gd name="connsiteX16" fmla="*/ 3835769 w 4178668"/>
              <a:gd name="connsiteY16" fmla="*/ 3723481 h 4018758"/>
              <a:gd name="connsiteX17" fmla="*/ 3690512 w 4178668"/>
              <a:gd name="connsiteY17" fmla="*/ 3799682 h 4018758"/>
              <a:gd name="connsiteX18" fmla="*/ 3726231 w 4178668"/>
              <a:gd name="connsiteY18" fmla="*/ 3813970 h 4018758"/>
              <a:gd name="connsiteX19" fmla="*/ 3709562 w 4178668"/>
              <a:gd name="connsiteY19" fmla="*/ 3871119 h 4018758"/>
              <a:gd name="connsiteX20" fmla="*/ 3590500 w 4178668"/>
              <a:gd name="connsiteY20" fmla="*/ 3887788 h 4018758"/>
              <a:gd name="connsiteX21" fmla="*/ 3571450 w 4178668"/>
              <a:gd name="connsiteY21" fmla="*/ 3935413 h 4018758"/>
              <a:gd name="connsiteX22" fmla="*/ 3530969 w 4178668"/>
              <a:gd name="connsiteY22" fmla="*/ 3949701 h 4018758"/>
              <a:gd name="connsiteX23" fmla="*/ 3514300 w 4178668"/>
              <a:gd name="connsiteY23" fmla="*/ 3911601 h 4018758"/>
              <a:gd name="connsiteX24" fmla="*/ 3533350 w 4178668"/>
              <a:gd name="connsiteY24" fmla="*/ 3890169 h 4018758"/>
              <a:gd name="connsiteX25" fmla="*/ 3483344 w 4178668"/>
              <a:gd name="connsiteY25" fmla="*/ 3863976 h 4018758"/>
              <a:gd name="connsiteX26" fmla="*/ 3409525 w 4178668"/>
              <a:gd name="connsiteY26" fmla="*/ 3899695 h 4018758"/>
              <a:gd name="connsiteX27" fmla="*/ 3392856 w 4178668"/>
              <a:gd name="connsiteY27" fmla="*/ 3873502 h 4018758"/>
              <a:gd name="connsiteX28" fmla="*/ 3299987 w 4178668"/>
              <a:gd name="connsiteY28" fmla="*/ 3940177 h 4018758"/>
              <a:gd name="connsiteX29" fmla="*/ 3269031 w 4178668"/>
              <a:gd name="connsiteY29" fmla="*/ 3930652 h 4018758"/>
              <a:gd name="connsiteX30" fmla="*/ 3226169 w 4178668"/>
              <a:gd name="connsiteY30" fmla="*/ 4018758 h 4018758"/>
              <a:gd name="connsiteX31" fmla="*/ 2428450 w 4178668"/>
              <a:gd name="connsiteY31" fmla="*/ 3747295 h 4018758"/>
              <a:gd name="connsiteX32" fmla="*/ 2294305 w 4178668"/>
              <a:gd name="connsiteY32" fmla="*/ 3949701 h 4018758"/>
              <a:gd name="connsiteX33" fmla="*/ 2076025 w 4178668"/>
              <a:gd name="connsiteY33" fmla="*/ 3854453 h 4018758"/>
              <a:gd name="connsiteX34" fmla="*/ 1194169 w 4178668"/>
              <a:gd name="connsiteY34" fmla="*/ 3665540 h 4018758"/>
              <a:gd name="connsiteX35" fmla="*/ 1173531 w 4178668"/>
              <a:gd name="connsiteY35" fmla="*/ 3632996 h 4018758"/>
              <a:gd name="connsiteX36" fmla="*/ 994937 w 4178668"/>
              <a:gd name="connsiteY36" fmla="*/ 3706815 h 4018758"/>
              <a:gd name="connsiteX37" fmla="*/ 959220 w 4178668"/>
              <a:gd name="connsiteY37" fmla="*/ 3652046 h 4018758"/>
              <a:gd name="connsiteX38" fmla="*/ 818726 w 4178668"/>
              <a:gd name="connsiteY38" fmla="*/ 3604421 h 4018758"/>
              <a:gd name="connsiteX39" fmla="*/ 128163 w 4178668"/>
              <a:gd name="connsiteY39" fmla="*/ 3521078 h 4018758"/>
              <a:gd name="connsiteX40" fmla="*/ 100379 w 4178668"/>
              <a:gd name="connsiteY40" fmla="*/ 1814513 h 4018758"/>
              <a:gd name="connsiteX41" fmla="*/ 1716454 w 4178668"/>
              <a:gd name="connsiteY41" fmla="*/ 658813 h 4018758"/>
              <a:gd name="connsiteX42" fmla="*/ 2302242 w 4178668"/>
              <a:gd name="connsiteY42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482285 w 4358711"/>
              <a:gd name="connsiteY0" fmla="*/ 0 h 4018758"/>
              <a:gd name="connsiteX1" fmla="*/ 2709297 w 4358711"/>
              <a:gd name="connsiteY1" fmla="*/ 341313 h 4018758"/>
              <a:gd name="connsiteX2" fmla="*/ 2036197 w 4358711"/>
              <a:gd name="connsiteY2" fmla="*/ 1062038 h 4018758"/>
              <a:gd name="connsiteX3" fmla="*/ 2140972 w 4358711"/>
              <a:gd name="connsiteY3" fmla="*/ 1427163 h 4018758"/>
              <a:gd name="connsiteX4" fmla="*/ 2213997 w 4358711"/>
              <a:gd name="connsiteY4" fmla="*/ 1528764 h 4018758"/>
              <a:gd name="connsiteX5" fmla="*/ 2668022 w 4358711"/>
              <a:gd name="connsiteY5" fmla="*/ 1754187 h 4018758"/>
              <a:gd name="connsiteX6" fmla="*/ 3118872 w 4358711"/>
              <a:gd name="connsiteY6" fmla="*/ 2816225 h 4018758"/>
              <a:gd name="connsiteX7" fmla="*/ 3588772 w 4358711"/>
              <a:gd name="connsiteY7" fmla="*/ 2789238 h 4018758"/>
              <a:gd name="connsiteX8" fmla="*/ 3976122 w 4358711"/>
              <a:gd name="connsiteY8" fmla="*/ 3030538 h 4018758"/>
              <a:gd name="connsiteX9" fmla="*/ 3861822 w 4358711"/>
              <a:gd name="connsiteY9" fmla="*/ 3414713 h 4018758"/>
              <a:gd name="connsiteX10" fmla="*/ 4342041 w 4358711"/>
              <a:gd name="connsiteY10" fmla="*/ 3610769 h 4018758"/>
              <a:gd name="connsiteX11" fmla="*/ 4358711 w 4358711"/>
              <a:gd name="connsiteY11" fmla="*/ 3683001 h 4018758"/>
              <a:gd name="connsiteX12" fmla="*/ 4306322 w 4358711"/>
              <a:gd name="connsiteY12" fmla="*/ 3760789 h 4018758"/>
              <a:gd name="connsiteX13" fmla="*/ 4263462 w 4358711"/>
              <a:gd name="connsiteY13" fmla="*/ 3790157 h 4018758"/>
              <a:gd name="connsiteX14" fmla="*/ 4163449 w 4358711"/>
              <a:gd name="connsiteY14" fmla="*/ 3644901 h 4018758"/>
              <a:gd name="connsiteX15" fmla="*/ 4115824 w 4358711"/>
              <a:gd name="connsiteY15" fmla="*/ 3630613 h 4018758"/>
              <a:gd name="connsiteX16" fmla="*/ 4015812 w 4358711"/>
              <a:gd name="connsiteY16" fmla="*/ 3723481 h 4018758"/>
              <a:gd name="connsiteX17" fmla="*/ 3870555 w 4358711"/>
              <a:gd name="connsiteY17" fmla="*/ 3799682 h 4018758"/>
              <a:gd name="connsiteX18" fmla="*/ 3906274 w 4358711"/>
              <a:gd name="connsiteY18" fmla="*/ 3813970 h 4018758"/>
              <a:gd name="connsiteX19" fmla="*/ 3889605 w 4358711"/>
              <a:gd name="connsiteY19" fmla="*/ 3871119 h 4018758"/>
              <a:gd name="connsiteX20" fmla="*/ 3770543 w 4358711"/>
              <a:gd name="connsiteY20" fmla="*/ 3887788 h 4018758"/>
              <a:gd name="connsiteX21" fmla="*/ 3751493 w 4358711"/>
              <a:gd name="connsiteY21" fmla="*/ 3935413 h 4018758"/>
              <a:gd name="connsiteX22" fmla="*/ 3711012 w 4358711"/>
              <a:gd name="connsiteY22" fmla="*/ 3949701 h 4018758"/>
              <a:gd name="connsiteX23" fmla="*/ 3694343 w 4358711"/>
              <a:gd name="connsiteY23" fmla="*/ 3911601 h 4018758"/>
              <a:gd name="connsiteX24" fmla="*/ 3713393 w 4358711"/>
              <a:gd name="connsiteY24" fmla="*/ 3890169 h 4018758"/>
              <a:gd name="connsiteX25" fmla="*/ 3663387 w 4358711"/>
              <a:gd name="connsiteY25" fmla="*/ 3863976 h 4018758"/>
              <a:gd name="connsiteX26" fmla="*/ 3589568 w 4358711"/>
              <a:gd name="connsiteY26" fmla="*/ 3899695 h 4018758"/>
              <a:gd name="connsiteX27" fmla="*/ 3572899 w 4358711"/>
              <a:gd name="connsiteY27" fmla="*/ 3873502 h 4018758"/>
              <a:gd name="connsiteX28" fmla="*/ 3480030 w 4358711"/>
              <a:gd name="connsiteY28" fmla="*/ 3940177 h 4018758"/>
              <a:gd name="connsiteX29" fmla="*/ 3449074 w 4358711"/>
              <a:gd name="connsiteY29" fmla="*/ 3930652 h 4018758"/>
              <a:gd name="connsiteX30" fmla="*/ 3406212 w 4358711"/>
              <a:gd name="connsiteY30" fmla="*/ 4018758 h 4018758"/>
              <a:gd name="connsiteX31" fmla="*/ 2608493 w 4358711"/>
              <a:gd name="connsiteY31" fmla="*/ 3747295 h 4018758"/>
              <a:gd name="connsiteX32" fmla="*/ 2474348 w 4358711"/>
              <a:gd name="connsiteY32" fmla="*/ 3949701 h 4018758"/>
              <a:gd name="connsiteX33" fmla="*/ 2256068 w 4358711"/>
              <a:gd name="connsiteY33" fmla="*/ 3854453 h 4018758"/>
              <a:gd name="connsiteX34" fmla="*/ 1374212 w 4358711"/>
              <a:gd name="connsiteY34" fmla="*/ 3665540 h 4018758"/>
              <a:gd name="connsiteX35" fmla="*/ 1353574 w 4358711"/>
              <a:gd name="connsiteY35" fmla="*/ 3632996 h 4018758"/>
              <a:gd name="connsiteX36" fmla="*/ 1174980 w 4358711"/>
              <a:gd name="connsiteY36" fmla="*/ 3706815 h 4018758"/>
              <a:gd name="connsiteX37" fmla="*/ 1139263 w 4358711"/>
              <a:gd name="connsiteY37" fmla="*/ 3652046 h 4018758"/>
              <a:gd name="connsiteX38" fmla="*/ 998769 w 4358711"/>
              <a:gd name="connsiteY38" fmla="*/ 3604421 h 4018758"/>
              <a:gd name="connsiteX39" fmla="*/ 870181 w 4358711"/>
              <a:gd name="connsiteY39" fmla="*/ 3713959 h 4018758"/>
              <a:gd name="connsiteX40" fmla="*/ 627294 w 4358711"/>
              <a:gd name="connsiteY40" fmla="*/ 3602040 h 4018758"/>
              <a:gd name="connsiteX41" fmla="*/ 308206 w 4358711"/>
              <a:gd name="connsiteY41" fmla="*/ 3521078 h 4018758"/>
              <a:gd name="connsiteX42" fmla="*/ 241531 w 4358711"/>
              <a:gd name="connsiteY42" fmla="*/ 3263902 h 4018758"/>
              <a:gd name="connsiteX43" fmla="*/ 279631 w 4358711"/>
              <a:gd name="connsiteY43" fmla="*/ 3061496 h 4018758"/>
              <a:gd name="connsiteX44" fmla="*/ 184381 w 4358711"/>
              <a:gd name="connsiteY44" fmla="*/ 2820990 h 4018758"/>
              <a:gd name="connsiteX45" fmla="*/ 1025 w 4358711"/>
              <a:gd name="connsiteY45" fmla="*/ 2573340 h 4018758"/>
              <a:gd name="connsiteX46" fmla="*/ 280422 w 4358711"/>
              <a:gd name="connsiteY46" fmla="*/ 1814513 h 4018758"/>
              <a:gd name="connsiteX47" fmla="*/ 1896497 w 4358711"/>
              <a:gd name="connsiteY47" fmla="*/ 658813 h 4018758"/>
              <a:gd name="connsiteX48" fmla="*/ 2482285 w 4358711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93759 w 4370185"/>
              <a:gd name="connsiteY0" fmla="*/ 0 h 4018758"/>
              <a:gd name="connsiteX1" fmla="*/ 2720771 w 4370185"/>
              <a:gd name="connsiteY1" fmla="*/ 341313 h 4018758"/>
              <a:gd name="connsiteX2" fmla="*/ 2047671 w 4370185"/>
              <a:gd name="connsiteY2" fmla="*/ 1062038 h 4018758"/>
              <a:gd name="connsiteX3" fmla="*/ 2152446 w 4370185"/>
              <a:gd name="connsiteY3" fmla="*/ 1427163 h 4018758"/>
              <a:gd name="connsiteX4" fmla="*/ 2225471 w 4370185"/>
              <a:gd name="connsiteY4" fmla="*/ 1528764 h 4018758"/>
              <a:gd name="connsiteX5" fmla="*/ 2679496 w 4370185"/>
              <a:gd name="connsiteY5" fmla="*/ 1754187 h 4018758"/>
              <a:gd name="connsiteX6" fmla="*/ 3130346 w 4370185"/>
              <a:gd name="connsiteY6" fmla="*/ 2816225 h 4018758"/>
              <a:gd name="connsiteX7" fmla="*/ 3600246 w 4370185"/>
              <a:gd name="connsiteY7" fmla="*/ 2789238 h 4018758"/>
              <a:gd name="connsiteX8" fmla="*/ 3987596 w 4370185"/>
              <a:gd name="connsiteY8" fmla="*/ 3030538 h 4018758"/>
              <a:gd name="connsiteX9" fmla="*/ 3873296 w 4370185"/>
              <a:gd name="connsiteY9" fmla="*/ 3414713 h 4018758"/>
              <a:gd name="connsiteX10" fmla="*/ 4353515 w 4370185"/>
              <a:gd name="connsiteY10" fmla="*/ 3610769 h 4018758"/>
              <a:gd name="connsiteX11" fmla="*/ 4370185 w 4370185"/>
              <a:gd name="connsiteY11" fmla="*/ 3683001 h 4018758"/>
              <a:gd name="connsiteX12" fmla="*/ 4317796 w 4370185"/>
              <a:gd name="connsiteY12" fmla="*/ 3760789 h 4018758"/>
              <a:gd name="connsiteX13" fmla="*/ 4274936 w 4370185"/>
              <a:gd name="connsiteY13" fmla="*/ 3790157 h 4018758"/>
              <a:gd name="connsiteX14" fmla="*/ 4174923 w 4370185"/>
              <a:gd name="connsiteY14" fmla="*/ 3644901 h 4018758"/>
              <a:gd name="connsiteX15" fmla="*/ 4127298 w 4370185"/>
              <a:gd name="connsiteY15" fmla="*/ 3630613 h 4018758"/>
              <a:gd name="connsiteX16" fmla="*/ 4027286 w 4370185"/>
              <a:gd name="connsiteY16" fmla="*/ 3723481 h 4018758"/>
              <a:gd name="connsiteX17" fmla="*/ 3882029 w 4370185"/>
              <a:gd name="connsiteY17" fmla="*/ 3799682 h 4018758"/>
              <a:gd name="connsiteX18" fmla="*/ 3917748 w 4370185"/>
              <a:gd name="connsiteY18" fmla="*/ 3813970 h 4018758"/>
              <a:gd name="connsiteX19" fmla="*/ 3901079 w 4370185"/>
              <a:gd name="connsiteY19" fmla="*/ 3871119 h 4018758"/>
              <a:gd name="connsiteX20" fmla="*/ 3782017 w 4370185"/>
              <a:gd name="connsiteY20" fmla="*/ 3887788 h 4018758"/>
              <a:gd name="connsiteX21" fmla="*/ 3762967 w 4370185"/>
              <a:gd name="connsiteY21" fmla="*/ 3935413 h 4018758"/>
              <a:gd name="connsiteX22" fmla="*/ 3722486 w 4370185"/>
              <a:gd name="connsiteY22" fmla="*/ 3949701 h 4018758"/>
              <a:gd name="connsiteX23" fmla="*/ 3705817 w 4370185"/>
              <a:gd name="connsiteY23" fmla="*/ 3911601 h 4018758"/>
              <a:gd name="connsiteX24" fmla="*/ 3724867 w 4370185"/>
              <a:gd name="connsiteY24" fmla="*/ 3890169 h 4018758"/>
              <a:gd name="connsiteX25" fmla="*/ 3674861 w 4370185"/>
              <a:gd name="connsiteY25" fmla="*/ 3863976 h 4018758"/>
              <a:gd name="connsiteX26" fmla="*/ 3601042 w 4370185"/>
              <a:gd name="connsiteY26" fmla="*/ 3899695 h 4018758"/>
              <a:gd name="connsiteX27" fmla="*/ 3584373 w 4370185"/>
              <a:gd name="connsiteY27" fmla="*/ 3873502 h 4018758"/>
              <a:gd name="connsiteX28" fmla="*/ 3491504 w 4370185"/>
              <a:gd name="connsiteY28" fmla="*/ 3940177 h 4018758"/>
              <a:gd name="connsiteX29" fmla="*/ 3460548 w 4370185"/>
              <a:gd name="connsiteY29" fmla="*/ 3930652 h 4018758"/>
              <a:gd name="connsiteX30" fmla="*/ 3417686 w 4370185"/>
              <a:gd name="connsiteY30" fmla="*/ 4018758 h 4018758"/>
              <a:gd name="connsiteX31" fmla="*/ 2619967 w 4370185"/>
              <a:gd name="connsiteY31" fmla="*/ 3747295 h 4018758"/>
              <a:gd name="connsiteX32" fmla="*/ 2485822 w 4370185"/>
              <a:gd name="connsiteY32" fmla="*/ 3949701 h 4018758"/>
              <a:gd name="connsiteX33" fmla="*/ 2267542 w 4370185"/>
              <a:gd name="connsiteY33" fmla="*/ 3854453 h 4018758"/>
              <a:gd name="connsiteX34" fmla="*/ 1385686 w 4370185"/>
              <a:gd name="connsiteY34" fmla="*/ 3665540 h 4018758"/>
              <a:gd name="connsiteX35" fmla="*/ 1365048 w 4370185"/>
              <a:gd name="connsiteY35" fmla="*/ 3632996 h 4018758"/>
              <a:gd name="connsiteX36" fmla="*/ 1186454 w 4370185"/>
              <a:gd name="connsiteY36" fmla="*/ 3706815 h 4018758"/>
              <a:gd name="connsiteX37" fmla="*/ 1150737 w 4370185"/>
              <a:gd name="connsiteY37" fmla="*/ 3652046 h 4018758"/>
              <a:gd name="connsiteX38" fmla="*/ 1010243 w 4370185"/>
              <a:gd name="connsiteY38" fmla="*/ 3604421 h 4018758"/>
              <a:gd name="connsiteX39" fmla="*/ 881655 w 4370185"/>
              <a:gd name="connsiteY39" fmla="*/ 3713959 h 4018758"/>
              <a:gd name="connsiteX40" fmla="*/ 638768 w 4370185"/>
              <a:gd name="connsiteY40" fmla="*/ 3602040 h 4018758"/>
              <a:gd name="connsiteX41" fmla="*/ 319680 w 4370185"/>
              <a:gd name="connsiteY41" fmla="*/ 3521078 h 4018758"/>
              <a:gd name="connsiteX42" fmla="*/ 253005 w 4370185"/>
              <a:gd name="connsiteY42" fmla="*/ 3263902 h 4018758"/>
              <a:gd name="connsiteX43" fmla="*/ 291105 w 4370185"/>
              <a:gd name="connsiteY43" fmla="*/ 3061496 h 4018758"/>
              <a:gd name="connsiteX44" fmla="*/ 195855 w 4370185"/>
              <a:gd name="connsiteY44" fmla="*/ 2820990 h 4018758"/>
              <a:gd name="connsiteX45" fmla="*/ 12499 w 4370185"/>
              <a:gd name="connsiteY45" fmla="*/ 2573340 h 4018758"/>
              <a:gd name="connsiteX46" fmla="*/ 55362 w 4370185"/>
              <a:gd name="connsiteY46" fmla="*/ 2525715 h 4018758"/>
              <a:gd name="connsiteX47" fmla="*/ 291896 w 4370185"/>
              <a:gd name="connsiteY47" fmla="*/ 1814513 h 4018758"/>
              <a:gd name="connsiteX48" fmla="*/ 1907971 w 4370185"/>
              <a:gd name="connsiteY48" fmla="*/ 658813 h 4018758"/>
              <a:gd name="connsiteX49" fmla="*/ 2493759 w 4370185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542519 w 4418945"/>
              <a:gd name="connsiteY0" fmla="*/ 0 h 4018758"/>
              <a:gd name="connsiteX1" fmla="*/ 2769531 w 4418945"/>
              <a:gd name="connsiteY1" fmla="*/ 341313 h 4018758"/>
              <a:gd name="connsiteX2" fmla="*/ 2096431 w 4418945"/>
              <a:gd name="connsiteY2" fmla="*/ 1062038 h 4018758"/>
              <a:gd name="connsiteX3" fmla="*/ 2201206 w 4418945"/>
              <a:gd name="connsiteY3" fmla="*/ 1427163 h 4018758"/>
              <a:gd name="connsiteX4" fmla="*/ 2274231 w 4418945"/>
              <a:gd name="connsiteY4" fmla="*/ 1528764 h 4018758"/>
              <a:gd name="connsiteX5" fmla="*/ 2728256 w 4418945"/>
              <a:gd name="connsiteY5" fmla="*/ 1754187 h 4018758"/>
              <a:gd name="connsiteX6" fmla="*/ 3179106 w 4418945"/>
              <a:gd name="connsiteY6" fmla="*/ 2816225 h 4018758"/>
              <a:gd name="connsiteX7" fmla="*/ 3649006 w 4418945"/>
              <a:gd name="connsiteY7" fmla="*/ 2789238 h 4018758"/>
              <a:gd name="connsiteX8" fmla="*/ 4036356 w 4418945"/>
              <a:gd name="connsiteY8" fmla="*/ 3030538 h 4018758"/>
              <a:gd name="connsiteX9" fmla="*/ 3922056 w 4418945"/>
              <a:gd name="connsiteY9" fmla="*/ 3414713 h 4018758"/>
              <a:gd name="connsiteX10" fmla="*/ 4402275 w 4418945"/>
              <a:gd name="connsiteY10" fmla="*/ 3610769 h 4018758"/>
              <a:gd name="connsiteX11" fmla="*/ 4418945 w 4418945"/>
              <a:gd name="connsiteY11" fmla="*/ 3683001 h 4018758"/>
              <a:gd name="connsiteX12" fmla="*/ 4366556 w 4418945"/>
              <a:gd name="connsiteY12" fmla="*/ 3760789 h 4018758"/>
              <a:gd name="connsiteX13" fmla="*/ 4323696 w 4418945"/>
              <a:gd name="connsiteY13" fmla="*/ 3790157 h 4018758"/>
              <a:gd name="connsiteX14" fmla="*/ 4223683 w 4418945"/>
              <a:gd name="connsiteY14" fmla="*/ 3644901 h 4018758"/>
              <a:gd name="connsiteX15" fmla="*/ 4176058 w 4418945"/>
              <a:gd name="connsiteY15" fmla="*/ 3630613 h 4018758"/>
              <a:gd name="connsiteX16" fmla="*/ 4076046 w 4418945"/>
              <a:gd name="connsiteY16" fmla="*/ 3723481 h 4018758"/>
              <a:gd name="connsiteX17" fmla="*/ 3930789 w 4418945"/>
              <a:gd name="connsiteY17" fmla="*/ 3799682 h 4018758"/>
              <a:gd name="connsiteX18" fmla="*/ 3966508 w 4418945"/>
              <a:gd name="connsiteY18" fmla="*/ 3813970 h 4018758"/>
              <a:gd name="connsiteX19" fmla="*/ 3949839 w 4418945"/>
              <a:gd name="connsiteY19" fmla="*/ 3871119 h 4018758"/>
              <a:gd name="connsiteX20" fmla="*/ 3830777 w 4418945"/>
              <a:gd name="connsiteY20" fmla="*/ 3887788 h 4018758"/>
              <a:gd name="connsiteX21" fmla="*/ 3811727 w 4418945"/>
              <a:gd name="connsiteY21" fmla="*/ 3935413 h 4018758"/>
              <a:gd name="connsiteX22" fmla="*/ 3771246 w 4418945"/>
              <a:gd name="connsiteY22" fmla="*/ 3949701 h 4018758"/>
              <a:gd name="connsiteX23" fmla="*/ 3754577 w 4418945"/>
              <a:gd name="connsiteY23" fmla="*/ 3911601 h 4018758"/>
              <a:gd name="connsiteX24" fmla="*/ 3773627 w 4418945"/>
              <a:gd name="connsiteY24" fmla="*/ 3890169 h 4018758"/>
              <a:gd name="connsiteX25" fmla="*/ 3723621 w 4418945"/>
              <a:gd name="connsiteY25" fmla="*/ 3863976 h 4018758"/>
              <a:gd name="connsiteX26" fmla="*/ 3649802 w 4418945"/>
              <a:gd name="connsiteY26" fmla="*/ 3899695 h 4018758"/>
              <a:gd name="connsiteX27" fmla="*/ 3633133 w 4418945"/>
              <a:gd name="connsiteY27" fmla="*/ 3873502 h 4018758"/>
              <a:gd name="connsiteX28" fmla="*/ 3540264 w 4418945"/>
              <a:gd name="connsiteY28" fmla="*/ 3940177 h 4018758"/>
              <a:gd name="connsiteX29" fmla="*/ 3509308 w 4418945"/>
              <a:gd name="connsiteY29" fmla="*/ 3930652 h 4018758"/>
              <a:gd name="connsiteX30" fmla="*/ 3466446 w 4418945"/>
              <a:gd name="connsiteY30" fmla="*/ 4018758 h 4018758"/>
              <a:gd name="connsiteX31" fmla="*/ 2668727 w 4418945"/>
              <a:gd name="connsiteY31" fmla="*/ 3747295 h 4018758"/>
              <a:gd name="connsiteX32" fmla="*/ 2534582 w 4418945"/>
              <a:gd name="connsiteY32" fmla="*/ 3949701 h 4018758"/>
              <a:gd name="connsiteX33" fmla="*/ 2316302 w 4418945"/>
              <a:gd name="connsiteY33" fmla="*/ 3854453 h 4018758"/>
              <a:gd name="connsiteX34" fmla="*/ 1434446 w 4418945"/>
              <a:gd name="connsiteY34" fmla="*/ 3665540 h 4018758"/>
              <a:gd name="connsiteX35" fmla="*/ 1413808 w 4418945"/>
              <a:gd name="connsiteY35" fmla="*/ 3632996 h 4018758"/>
              <a:gd name="connsiteX36" fmla="*/ 1235214 w 4418945"/>
              <a:gd name="connsiteY36" fmla="*/ 3706815 h 4018758"/>
              <a:gd name="connsiteX37" fmla="*/ 1199497 w 4418945"/>
              <a:gd name="connsiteY37" fmla="*/ 3652046 h 4018758"/>
              <a:gd name="connsiteX38" fmla="*/ 1059003 w 4418945"/>
              <a:gd name="connsiteY38" fmla="*/ 3604421 h 4018758"/>
              <a:gd name="connsiteX39" fmla="*/ 930415 w 4418945"/>
              <a:gd name="connsiteY39" fmla="*/ 3713959 h 4018758"/>
              <a:gd name="connsiteX40" fmla="*/ 687528 w 4418945"/>
              <a:gd name="connsiteY40" fmla="*/ 3602040 h 4018758"/>
              <a:gd name="connsiteX41" fmla="*/ 368440 w 4418945"/>
              <a:gd name="connsiteY41" fmla="*/ 3521078 h 4018758"/>
              <a:gd name="connsiteX42" fmla="*/ 301765 w 4418945"/>
              <a:gd name="connsiteY42" fmla="*/ 3263902 h 4018758"/>
              <a:gd name="connsiteX43" fmla="*/ 339865 w 4418945"/>
              <a:gd name="connsiteY43" fmla="*/ 3061496 h 4018758"/>
              <a:gd name="connsiteX44" fmla="*/ 244615 w 4418945"/>
              <a:gd name="connsiteY44" fmla="*/ 2820990 h 4018758"/>
              <a:gd name="connsiteX45" fmla="*/ 61259 w 4418945"/>
              <a:gd name="connsiteY45" fmla="*/ 2573340 h 4018758"/>
              <a:gd name="connsiteX46" fmla="*/ 104122 w 4418945"/>
              <a:gd name="connsiteY46" fmla="*/ 2525715 h 4018758"/>
              <a:gd name="connsiteX47" fmla="*/ 6490 w 4418945"/>
              <a:gd name="connsiteY47" fmla="*/ 2011365 h 4018758"/>
              <a:gd name="connsiteX48" fmla="*/ 340656 w 4418945"/>
              <a:gd name="connsiteY48" fmla="*/ 1814513 h 4018758"/>
              <a:gd name="connsiteX49" fmla="*/ 1956731 w 4418945"/>
              <a:gd name="connsiteY49" fmla="*/ 658813 h 4018758"/>
              <a:gd name="connsiteX50" fmla="*/ 2542519 w 441894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29403 w 4412455"/>
              <a:gd name="connsiteY48" fmla="*/ 1802607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1316829 w 4412455"/>
              <a:gd name="connsiteY0" fmla="*/ 26482 h 3724565"/>
              <a:gd name="connsiteX1" fmla="*/ 2763041 w 4412455"/>
              <a:gd name="connsiteY1" fmla="*/ 47120 h 3724565"/>
              <a:gd name="connsiteX2" fmla="*/ 2089941 w 4412455"/>
              <a:gd name="connsiteY2" fmla="*/ 767845 h 3724565"/>
              <a:gd name="connsiteX3" fmla="*/ 2194716 w 4412455"/>
              <a:gd name="connsiteY3" fmla="*/ 1132970 h 3724565"/>
              <a:gd name="connsiteX4" fmla="*/ 2267741 w 4412455"/>
              <a:gd name="connsiteY4" fmla="*/ 1234571 h 3724565"/>
              <a:gd name="connsiteX5" fmla="*/ 2721766 w 4412455"/>
              <a:gd name="connsiteY5" fmla="*/ 1459994 h 3724565"/>
              <a:gd name="connsiteX6" fmla="*/ 3172616 w 4412455"/>
              <a:gd name="connsiteY6" fmla="*/ 2522032 h 3724565"/>
              <a:gd name="connsiteX7" fmla="*/ 3642516 w 4412455"/>
              <a:gd name="connsiteY7" fmla="*/ 2495045 h 3724565"/>
              <a:gd name="connsiteX8" fmla="*/ 4029866 w 4412455"/>
              <a:gd name="connsiteY8" fmla="*/ 2736345 h 3724565"/>
              <a:gd name="connsiteX9" fmla="*/ 3915566 w 4412455"/>
              <a:gd name="connsiteY9" fmla="*/ 3120520 h 3724565"/>
              <a:gd name="connsiteX10" fmla="*/ 4395785 w 4412455"/>
              <a:gd name="connsiteY10" fmla="*/ 3316576 h 3724565"/>
              <a:gd name="connsiteX11" fmla="*/ 4412455 w 4412455"/>
              <a:gd name="connsiteY11" fmla="*/ 3388808 h 3724565"/>
              <a:gd name="connsiteX12" fmla="*/ 4360066 w 4412455"/>
              <a:gd name="connsiteY12" fmla="*/ 3466596 h 3724565"/>
              <a:gd name="connsiteX13" fmla="*/ 4317206 w 4412455"/>
              <a:gd name="connsiteY13" fmla="*/ 3495964 h 3724565"/>
              <a:gd name="connsiteX14" fmla="*/ 4217193 w 4412455"/>
              <a:gd name="connsiteY14" fmla="*/ 3350708 h 3724565"/>
              <a:gd name="connsiteX15" fmla="*/ 4169568 w 4412455"/>
              <a:gd name="connsiteY15" fmla="*/ 3336420 h 3724565"/>
              <a:gd name="connsiteX16" fmla="*/ 4069556 w 4412455"/>
              <a:gd name="connsiteY16" fmla="*/ 3429288 h 3724565"/>
              <a:gd name="connsiteX17" fmla="*/ 3924299 w 4412455"/>
              <a:gd name="connsiteY17" fmla="*/ 3505489 h 3724565"/>
              <a:gd name="connsiteX18" fmla="*/ 3960018 w 4412455"/>
              <a:gd name="connsiteY18" fmla="*/ 3519777 h 3724565"/>
              <a:gd name="connsiteX19" fmla="*/ 3943349 w 4412455"/>
              <a:gd name="connsiteY19" fmla="*/ 3576926 h 3724565"/>
              <a:gd name="connsiteX20" fmla="*/ 3824287 w 4412455"/>
              <a:gd name="connsiteY20" fmla="*/ 3593595 h 3724565"/>
              <a:gd name="connsiteX21" fmla="*/ 3805237 w 4412455"/>
              <a:gd name="connsiteY21" fmla="*/ 3641220 h 3724565"/>
              <a:gd name="connsiteX22" fmla="*/ 3764756 w 4412455"/>
              <a:gd name="connsiteY22" fmla="*/ 3655508 h 3724565"/>
              <a:gd name="connsiteX23" fmla="*/ 3748087 w 4412455"/>
              <a:gd name="connsiteY23" fmla="*/ 3617408 h 3724565"/>
              <a:gd name="connsiteX24" fmla="*/ 3767137 w 4412455"/>
              <a:gd name="connsiteY24" fmla="*/ 3595976 h 3724565"/>
              <a:gd name="connsiteX25" fmla="*/ 3717131 w 4412455"/>
              <a:gd name="connsiteY25" fmla="*/ 3569783 h 3724565"/>
              <a:gd name="connsiteX26" fmla="*/ 3643312 w 4412455"/>
              <a:gd name="connsiteY26" fmla="*/ 3605502 h 3724565"/>
              <a:gd name="connsiteX27" fmla="*/ 3626643 w 4412455"/>
              <a:gd name="connsiteY27" fmla="*/ 3579309 h 3724565"/>
              <a:gd name="connsiteX28" fmla="*/ 3533774 w 4412455"/>
              <a:gd name="connsiteY28" fmla="*/ 3645984 h 3724565"/>
              <a:gd name="connsiteX29" fmla="*/ 3502818 w 4412455"/>
              <a:gd name="connsiteY29" fmla="*/ 3636459 h 3724565"/>
              <a:gd name="connsiteX30" fmla="*/ 3459956 w 4412455"/>
              <a:gd name="connsiteY30" fmla="*/ 3724565 h 3724565"/>
              <a:gd name="connsiteX31" fmla="*/ 2662237 w 4412455"/>
              <a:gd name="connsiteY31" fmla="*/ 3453102 h 3724565"/>
              <a:gd name="connsiteX32" fmla="*/ 2528092 w 4412455"/>
              <a:gd name="connsiteY32" fmla="*/ 3655508 h 3724565"/>
              <a:gd name="connsiteX33" fmla="*/ 2309812 w 4412455"/>
              <a:gd name="connsiteY33" fmla="*/ 3560260 h 3724565"/>
              <a:gd name="connsiteX34" fmla="*/ 1427956 w 4412455"/>
              <a:gd name="connsiteY34" fmla="*/ 3371347 h 3724565"/>
              <a:gd name="connsiteX35" fmla="*/ 1407318 w 4412455"/>
              <a:gd name="connsiteY35" fmla="*/ 3338803 h 3724565"/>
              <a:gd name="connsiteX36" fmla="*/ 1228724 w 4412455"/>
              <a:gd name="connsiteY36" fmla="*/ 3412622 h 3724565"/>
              <a:gd name="connsiteX37" fmla="*/ 1193007 w 4412455"/>
              <a:gd name="connsiteY37" fmla="*/ 3357853 h 3724565"/>
              <a:gd name="connsiteX38" fmla="*/ 1052513 w 4412455"/>
              <a:gd name="connsiteY38" fmla="*/ 3310228 h 3724565"/>
              <a:gd name="connsiteX39" fmla="*/ 923925 w 4412455"/>
              <a:gd name="connsiteY39" fmla="*/ 3419766 h 3724565"/>
              <a:gd name="connsiteX40" fmla="*/ 681038 w 4412455"/>
              <a:gd name="connsiteY40" fmla="*/ 3307847 h 3724565"/>
              <a:gd name="connsiteX41" fmla="*/ 361950 w 4412455"/>
              <a:gd name="connsiteY41" fmla="*/ 3226885 h 3724565"/>
              <a:gd name="connsiteX42" fmla="*/ 295275 w 4412455"/>
              <a:gd name="connsiteY42" fmla="*/ 2969709 h 3724565"/>
              <a:gd name="connsiteX43" fmla="*/ 315120 w 4412455"/>
              <a:gd name="connsiteY43" fmla="*/ 2926847 h 3724565"/>
              <a:gd name="connsiteX44" fmla="*/ 333375 w 4412455"/>
              <a:gd name="connsiteY44" fmla="*/ 2767303 h 3724565"/>
              <a:gd name="connsiteX45" fmla="*/ 238125 w 4412455"/>
              <a:gd name="connsiteY45" fmla="*/ 2526797 h 3724565"/>
              <a:gd name="connsiteX46" fmla="*/ 54769 w 4412455"/>
              <a:gd name="connsiteY46" fmla="*/ 2279147 h 3724565"/>
              <a:gd name="connsiteX47" fmla="*/ 97632 w 4412455"/>
              <a:gd name="connsiteY47" fmla="*/ 2231522 h 3724565"/>
              <a:gd name="connsiteX48" fmla="*/ 0 w 4412455"/>
              <a:gd name="connsiteY48" fmla="*/ 1717172 h 3724565"/>
              <a:gd name="connsiteX49" fmla="*/ 336547 w 4412455"/>
              <a:gd name="connsiteY49" fmla="*/ 1510795 h 3724565"/>
              <a:gd name="connsiteX50" fmla="*/ 1938335 w 4412455"/>
              <a:gd name="connsiteY50" fmla="*/ 367001 h 3724565"/>
              <a:gd name="connsiteX51" fmla="*/ 1316829 w 4412455"/>
              <a:gd name="connsiteY51" fmla="*/ 26482 h 3724565"/>
              <a:gd name="connsiteX0" fmla="*/ 1316829 w 4412455"/>
              <a:gd name="connsiteY0" fmla="*/ 162701 h 3860784"/>
              <a:gd name="connsiteX1" fmla="*/ 1816891 w 4412455"/>
              <a:gd name="connsiteY1" fmla="*/ 30939 h 3860784"/>
              <a:gd name="connsiteX2" fmla="*/ 2089941 w 4412455"/>
              <a:gd name="connsiteY2" fmla="*/ 904064 h 3860784"/>
              <a:gd name="connsiteX3" fmla="*/ 2194716 w 4412455"/>
              <a:gd name="connsiteY3" fmla="*/ 1269189 h 3860784"/>
              <a:gd name="connsiteX4" fmla="*/ 2267741 w 4412455"/>
              <a:gd name="connsiteY4" fmla="*/ 1370790 h 3860784"/>
              <a:gd name="connsiteX5" fmla="*/ 2721766 w 4412455"/>
              <a:gd name="connsiteY5" fmla="*/ 1596213 h 3860784"/>
              <a:gd name="connsiteX6" fmla="*/ 3172616 w 4412455"/>
              <a:gd name="connsiteY6" fmla="*/ 2658251 h 3860784"/>
              <a:gd name="connsiteX7" fmla="*/ 3642516 w 4412455"/>
              <a:gd name="connsiteY7" fmla="*/ 2631264 h 3860784"/>
              <a:gd name="connsiteX8" fmla="*/ 4029866 w 4412455"/>
              <a:gd name="connsiteY8" fmla="*/ 2872564 h 3860784"/>
              <a:gd name="connsiteX9" fmla="*/ 3915566 w 4412455"/>
              <a:gd name="connsiteY9" fmla="*/ 3256739 h 3860784"/>
              <a:gd name="connsiteX10" fmla="*/ 4395785 w 4412455"/>
              <a:gd name="connsiteY10" fmla="*/ 3452795 h 3860784"/>
              <a:gd name="connsiteX11" fmla="*/ 4412455 w 4412455"/>
              <a:gd name="connsiteY11" fmla="*/ 3525027 h 3860784"/>
              <a:gd name="connsiteX12" fmla="*/ 4360066 w 4412455"/>
              <a:gd name="connsiteY12" fmla="*/ 3602815 h 3860784"/>
              <a:gd name="connsiteX13" fmla="*/ 4317206 w 4412455"/>
              <a:gd name="connsiteY13" fmla="*/ 3632183 h 3860784"/>
              <a:gd name="connsiteX14" fmla="*/ 4217193 w 4412455"/>
              <a:gd name="connsiteY14" fmla="*/ 3486927 h 3860784"/>
              <a:gd name="connsiteX15" fmla="*/ 4169568 w 4412455"/>
              <a:gd name="connsiteY15" fmla="*/ 3472639 h 3860784"/>
              <a:gd name="connsiteX16" fmla="*/ 4069556 w 4412455"/>
              <a:gd name="connsiteY16" fmla="*/ 3565507 h 3860784"/>
              <a:gd name="connsiteX17" fmla="*/ 3924299 w 4412455"/>
              <a:gd name="connsiteY17" fmla="*/ 3641708 h 3860784"/>
              <a:gd name="connsiteX18" fmla="*/ 3960018 w 4412455"/>
              <a:gd name="connsiteY18" fmla="*/ 3655996 h 3860784"/>
              <a:gd name="connsiteX19" fmla="*/ 3943349 w 4412455"/>
              <a:gd name="connsiteY19" fmla="*/ 3713145 h 3860784"/>
              <a:gd name="connsiteX20" fmla="*/ 3824287 w 4412455"/>
              <a:gd name="connsiteY20" fmla="*/ 3729814 h 3860784"/>
              <a:gd name="connsiteX21" fmla="*/ 3805237 w 4412455"/>
              <a:gd name="connsiteY21" fmla="*/ 3777439 h 3860784"/>
              <a:gd name="connsiteX22" fmla="*/ 3764756 w 4412455"/>
              <a:gd name="connsiteY22" fmla="*/ 3791727 h 3860784"/>
              <a:gd name="connsiteX23" fmla="*/ 3748087 w 4412455"/>
              <a:gd name="connsiteY23" fmla="*/ 3753627 h 3860784"/>
              <a:gd name="connsiteX24" fmla="*/ 3767137 w 4412455"/>
              <a:gd name="connsiteY24" fmla="*/ 3732195 h 3860784"/>
              <a:gd name="connsiteX25" fmla="*/ 3717131 w 4412455"/>
              <a:gd name="connsiteY25" fmla="*/ 3706002 h 3860784"/>
              <a:gd name="connsiteX26" fmla="*/ 3643312 w 4412455"/>
              <a:gd name="connsiteY26" fmla="*/ 3741721 h 3860784"/>
              <a:gd name="connsiteX27" fmla="*/ 3626643 w 4412455"/>
              <a:gd name="connsiteY27" fmla="*/ 3715528 h 3860784"/>
              <a:gd name="connsiteX28" fmla="*/ 3533774 w 4412455"/>
              <a:gd name="connsiteY28" fmla="*/ 3782203 h 3860784"/>
              <a:gd name="connsiteX29" fmla="*/ 3502818 w 4412455"/>
              <a:gd name="connsiteY29" fmla="*/ 3772678 h 3860784"/>
              <a:gd name="connsiteX30" fmla="*/ 3459956 w 4412455"/>
              <a:gd name="connsiteY30" fmla="*/ 3860784 h 3860784"/>
              <a:gd name="connsiteX31" fmla="*/ 2662237 w 4412455"/>
              <a:gd name="connsiteY31" fmla="*/ 3589321 h 3860784"/>
              <a:gd name="connsiteX32" fmla="*/ 2528092 w 4412455"/>
              <a:gd name="connsiteY32" fmla="*/ 3791727 h 3860784"/>
              <a:gd name="connsiteX33" fmla="*/ 2309812 w 4412455"/>
              <a:gd name="connsiteY33" fmla="*/ 3696479 h 3860784"/>
              <a:gd name="connsiteX34" fmla="*/ 1427956 w 4412455"/>
              <a:gd name="connsiteY34" fmla="*/ 3507566 h 3860784"/>
              <a:gd name="connsiteX35" fmla="*/ 1407318 w 4412455"/>
              <a:gd name="connsiteY35" fmla="*/ 3475022 h 3860784"/>
              <a:gd name="connsiteX36" fmla="*/ 1228724 w 4412455"/>
              <a:gd name="connsiteY36" fmla="*/ 3548841 h 3860784"/>
              <a:gd name="connsiteX37" fmla="*/ 1193007 w 4412455"/>
              <a:gd name="connsiteY37" fmla="*/ 3494072 h 3860784"/>
              <a:gd name="connsiteX38" fmla="*/ 1052513 w 4412455"/>
              <a:gd name="connsiteY38" fmla="*/ 3446447 h 3860784"/>
              <a:gd name="connsiteX39" fmla="*/ 923925 w 4412455"/>
              <a:gd name="connsiteY39" fmla="*/ 3555985 h 3860784"/>
              <a:gd name="connsiteX40" fmla="*/ 681038 w 4412455"/>
              <a:gd name="connsiteY40" fmla="*/ 3444066 h 3860784"/>
              <a:gd name="connsiteX41" fmla="*/ 361950 w 4412455"/>
              <a:gd name="connsiteY41" fmla="*/ 3363104 h 3860784"/>
              <a:gd name="connsiteX42" fmla="*/ 295275 w 4412455"/>
              <a:gd name="connsiteY42" fmla="*/ 3105928 h 3860784"/>
              <a:gd name="connsiteX43" fmla="*/ 315120 w 4412455"/>
              <a:gd name="connsiteY43" fmla="*/ 3063066 h 3860784"/>
              <a:gd name="connsiteX44" fmla="*/ 333375 w 4412455"/>
              <a:gd name="connsiteY44" fmla="*/ 2903522 h 3860784"/>
              <a:gd name="connsiteX45" fmla="*/ 238125 w 4412455"/>
              <a:gd name="connsiteY45" fmla="*/ 2663016 h 3860784"/>
              <a:gd name="connsiteX46" fmla="*/ 54769 w 4412455"/>
              <a:gd name="connsiteY46" fmla="*/ 2415366 h 3860784"/>
              <a:gd name="connsiteX47" fmla="*/ 97632 w 4412455"/>
              <a:gd name="connsiteY47" fmla="*/ 2367741 h 3860784"/>
              <a:gd name="connsiteX48" fmla="*/ 0 w 4412455"/>
              <a:gd name="connsiteY48" fmla="*/ 1853391 h 3860784"/>
              <a:gd name="connsiteX49" fmla="*/ 336547 w 4412455"/>
              <a:gd name="connsiteY49" fmla="*/ 1647014 h 3860784"/>
              <a:gd name="connsiteX50" fmla="*/ 1938335 w 4412455"/>
              <a:gd name="connsiteY50" fmla="*/ 503220 h 3860784"/>
              <a:gd name="connsiteX51" fmla="*/ 1316829 w 4412455"/>
              <a:gd name="connsiteY51" fmla="*/ 162701 h 3860784"/>
              <a:gd name="connsiteX0" fmla="*/ 1316829 w 4412455"/>
              <a:gd name="connsiteY0" fmla="*/ 162701 h 3860784"/>
              <a:gd name="connsiteX1" fmla="*/ 1816891 w 4412455"/>
              <a:gd name="connsiteY1" fmla="*/ 30939 h 3860784"/>
              <a:gd name="connsiteX2" fmla="*/ 2089941 w 4412455"/>
              <a:gd name="connsiteY2" fmla="*/ 904064 h 3860784"/>
              <a:gd name="connsiteX3" fmla="*/ 2194716 w 4412455"/>
              <a:gd name="connsiteY3" fmla="*/ 1269189 h 3860784"/>
              <a:gd name="connsiteX4" fmla="*/ 2267741 w 4412455"/>
              <a:gd name="connsiteY4" fmla="*/ 1370790 h 3860784"/>
              <a:gd name="connsiteX5" fmla="*/ 2721766 w 4412455"/>
              <a:gd name="connsiteY5" fmla="*/ 1596213 h 3860784"/>
              <a:gd name="connsiteX6" fmla="*/ 3172616 w 4412455"/>
              <a:gd name="connsiteY6" fmla="*/ 2658251 h 3860784"/>
              <a:gd name="connsiteX7" fmla="*/ 3642516 w 4412455"/>
              <a:gd name="connsiteY7" fmla="*/ 2631264 h 3860784"/>
              <a:gd name="connsiteX8" fmla="*/ 4029866 w 4412455"/>
              <a:gd name="connsiteY8" fmla="*/ 2872564 h 3860784"/>
              <a:gd name="connsiteX9" fmla="*/ 3915566 w 4412455"/>
              <a:gd name="connsiteY9" fmla="*/ 3256739 h 3860784"/>
              <a:gd name="connsiteX10" fmla="*/ 4395785 w 4412455"/>
              <a:gd name="connsiteY10" fmla="*/ 3452795 h 3860784"/>
              <a:gd name="connsiteX11" fmla="*/ 4412455 w 4412455"/>
              <a:gd name="connsiteY11" fmla="*/ 3525027 h 3860784"/>
              <a:gd name="connsiteX12" fmla="*/ 4360066 w 4412455"/>
              <a:gd name="connsiteY12" fmla="*/ 3602815 h 3860784"/>
              <a:gd name="connsiteX13" fmla="*/ 4317206 w 4412455"/>
              <a:gd name="connsiteY13" fmla="*/ 3632183 h 3860784"/>
              <a:gd name="connsiteX14" fmla="*/ 4217193 w 4412455"/>
              <a:gd name="connsiteY14" fmla="*/ 3486927 h 3860784"/>
              <a:gd name="connsiteX15" fmla="*/ 4169568 w 4412455"/>
              <a:gd name="connsiteY15" fmla="*/ 3472639 h 3860784"/>
              <a:gd name="connsiteX16" fmla="*/ 4069556 w 4412455"/>
              <a:gd name="connsiteY16" fmla="*/ 3565507 h 3860784"/>
              <a:gd name="connsiteX17" fmla="*/ 3924299 w 4412455"/>
              <a:gd name="connsiteY17" fmla="*/ 3641708 h 3860784"/>
              <a:gd name="connsiteX18" fmla="*/ 3960018 w 4412455"/>
              <a:gd name="connsiteY18" fmla="*/ 3655996 h 3860784"/>
              <a:gd name="connsiteX19" fmla="*/ 3943349 w 4412455"/>
              <a:gd name="connsiteY19" fmla="*/ 3713145 h 3860784"/>
              <a:gd name="connsiteX20" fmla="*/ 3824287 w 4412455"/>
              <a:gd name="connsiteY20" fmla="*/ 3729814 h 3860784"/>
              <a:gd name="connsiteX21" fmla="*/ 3805237 w 4412455"/>
              <a:gd name="connsiteY21" fmla="*/ 3777439 h 3860784"/>
              <a:gd name="connsiteX22" fmla="*/ 3764756 w 4412455"/>
              <a:gd name="connsiteY22" fmla="*/ 3791727 h 3860784"/>
              <a:gd name="connsiteX23" fmla="*/ 3748087 w 4412455"/>
              <a:gd name="connsiteY23" fmla="*/ 3753627 h 3860784"/>
              <a:gd name="connsiteX24" fmla="*/ 3767137 w 4412455"/>
              <a:gd name="connsiteY24" fmla="*/ 3732195 h 3860784"/>
              <a:gd name="connsiteX25" fmla="*/ 3717131 w 4412455"/>
              <a:gd name="connsiteY25" fmla="*/ 3706002 h 3860784"/>
              <a:gd name="connsiteX26" fmla="*/ 3643312 w 4412455"/>
              <a:gd name="connsiteY26" fmla="*/ 3741721 h 3860784"/>
              <a:gd name="connsiteX27" fmla="*/ 3626643 w 4412455"/>
              <a:gd name="connsiteY27" fmla="*/ 3715528 h 3860784"/>
              <a:gd name="connsiteX28" fmla="*/ 3533774 w 4412455"/>
              <a:gd name="connsiteY28" fmla="*/ 3782203 h 3860784"/>
              <a:gd name="connsiteX29" fmla="*/ 3502818 w 4412455"/>
              <a:gd name="connsiteY29" fmla="*/ 3772678 h 3860784"/>
              <a:gd name="connsiteX30" fmla="*/ 3459956 w 4412455"/>
              <a:gd name="connsiteY30" fmla="*/ 3860784 h 3860784"/>
              <a:gd name="connsiteX31" fmla="*/ 2662237 w 4412455"/>
              <a:gd name="connsiteY31" fmla="*/ 3589321 h 3860784"/>
              <a:gd name="connsiteX32" fmla="*/ 2528092 w 4412455"/>
              <a:gd name="connsiteY32" fmla="*/ 3791727 h 3860784"/>
              <a:gd name="connsiteX33" fmla="*/ 2309812 w 4412455"/>
              <a:gd name="connsiteY33" fmla="*/ 3696479 h 3860784"/>
              <a:gd name="connsiteX34" fmla="*/ 1427956 w 4412455"/>
              <a:gd name="connsiteY34" fmla="*/ 3507566 h 3860784"/>
              <a:gd name="connsiteX35" fmla="*/ 1407318 w 4412455"/>
              <a:gd name="connsiteY35" fmla="*/ 3475022 h 3860784"/>
              <a:gd name="connsiteX36" fmla="*/ 1228724 w 4412455"/>
              <a:gd name="connsiteY36" fmla="*/ 3548841 h 3860784"/>
              <a:gd name="connsiteX37" fmla="*/ 1193007 w 4412455"/>
              <a:gd name="connsiteY37" fmla="*/ 3494072 h 3860784"/>
              <a:gd name="connsiteX38" fmla="*/ 1052513 w 4412455"/>
              <a:gd name="connsiteY38" fmla="*/ 3446447 h 3860784"/>
              <a:gd name="connsiteX39" fmla="*/ 923925 w 4412455"/>
              <a:gd name="connsiteY39" fmla="*/ 3555985 h 3860784"/>
              <a:gd name="connsiteX40" fmla="*/ 681038 w 4412455"/>
              <a:gd name="connsiteY40" fmla="*/ 3444066 h 3860784"/>
              <a:gd name="connsiteX41" fmla="*/ 361950 w 4412455"/>
              <a:gd name="connsiteY41" fmla="*/ 3363104 h 3860784"/>
              <a:gd name="connsiteX42" fmla="*/ 295275 w 4412455"/>
              <a:gd name="connsiteY42" fmla="*/ 3105928 h 3860784"/>
              <a:gd name="connsiteX43" fmla="*/ 315120 w 4412455"/>
              <a:gd name="connsiteY43" fmla="*/ 3063066 h 3860784"/>
              <a:gd name="connsiteX44" fmla="*/ 333375 w 4412455"/>
              <a:gd name="connsiteY44" fmla="*/ 2903522 h 3860784"/>
              <a:gd name="connsiteX45" fmla="*/ 238125 w 4412455"/>
              <a:gd name="connsiteY45" fmla="*/ 2663016 h 3860784"/>
              <a:gd name="connsiteX46" fmla="*/ 54769 w 4412455"/>
              <a:gd name="connsiteY46" fmla="*/ 2415366 h 3860784"/>
              <a:gd name="connsiteX47" fmla="*/ 97632 w 4412455"/>
              <a:gd name="connsiteY47" fmla="*/ 2367741 h 3860784"/>
              <a:gd name="connsiteX48" fmla="*/ 0 w 4412455"/>
              <a:gd name="connsiteY48" fmla="*/ 1853391 h 3860784"/>
              <a:gd name="connsiteX49" fmla="*/ 336547 w 4412455"/>
              <a:gd name="connsiteY49" fmla="*/ 1647014 h 3860784"/>
              <a:gd name="connsiteX50" fmla="*/ 1938335 w 4412455"/>
              <a:gd name="connsiteY50" fmla="*/ 503220 h 3860784"/>
              <a:gd name="connsiteX51" fmla="*/ 1316829 w 4412455"/>
              <a:gd name="connsiteY51" fmla="*/ 162701 h 3860784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61366 w 4412455"/>
              <a:gd name="connsiteY2" fmla="*/ 901700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61366 w 4412455"/>
              <a:gd name="connsiteY2" fmla="*/ 901700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194716 w 4412455"/>
              <a:gd name="connsiteY3" fmla="*/ 12477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194716 w 4412455"/>
              <a:gd name="connsiteY3" fmla="*/ 12477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74116 w 4412455"/>
              <a:gd name="connsiteY3" fmla="*/ 79692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74116 w 4412455"/>
              <a:gd name="connsiteY3" fmla="*/ 79692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62052 w 4412455"/>
              <a:gd name="connsiteY5" fmla="*/ 756220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711736"/>
              <a:gd name="connsiteY0" fmla="*/ 141287 h 3839370"/>
              <a:gd name="connsiteX1" fmla="*/ 1810541 w 4711736"/>
              <a:gd name="connsiteY1" fmla="*/ 0 h 3839370"/>
              <a:gd name="connsiteX2" fmla="*/ 2061366 w 4711736"/>
              <a:gd name="connsiteY2" fmla="*/ 911225 h 3839370"/>
              <a:gd name="connsiteX3" fmla="*/ 2461416 w 4711736"/>
              <a:gd name="connsiteY3" fmla="*/ 790575 h 3839370"/>
              <a:gd name="connsiteX4" fmla="*/ 2683666 w 4711736"/>
              <a:gd name="connsiteY4" fmla="*/ 857251 h 3839370"/>
              <a:gd name="connsiteX5" fmla="*/ 2931095 w 4711736"/>
              <a:gd name="connsiteY5" fmla="*/ 703833 h 3839370"/>
              <a:gd name="connsiteX6" fmla="*/ 3069208 w 4711736"/>
              <a:gd name="connsiteY6" fmla="*/ 527620 h 3839370"/>
              <a:gd name="connsiteX7" fmla="*/ 3355179 w 4711736"/>
              <a:gd name="connsiteY7" fmla="*/ 451643 h 3839370"/>
              <a:gd name="connsiteX8" fmla="*/ 3354958 w 4711736"/>
              <a:gd name="connsiteY8" fmla="*/ 572864 h 3839370"/>
              <a:gd name="connsiteX9" fmla="*/ 2959670 w 4711736"/>
              <a:gd name="connsiteY9" fmla="*/ 1084833 h 3839370"/>
              <a:gd name="connsiteX10" fmla="*/ 4029866 w 4711736"/>
              <a:gd name="connsiteY10" fmla="*/ 1477962 h 3839370"/>
              <a:gd name="connsiteX11" fmla="*/ 4706714 w 4711736"/>
              <a:gd name="connsiteY11" fmla="*/ 704626 h 3839370"/>
              <a:gd name="connsiteX12" fmla="*/ 3642516 w 4711736"/>
              <a:gd name="connsiteY12" fmla="*/ 2609850 h 3839370"/>
              <a:gd name="connsiteX13" fmla="*/ 4029866 w 4711736"/>
              <a:gd name="connsiteY13" fmla="*/ 2851150 h 3839370"/>
              <a:gd name="connsiteX14" fmla="*/ 3915566 w 4711736"/>
              <a:gd name="connsiteY14" fmla="*/ 3235325 h 3839370"/>
              <a:gd name="connsiteX15" fmla="*/ 4395785 w 4711736"/>
              <a:gd name="connsiteY15" fmla="*/ 3431381 h 3839370"/>
              <a:gd name="connsiteX16" fmla="*/ 4412455 w 4711736"/>
              <a:gd name="connsiteY16" fmla="*/ 3503613 h 3839370"/>
              <a:gd name="connsiteX17" fmla="*/ 4360066 w 4711736"/>
              <a:gd name="connsiteY17" fmla="*/ 3581401 h 3839370"/>
              <a:gd name="connsiteX18" fmla="*/ 4317206 w 4711736"/>
              <a:gd name="connsiteY18" fmla="*/ 3610769 h 3839370"/>
              <a:gd name="connsiteX19" fmla="*/ 4217193 w 4711736"/>
              <a:gd name="connsiteY19" fmla="*/ 3465513 h 3839370"/>
              <a:gd name="connsiteX20" fmla="*/ 4169568 w 4711736"/>
              <a:gd name="connsiteY20" fmla="*/ 3451225 h 3839370"/>
              <a:gd name="connsiteX21" fmla="*/ 4069556 w 4711736"/>
              <a:gd name="connsiteY21" fmla="*/ 3544093 h 3839370"/>
              <a:gd name="connsiteX22" fmla="*/ 3924299 w 4711736"/>
              <a:gd name="connsiteY22" fmla="*/ 3620294 h 3839370"/>
              <a:gd name="connsiteX23" fmla="*/ 3960018 w 4711736"/>
              <a:gd name="connsiteY23" fmla="*/ 3634582 h 3839370"/>
              <a:gd name="connsiteX24" fmla="*/ 3943349 w 4711736"/>
              <a:gd name="connsiteY24" fmla="*/ 3691731 h 3839370"/>
              <a:gd name="connsiteX25" fmla="*/ 3824287 w 4711736"/>
              <a:gd name="connsiteY25" fmla="*/ 3708400 h 3839370"/>
              <a:gd name="connsiteX26" fmla="*/ 3805237 w 4711736"/>
              <a:gd name="connsiteY26" fmla="*/ 3756025 h 3839370"/>
              <a:gd name="connsiteX27" fmla="*/ 3764756 w 4711736"/>
              <a:gd name="connsiteY27" fmla="*/ 3770313 h 3839370"/>
              <a:gd name="connsiteX28" fmla="*/ 3748087 w 4711736"/>
              <a:gd name="connsiteY28" fmla="*/ 3732213 h 3839370"/>
              <a:gd name="connsiteX29" fmla="*/ 3767137 w 4711736"/>
              <a:gd name="connsiteY29" fmla="*/ 3710781 h 3839370"/>
              <a:gd name="connsiteX30" fmla="*/ 3717131 w 4711736"/>
              <a:gd name="connsiteY30" fmla="*/ 3684588 h 3839370"/>
              <a:gd name="connsiteX31" fmla="*/ 3643312 w 4711736"/>
              <a:gd name="connsiteY31" fmla="*/ 3720307 h 3839370"/>
              <a:gd name="connsiteX32" fmla="*/ 3626643 w 4711736"/>
              <a:gd name="connsiteY32" fmla="*/ 3694114 h 3839370"/>
              <a:gd name="connsiteX33" fmla="*/ 3533774 w 4711736"/>
              <a:gd name="connsiteY33" fmla="*/ 3760789 h 3839370"/>
              <a:gd name="connsiteX34" fmla="*/ 3502818 w 4711736"/>
              <a:gd name="connsiteY34" fmla="*/ 3751264 h 3839370"/>
              <a:gd name="connsiteX35" fmla="*/ 3459956 w 4711736"/>
              <a:gd name="connsiteY35" fmla="*/ 3839370 h 3839370"/>
              <a:gd name="connsiteX36" fmla="*/ 2662237 w 4711736"/>
              <a:gd name="connsiteY36" fmla="*/ 3567907 h 3839370"/>
              <a:gd name="connsiteX37" fmla="*/ 2528092 w 4711736"/>
              <a:gd name="connsiteY37" fmla="*/ 3770313 h 3839370"/>
              <a:gd name="connsiteX38" fmla="*/ 2309812 w 4711736"/>
              <a:gd name="connsiteY38" fmla="*/ 3675065 h 3839370"/>
              <a:gd name="connsiteX39" fmla="*/ 1427956 w 4711736"/>
              <a:gd name="connsiteY39" fmla="*/ 3486152 h 3839370"/>
              <a:gd name="connsiteX40" fmla="*/ 1407318 w 4711736"/>
              <a:gd name="connsiteY40" fmla="*/ 3453608 h 3839370"/>
              <a:gd name="connsiteX41" fmla="*/ 1228724 w 4711736"/>
              <a:gd name="connsiteY41" fmla="*/ 3527427 h 3839370"/>
              <a:gd name="connsiteX42" fmla="*/ 1193007 w 4711736"/>
              <a:gd name="connsiteY42" fmla="*/ 3472658 h 3839370"/>
              <a:gd name="connsiteX43" fmla="*/ 1052513 w 4711736"/>
              <a:gd name="connsiteY43" fmla="*/ 3425033 h 3839370"/>
              <a:gd name="connsiteX44" fmla="*/ 923925 w 4711736"/>
              <a:gd name="connsiteY44" fmla="*/ 3534571 h 3839370"/>
              <a:gd name="connsiteX45" fmla="*/ 681038 w 4711736"/>
              <a:gd name="connsiteY45" fmla="*/ 3422652 h 3839370"/>
              <a:gd name="connsiteX46" fmla="*/ 361950 w 4711736"/>
              <a:gd name="connsiteY46" fmla="*/ 3341690 h 3839370"/>
              <a:gd name="connsiteX47" fmla="*/ 295275 w 4711736"/>
              <a:gd name="connsiteY47" fmla="*/ 3084514 h 3839370"/>
              <a:gd name="connsiteX48" fmla="*/ 315120 w 4711736"/>
              <a:gd name="connsiteY48" fmla="*/ 3041652 h 3839370"/>
              <a:gd name="connsiteX49" fmla="*/ 333375 w 4711736"/>
              <a:gd name="connsiteY49" fmla="*/ 2882108 h 3839370"/>
              <a:gd name="connsiteX50" fmla="*/ 238125 w 4711736"/>
              <a:gd name="connsiteY50" fmla="*/ 2641602 h 3839370"/>
              <a:gd name="connsiteX51" fmla="*/ 54769 w 4711736"/>
              <a:gd name="connsiteY51" fmla="*/ 2393952 h 3839370"/>
              <a:gd name="connsiteX52" fmla="*/ 97632 w 4711736"/>
              <a:gd name="connsiteY52" fmla="*/ 2346327 h 3839370"/>
              <a:gd name="connsiteX53" fmla="*/ 0 w 4711736"/>
              <a:gd name="connsiteY53" fmla="*/ 1831977 h 3839370"/>
              <a:gd name="connsiteX54" fmla="*/ 336547 w 4711736"/>
              <a:gd name="connsiteY54" fmla="*/ 1625600 h 3839370"/>
              <a:gd name="connsiteX55" fmla="*/ 1506535 w 4711736"/>
              <a:gd name="connsiteY55" fmla="*/ 869156 h 3839370"/>
              <a:gd name="connsiteX56" fmla="*/ 1316829 w 4711736"/>
              <a:gd name="connsiteY56" fmla="*/ 141287 h 3839370"/>
              <a:gd name="connsiteX0" fmla="*/ 1316829 w 4918743"/>
              <a:gd name="connsiteY0" fmla="*/ 141287 h 3839370"/>
              <a:gd name="connsiteX1" fmla="*/ 1810541 w 4918743"/>
              <a:gd name="connsiteY1" fmla="*/ 0 h 3839370"/>
              <a:gd name="connsiteX2" fmla="*/ 2061366 w 4918743"/>
              <a:gd name="connsiteY2" fmla="*/ 911225 h 3839370"/>
              <a:gd name="connsiteX3" fmla="*/ 2461416 w 4918743"/>
              <a:gd name="connsiteY3" fmla="*/ 790575 h 3839370"/>
              <a:gd name="connsiteX4" fmla="*/ 2683666 w 4918743"/>
              <a:gd name="connsiteY4" fmla="*/ 857251 h 3839370"/>
              <a:gd name="connsiteX5" fmla="*/ 2931095 w 4918743"/>
              <a:gd name="connsiteY5" fmla="*/ 703833 h 3839370"/>
              <a:gd name="connsiteX6" fmla="*/ 3069208 w 4918743"/>
              <a:gd name="connsiteY6" fmla="*/ 527620 h 3839370"/>
              <a:gd name="connsiteX7" fmla="*/ 3355179 w 4918743"/>
              <a:gd name="connsiteY7" fmla="*/ 451643 h 3839370"/>
              <a:gd name="connsiteX8" fmla="*/ 3354958 w 4918743"/>
              <a:gd name="connsiteY8" fmla="*/ 572864 h 3839370"/>
              <a:gd name="connsiteX9" fmla="*/ 2959670 w 4918743"/>
              <a:gd name="connsiteY9" fmla="*/ 1084833 h 3839370"/>
              <a:gd name="connsiteX10" fmla="*/ 4029866 w 4918743"/>
              <a:gd name="connsiteY10" fmla="*/ 1477962 h 3839370"/>
              <a:gd name="connsiteX11" fmla="*/ 4706714 w 4918743"/>
              <a:gd name="connsiteY11" fmla="*/ 704626 h 3839370"/>
              <a:gd name="connsiteX12" fmla="*/ 4862288 w 4918743"/>
              <a:gd name="connsiteY12" fmla="*/ 939576 h 3839370"/>
              <a:gd name="connsiteX13" fmla="*/ 3642516 w 4918743"/>
              <a:gd name="connsiteY13" fmla="*/ 2609850 h 3839370"/>
              <a:gd name="connsiteX14" fmla="*/ 4029866 w 4918743"/>
              <a:gd name="connsiteY14" fmla="*/ 2851150 h 3839370"/>
              <a:gd name="connsiteX15" fmla="*/ 3915566 w 4918743"/>
              <a:gd name="connsiteY15" fmla="*/ 3235325 h 3839370"/>
              <a:gd name="connsiteX16" fmla="*/ 4395785 w 4918743"/>
              <a:gd name="connsiteY16" fmla="*/ 3431381 h 3839370"/>
              <a:gd name="connsiteX17" fmla="*/ 4412455 w 4918743"/>
              <a:gd name="connsiteY17" fmla="*/ 3503613 h 3839370"/>
              <a:gd name="connsiteX18" fmla="*/ 4360066 w 4918743"/>
              <a:gd name="connsiteY18" fmla="*/ 3581401 h 3839370"/>
              <a:gd name="connsiteX19" fmla="*/ 4317206 w 4918743"/>
              <a:gd name="connsiteY19" fmla="*/ 3610769 h 3839370"/>
              <a:gd name="connsiteX20" fmla="*/ 4217193 w 4918743"/>
              <a:gd name="connsiteY20" fmla="*/ 3465513 h 3839370"/>
              <a:gd name="connsiteX21" fmla="*/ 4169568 w 4918743"/>
              <a:gd name="connsiteY21" fmla="*/ 3451225 h 3839370"/>
              <a:gd name="connsiteX22" fmla="*/ 4069556 w 4918743"/>
              <a:gd name="connsiteY22" fmla="*/ 3544093 h 3839370"/>
              <a:gd name="connsiteX23" fmla="*/ 3924299 w 4918743"/>
              <a:gd name="connsiteY23" fmla="*/ 3620294 h 3839370"/>
              <a:gd name="connsiteX24" fmla="*/ 3960018 w 4918743"/>
              <a:gd name="connsiteY24" fmla="*/ 3634582 h 3839370"/>
              <a:gd name="connsiteX25" fmla="*/ 3943349 w 4918743"/>
              <a:gd name="connsiteY25" fmla="*/ 3691731 h 3839370"/>
              <a:gd name="connsiteX26" fmla="*/ 3824287 w 4918743"/>
              <a:gd name="connsiteY26" fmla="*/ 3708400 h 3839370"/>
              <a:gd name="connsiteX27" fmla="*/ 3805237 w 4918743"/>
              <a:gd name="connsiteY27" fmla="*/ 3756025 h 3839370"/>
              <a:gd name="connsiteX28" fmla="*/ 3764756 w 4918743"/>
              <a:gd name="connsiteY28" fmla="*/ 3770313 h 3839370"/>
              <a:gd name="connsiteX29" fmla="*/ 3748087 w 4918743"/>
              <a:gd name="connsiteY29" fmla="*/ 3732213 h 3839370"/>
              <a:gd name="connsiteX30" fmla="*/ 3767137 w 4918743"/>
              <a:gd name="connsiteY30" fmla="*/ 3710781 h 3839370"/>
              <a:gd name="connsiteX31" fmla="*/ 3717131 w 4918743"/>
              <a:gd name="connsiteY31" fmla="*/ 3684588 h 3839370"/>
              <a:gd name="connsiteX32" fmla="*/ 3643312 w 4918743"/>
              <a:gd name="connsiteY32" fmla="*/ 3720307 h 3839370"/>
              <a:gd name="connsiteX33" fmla="*/ 3626643 w 4918743"/>
              <a:gd name="connsiteY33" fmla="*/ 3694114 h 3839370"/>
              <a:gd name="connsiteX34" fmla="*/ 3533774 w 4918743"/>
              <a:gd name="connsiteY34" fmla="*/ 3760789 h 3839370"/>
              <a:gd name="connsiteX35" fmla="*/ 3502818 w 4918743"/>
              <a:gd name="connsiteY35" fmla="*/ 3751264 h 3839370"/>
              <a:gd name="connsiteX36" fmla="*/ 3459956 w 4918743"/>
              <a:gd name="connsiteY36" fmla="*/ 3839370 h 3839370"/>
              <a:gd name="connsiteX37" fmla="*/ 2662237 w 4918743"/>
              <a:gd name="connsiteY37" fmla="*/ 3567907 h 3839370"/>
              <a:gd name="connsiteX38" fmla="*/ 2528092 w 4918743"/>
              <a:gd name="connsiteY38" fmla="*/ 3770313 h 3839370"/>
              <a:gd name="connsiteX39" fmla="*/ 2309812 w 4918743"/>
              <a:gd name="connsiteY39" fmla="*/ 3675065 h 3839370"/>
              <a:gd name="connsiteX40" fmla="*/ 1427956 w 4918743"/>
              <a:gd name="connsiteY40" fmla="*/ 3486152 h 3839370"/>
              <a:gd name="connsiteX41" fmla="*/ 1407318 w 4918743"/>
              <a:gd name="connsiteY41" fmla="*/ 3453608 h 3839370"/>
              <a:gd name="connsiteX42" fmla="*/ 1228724 w 4918743"/>
              <a:gd name="connsiteY42" fmla="*/ 3527427 h 3839370"/>
              <a:gd name="connsiteX43" fmla="*/ 1193007 w 4918743"/>
              <a:gd name="connsiteY43" fmla="*/ 3472658 h 3839370"/>
              <a:gd name="connsiteX44" fmla="*/ 1052513 w 4918743"/>
              <a:gd name="connsiteY44" fmla="*/ 3425033 h 3839370"/>
              <a:gd name="connsiteX45" fmla="*/ 923925 w 4918743"/>
              <a:gd name="connsiteY45" fmla="*/ 3534571 h 3839370"/>
              <a:gd name="connsiteX46" fmla="*/ 681038 w 4918743"/>
              <a:gd name="connsiteY46" fmla="*/ 3422652 h 3839370"/>
              <a:gd name="connsiteX47" fmla="*/ 361950 w 4918743"/>
              <a:gd name="connsiteY47" fmla="*/ 3341690 h 3839370"/>
              <a:gd name="connsiteX48" fmla="*/ 295275 w 4918743"/>
              <a:gd name="connsiteY48" fmla="*/ 3084514 h 3839370"/>
              <a:gd name="connsiteX49" fmla="*/ 315120 w 4918743"/>
              <a:gd name="connsiteY49" fmla="*/ 3041652 h 3839370"/>
              <a:gd name="connsiteX50" fmla="*/ 333375 w 4918743"/>
              <a:gd name="connsiteY50" fmla="*/ 2882108 h 3839370"/>
              <a:gd name="connsiteX51" fmla="*/ 238125 w 4918743"/>
              <a:gd name="connsiteY51" fmla="*/ 2641602 h 3839370"/>
              <a:gd name="connsiteX52" fmla="*/ 54769 w 4918743"/>
              <a:gd name="connsiteY52" fmla="*/ 2393952 h 3839370"/>
              <a:gd name="connsiteX53" fmla="*/ 97632 w 4918743"/>
              <a:gd name="connsiteY53" fmla="*/ 2346327 h 3839370"/>
              <a:gd name="connsiteX54" fmla="*/ 0 w 4918743"/>
              <a:gd name="connsiteY54" fmla="*/ 1831977 h 3839370"/>
              <a:gd name="connsiteX55" fmla="*/ 336547 w 4918743"/>
              <a:gd name="connsiteY55" fmla="*/ 1625600 h 3839370"/>
              <a:gd name="connsiteX56" fmla="*/ 1506535 w 4918743"/>
              <a:gd name="connsiteY56" fmla="*/ 869156 h 3839370"/>
              <a:gd name="connsiteX57" fmla="*/ 1316829 w 4918743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706714 w 4918362"/>
              <a:gd name="connsiteY11" fmla="*/ 704626 h 3839370"/>
              <a:gd name="connsiteX12" fmla="*/ 4862288 w 4918362"/>
              <a:gd name="connsiteY12" fmla="*/ 939576 h 3839370"/>
              <a:gd name="connsiteX13" fmla="*/ 3642516 w 4918362"/>
              <a:gd name="connsiteY13" fmla="*/ 2609850 h 3839370"/>
              <a:gd name="connsiteX14" fmla="*/ 4029866 w 4918362"/>
              <a:gd name="connsiteY14" fmla="*/ 2851150 h 3839370"/>
              <a:gd name="connsiteX15" fmla="*/ 3915566 w 4918362"/>
              <a:gd name="connsiteY15" fmla="*/ 3235325 h 3839370"/>
              <a:gd name="connsiteX16" fmla="*/ 4395785 w 4918362"/>
              <a:gd name="connsiteY16" fmla="*/ 3431381 h 3839370"/>
              <a:gd name="connsiteX17" fmla="*/ 4412455 w 4918362"/>
              <a:gd name="connsiteY17" fmla="*/ 3503613 h 3839370"/>
              <a:gd name="connsiteX18" fmla="*/ 4360066 w 4918362"/>
              <a:gd name="connsiteY18" fmla="*/ 3581401 h 3839370"/>
              <a:gd name="connsiteX19" fmla="*/ 4317206 w 4918362"/>
              <a:gd name="connsiteY19" fmla="*/ 3610769 h 3839370"/>
              <a:gd name="connsiteX20" fmla="*/ 4217193 w 4918362"/>
              <a:gd name="connsiteY20" fmla="*/ 3465513 h 3839370"/>
              <a:gd name="connsiteX21" fmla="*/ 4169568 w 4918362"/>
              <a:gd name="connsiteY21" fmla="*/ 3451225 h 3839370"/>
              <a:gd name="connsiteX22" fmla="*/ 4069556 w 4918362"/>
              <a:gd name="connsiteY22" fmla="*/ 3544093 h 3839370"/>
              <a:gd name="connsiteX23" fmla="*/ 3924299 w 4918362"/>
              <a:gd name="connsiteY23" fmla="*/ 3620294 h 3839370"/>
              <a:gd name="connsiteX24" fmla="*/ 3960018 w 4918362"/>
              <a:gd name="connsiteY24" fmla="*/ 3634582 h 3839370"/>
              <a:gd name="connsiteX25" fmla="*/ 3943349 w 4918362"/>
              <a:gd name="connsiteY25" fmla="*/ 3691731 h 3839370"/>
              <a:gd name="connsiteX26" fmla="*/ 3824287 w 4918362"/>
              <a:gd name="connsiteY26" fmla="*/ 3708400 h 3839370"/>
              <a:gd name="connsiteX27" fmla="*/ 3805237 w 4918362"/>
              <a:gd name="connsiteY27" fmla="*/ 3756025 h 3839370"/>
              <a:gd name="connsiteX28" fmla="*/ 3764756 w 4918362"/>
              <a:gd name="connsiteY28" fmla="*/ 3770313 h 3839370"/>
              <a:gd name="connsiteX29" fmla="*/ 3748087 w 4918362"/>
              <a:gd name="connsiteY29" fmla="*/ 3732213 h 3839370"/>
              <a:gd name="connsiteX30" fmla="*/ 3767137 w 4918362"/>
              <a:gd name="connsiteY30" fmla="*/ 3710781 h 3839370"/>
              <a:gd name="connsiteX31" fmla="*/ 3717131 w 4918362"/>
              <a:gd name="connsiteY31" fmla="*/ 3684588 h 3839370"/>
              <a:gd name="connsiteX32" fmla="*/ 3643312 w 4918362"/>
              <a:gd name="connsiteY32" fmla="*/ 3720307 h 3839370"/>
              <a:gd name="connsiteX33" fmla="*/ 3626643 w 4918362"/>
              <a:gd name="connsiteY33" fmla="*/ 3694114 h 3839370"/>
              <a:gd name="connsiteX34" fmla="*/ 3533774 w 4918362"/>
              <a:gd name="connsiteY34" fmla="*/ 3760789 h 3839370"/>
              <a:gd name="connsiteX35" fmla="*/ 3502818 w 4918362"/>
              <a:gd name="connsiteY35" fmla="*/ 3751264 h 3839370"/>
              <a:gd name="connsiteX36" fmla="*/ 3459956 w 4918362"/>
              <a:gd name="connsiteY36" fmla="*/ 3839370 h 3839370"/>
              <a:gd name="connsiteX37" fmla="*/ 2662237 w 4918362"/>
              <a:gd name="connsiteY37" fmla="*/ 3567907 h 3839370"/>
              <a:gd name="connsiteX38" fmla="*/ 2528092 w 4918362"/>
              <a:gd name="connsiteY38" fmla="*/ 3770313 h 3839370"/>
              <a:gd name="connsiteX39" fmla="*/ 2309812 w 4918362"/>
              <a:gd name="connsiteY39" fmla="*/ 3675065 h 3839370"/>
              <a:gd name="connsiteX40" fmla="*/ 1427956 w 4918362"/>
              <a:gd name="connsiteY40" fmla="*/ 3486152 h 3839370"/>
              <a:gd name="connsiteX41" fmla="*/ 1407318 w 4918362"/>
              <a:gd name="connsiteY41" fmla="*/ 3453608 h 3839370"/>
              <a:gd name="connsiteX42" fmla="*/ 1228724 w 4918362"/>
              <a:gd name="connsiteY42" fmla="*/ 3527427 h 3839370"/>
              <a:gd name="connsiteX43" fmla="*/ 1193007 w 4918362"/>
              <a:gd name="connsiteY43" fmla="*/ 3472658 h 3839370"/>
              <a:gd name="connsiteX44" fmla="*/ 1052513 w 4918362"/>
              <a:gd name="connsiteY44" fmla="*/ 3425033 h 3839370"/>
              <a:gd name="connsiteX45" fmla="*/ 923925 w 4918362"/>
              <a:gd name="connsiteY45" fmla="*/ 3534571 h 3839370"/>
              <a:gd name="connsiteX46" fmla="*/ 681038 w 4918362"/>
              <a:gd name="connsiteY46" fmla="*/ 3422652 h 3839370"/>
              <a:gd name="connsiteX47" fmla="*/ 361950 w 4918362"/>
              <a:gd name="connsiteY47" fmla="*/ 3341690 h 3839370"/>
              <a:gd name="connsiteX48" fmla="*/ 295275 w 4918362"/>
              <a:gd name="connsiteY48" fmla="*/ 3084514 h 3839370"/>
              <a:gd name="connsiteX49" fmla="*/ 315120 w 4918362"/>
              <a:gd name="connsiteY49" fmla="*/ 3041652 h 3839370"/>
              <a:gd name="connsiteX50" fmla="*/ 333375 w 4918362"/>
              <a:gd name="connsiteY50" fmla="*/ 2882108 h 3839370"/>
              <a:gd name="connsiteX51" fmla="*/ 238125 w 4918362"/>
              <a:gd name="connsiteY51" fmla="*/ 2641602 h 3839370"/>
              <a:gd name="connsiteX52" fmla="*/ 54769 w 4918362"/>
              <a:gd name="connsiteY52" fmla="*/ 2393952 h 3839370"/>
              <a:gd name="connsiteX53" fmla="*/ 97632 w 4918362"/>
              <a:gd name="connsiteY53" fmla="*/ 2346327 h 3839370"/>
              <a:gd name="connsiteX54" fmla="*/ 0 w 4918362"/>
              <a:gd name="connsiteY54" fmla="*/ 1831977 h 3839370"/>
              <a:gd name="connsiteX55" fmla="*/ 336547 w 4918362"/>
              <a:gd name="connsiteY55" fmla="*/ 1625600 h 3839370"/>
              <a:gd name="connsiteX56" fmla="*/ 1506535 w 4918362"/>
              <a:gd name="connsiteY56" fmla="*/ 869156 h 3839370"/>
              <a:gd name="connsiteX57" fmla="*/ 1316829 w 4918362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706714 w 4918362"/>
              <a:gd name="connsiteY11" fmla="*/ 704626 h 3839370"/>
              <a:gd name="connsiteX12" fmla="*/ 4862288 w 4918362"/>
              <a:gd name="connsiteY12" fmla="*/ 939576 h 3839370"/>
              <a:gd name="connsiteX13" fmla="*/ 3642516 w 4918362"/>
              <a:gd name="connsiteY13" fmla="*/ 2609850 h 3839370"/>
              <a:gd name="connsiteX14" fmla="*/ 4029866 w 4918362"/>
              <a:gd name="connsiteY14" fmla="*/ 2851150 h 3839370"/>
              <a:gd name="connsiteX15" fmla="*/ 3915566 w 4918362"/>
              <a:gd name="connsiteY15" fmla="*/ 3235325 h 3839370"/>
              <a:gd name="connsiteX16" fmla="*/ 4395785 w 4918362"/>
              <a:gd name="connsiteY16" fmla="*/ 3431381 h 3839370"/>
              <a:gd name="connsiteX17" fmla="*/ 4412455 w 4918362"/>
              <a:gd name="connsiteY17" fmla="*/ 3503613 h 3839370"/>
              <a:gd name="connsiteX18" fmla="*/ 4360066 w 4918362"/>
              <a:gd name="connsiteY18" fmla="*/ 3581401 h 3839370"/>
              <a:gd name="connsiteX19" fmla="*/ 4317206 w 4918362"/>
              <a:gd name="connsiteY19" fmla="*/ 3610769 h 3839370"/>
              <a:gd name="connsiteX20" fmla="*/ 4217193 w 4918362"/>
              <a:gd name="connsiteY20" fmla="*/ 3465513 h 3839370"/>
              <a:gd name="connsiteX21" fmla="*/ 4169568 w 4918362"/>
              <a:gd name="connsiteY21" fmla="*/ 3451225 h 3839370"/>
              <a:gd name="connsiteX22" fmla="*/ 4069556 w 4918362"/>
              <a:gd name="connsiteY22" fmla="*/ 3544093 h 3839370"/>
              <a:gd name="connsiteX23" fmla="*/ 3924299 w 4918362"/>
              <a:gd name="connsiteY23" fmla="*/ 3620294 h 3839370"/>
              <a:gd name="connsiteX24" fmla="*/ 3960018 w 4918362"/>
              <a:gd name="connsiteY24" fmla="*/ 3634582 h 3839370"/>
              <a:gd name="connsiteX25" fmla="*/ 3943349 w 4918362"/>
              <a:gd name="connsiteY25" fmla="*/ 3691731 h 3839370"/>
              <a:gd name="connsiteX26" fmla="*/ 3824287 w 4918362"/>
              <a:gd name="connsiteY26" fmla="*/ 3708400 h 3839370"/>
              <a:gd name="connsiteX27" fmla="*/ 3805237 w 4918362"/>
              <a:gd name="connsiteY27" fmla="*/ 3756025 h 3839370"/>
              <a:gd name="connsiteX28" fmla="*/ 3764756 w 4918362"/>
              <a:gd name="connsiteY28" fmla="*/ 3770313 h 3839370"/>
              <a:gd name="connsiteX29" fmla="*/ 3748087 w 4918362"/>
              <a:gd name="connsiteY29" fmla="*/ 3732213 h 3839370"/>
              <a:gd name="connsiteX30" fmla="*/ 3767137 w 4918362"/>
              <a:gd name="connsiteY30" fmla="*/ 3710781 h 3839370"/>
              <a:gd name="connsiteX31" fmla="*/ 3717131 w 4918362"/>
              <a:gd name="connsiteY31" fmla="*/ 3684588 h 3839370"/>
              <a:gd name="connsiteX32" fmla="*/ 3643312 w 4918362"/>
              <a:gd name="connsiteY32" fmla="*/ 3720307 h 3839370"/>
              <a:gd name="connsiteX33" fmla="*/ 3626643 w 4918362"/>
              <a:gd name="connsiteY33" fmla="*/ 3694114 h 3839370"/>
              <a:gd name="connsiteX34" fmla="*/ 3533774 w 4918362"/>
              <a:gd name="connsiteY34" fmla="*/ 3760789 h 3839370"/>
              <a:gd name="connsiteX35" fmla="*/ 3502818 w 4918362"/>
              <a:gd name="connsiteY35" fmla="*/ 3751264 h 3839370"/>
              <a:gd name="connsiteX36" fmla="*/ 3459956 w 4918362"/>
              <a:gd name="connsiteY36" fmla="*/ 3839370 h 3839370"/>
              <a:gd name="connsiteX37" fmla="*/ 2662237 w 4918362"/>
              <a:gd name="connsiteY37" fmla="*/ 3567907 h 3839370"/>
              <a:gd name="connsiteX38" fmla="*/ 2528092 w 4918362"/>
              <a:gd name="connsiteY38" fmla="*/ 3770313 h 3839370"/>
              <a:gd name="connsiteX39" fmla="*/ 2309812 w 4918362"/>
              <a:gd name="connsiteY39" fmla="*/ 3675065 h 3839370"/>
              <a:gd name="connsiteX40" fmla="*/ 1427956 w 4918362"/>
              <a:gd name="connsiteY40" fmla="*/ 3486152 h 3839370"/>
              <a:gd name="connsiteX41" fmla="*/ 1407318 w 4918362"/>
              <a:gd name="connsiteY41" fmla="*/ 3453608 h 3839370"/>
              <a:gd name="connsiteX42" fmla="*/ 1228724 w 4918362"/>
              <a:gd name="connsiteY42" fmla="*/ 3527427 h 3839370"/>
              <a:gd name="connsiteX43" fmla="*/ 1193007 w 4918362"/>
              <a:gd name="connsiteY43" fmla="*/ 3472658 h 3839370"/>
              <a:gd name="connsiteX44" fmla="*/ 1052513 w 4918362"/>
              <a:gd name="connsiteY44" fmla="*/ 3425033 h 3839370"/>
              <a:gd name="connsiteX45" fmla="*/ 923925 w 4918362"/>
              <a:gd name="connsiteY45" fmla="*/ 3534571 h 3839370"/>
              <a:gd name="connsiteX46" fmla="*/ 681038 w 4918362"/>
              <a:gd name="connsiteY46" fmla="*/ 3422652 h 3839370"/>
              <a:gd name="connsiteX47" fmla="*/ 361950 w 4918362"/>
              <a:gd name="connsiteY47" fmla="*/ 3341690 h 3839370"/>
              <a:gd name="connsiteX48" fmla="*/ 295275 w 4918362"/>
              <a:gd name="connsiteY48" fmla="*/ 3084514 h 3839370"/>
              <a:gd name="connsiteX49" fmla="*/ 315120 w 4918362"/>
              <a:gd name="connsiteY49" fmla="*/ 3041652 h 3839370"/>
              <a:gd name="connsiteX50" fmla="*/ 333375 w 4918362"/>
              <a:gd name="connsiteY50" fmla="*/ 2882108 h 3839370"/>
              <a:gd name="connsiteX51" fmla="*/ 238125 w 4918362"/>
              <a:gd name="connsiteY51" fmla="*/ 2641602 h 3839370"/>
              <a:gd name="connsiteX52" fmla="*/ 54769 w 4918362"/>
              <a:gd name="connsiteY52" fmla="*/ 2393952 h 3839370"/>
              <a:gd name="connsiteX53" fmla="*/ 97632 w 4918362"/>
              <a:gd name="connsiteY53" fmla="*/ 2346327 h 3839370"/>
              <a:gd name="connsiteX54" fmla="*/ 0 w 4918362"/>
              <a:gd name="connsiteY54" fmla="*/ 1831977 h 3839370"/>
              <a:gd name="connsiteX55" fmla="*/ 336547 w 4918362"/>
              <a:gd name="connsiteY55" fmla="*/ 1625600 h 3839370"/>
              <a:gd name="connsiteX56" fmla="*/ 1506535 w 4918362"/>
              <a:gd name="connsiteY56" fmla="*/ 869156 h 3839370"/>
              <a:gd name="connsiteX57" fmla="*/ 1316829 w 4918362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706714 w 4918362"/>
              <a:gd name="connsiteY12" fmla="*/ 704626 h 3839370"/>
              <a:gd name="connsiteX13" fmla="*/ 4862288 w 4918362"/>
              <a:gd name="connsiteY13" fmla="*/ 939576 h 3839370"/>
              <a:gd name="connsiteX14" fmla="*/ 3642516 w 4918362"/>
              <a:gd name="connsiteY14" fmla="*/ 2609850 h 3839370"/>
              <a:gd name="connsiteX15" fmla="*/ 4029866 w 4918362"/>
              <a:gd name="connsiteY15" fmla="*/ 2851150 h 3839370"/>
              <a:gd name="connsiteX16" fmla="*/ 3915566 w 4918362"/>
              <a:gd name="connsiteY16" fmla="*/ 3235325 h 3839370"/>
              <a:gd name="connsiteX17" fmla="*/ 4395785 w 4918362"/>
              <a:gd name="connsiteY17" fmla="*/ 3431381 h 3839370"/>
              <a:gd name="connsiteX18" fmla="*/ 4412455 w 4918362"/>
              <a:gd name="connsiteY18" fmla="*/ 3503613 h 3839370"/>
              <a:gd name="connsiteX19" fmla="*/ 4360066 w 4918362"/>
              <a:gd name="connsiteY19" fmla="*/ 3581401 h 3839370"/>
              <a:gd name="connsiteX20" fmla="*/ 4317206 w 4918362"/>
              <a:gd name="connsiteY20" fmla="*/ 3610769 h 3839370"/>
              <a:gd name="connsiteX21" fmla="*/ 4217193 w 4918362"/>
              <a:gd name="connsiteY21" fmla="*/ 3465513 h 3839370"/>
              <a:gd name="connsiteX22" fmla="*/ 4169568 w 4918362"/>
              <a:gd name="connsiteY22" fmla="*/ 3451225 h 3839370"/>
              <a:gd name="connsiteX23" fmla="*/ 4069556 w 4918362"/>
              <a:gd name="connsiteY23" fmla="*/ 3544093 h 3839370"/>
              <a:gd name="connsiteX24" fmla="*/ 3924299 w 4918362"/>
              <a:gd name="connsiteY24" fmla="*/ 3620294 h 3839370"/>
              <a:gd name="connsiteX25" fmla="*/ 3960018 w 4918362"/>
              <a:gd name="connsiteY25" fmla="*/ 3634582 h 3839370"/>
              <a:gd name="connsiteX26" fmla="*/ 3943349 w 4918362"/>
              <a:gd name="connsiteY26" fmla="*/ 3691731 h 3839370"/>
              <a:gd name="connsiteX27" fmla="*/ 3824287 w 4918362"/>
              <a:gd name="connsiteY27" fmla="*/ 3708400 h 3839370"/>
              <a:gd name="connsiteX28" fmla="*/ 3805237 w 4918362"/>
              <a:gd name="connsiteY28" fmla="*/ 3756025 h 3839370"/>
              <a:gd name="connsiteX29" fmla="*/ 3764756 w 4918362"/>
              <a:gd name="connsiteY29" fmla="*/ 3770313 h 3839370"/>
              <a:gd name="connsiteX30" fmla="*/ 3748087 w 4918362"/>
              <a:gd name="connsiteY30" fmla="*/ 3732213 h 3839370"/>
              <a:gd name="connsiteX31" fmla="*/ 3767137 w 4918362"/>
              <a:gd name="connsiteY31" fmla="*/ 3710781 h 3839370"/>
              <a:gd name="connsiteX32" fmla="*/ 3717131 w 4918362"/>
              <a:gd name="connsiteY32" fmla="*/ 3684588 h 3839370"/>
              <a:gd name="connsiteX33" fmla="*/ 3643312 w 4918362"/>
              <a:gd name="connsiteY33" fmla="*/ 3720307 h 3839370"/>
              <a:gd name="connsiteX34" fmla="*/ 3626643 w 4918362"/>
              <a:gd name="connsiteY34" fmla="*/ 3694114 h 3839370"/>
              <a:gd name="connsiteX35" fmla="*/ 3533774 w 4918362"/>
              <a:gd name="connsiteY35" fmla="*/ 3760789 h 3839370"/>
              <a:gd name="connsiteX36" fmla="*/ 3502818 w 4918362"/>
              <a:gd name="connsiteY36" fmla="*/ 3751264 h 3839370"/>
              <a:gd name="connsiteX37" fmla="*/ 3459956 w 4918362"/>
              <a:gd name="connsiteY37" fmla="*/ 3839370 h 3839370"/>
              <a:gd name="connsiteX38" fmla="*/ 2662237 w 4918362"/>
              <a:gd name="connsiteY38" fmla="*/ 3567907 h 3839370"/>
              <a:gd name="connsiteX39" fmla="*/ 2528092 w 4918362"/>
              <a:gd name="connsiteY39" fmla="*/ 3770313 h 3839370"/>
              <a:gd name="connsiteX40" fmla="*/ 2309812 w 4918362"/>
              <a:gd name="connsiteY40" fmla="*/ 3675065 h 3839370"/>
              <a:gd name="connsiteX41" fmla="*/ 1427956 w 4918362"/>
              <a:gd name="connsiteY41" fmla="*/ 3486152 h 3839370"/>
              <a:gd name="connsiteX42" fmla="*/ 1407318 w 4918362"/>
              <a:gd name="connsiteY42" fmla="*/ 3453608 h 3839370"/>
              <a:gd name="connsiteX43" fmla="*/ 1228724 w 4918362"/>
              <a:gd name="connsiteY43" fmla="*/ 3527427 h 3839370"/>
              <a:gd name="connsiteX44" fmla="*/ 1193007 w 4918362"/>
              <a:gd name="connsiteY44" fmla="*/ 3472658 h 3839370"/>
              <a:gd name="connsiteX45" fmla="*/ 1052513 w 4918362"/>
              <a:gd name="connsiteY45" fmla="*/ 3425033 h 3839370"/>
              <a:gd name="connsiteX46" fmla="*/ 923925 w 4918362"/>
              <a:gd name="connsiteY46" fmla="*/ 3534571 h 3839370"/>
              <a:gd name="connsiteX47" fmla="*/ 681038 w 4918362"/>
              <a:gd name="connsiteY47" fmla="*/ 3422652 h 3839370"/>
              <a:gd name="connsiteX48" fmla="*/ 361950 w 4918362"/>
              <a:gd name="connsiteY48" fmla="*/ 3341690 h 3839370"/>
              <a:gd name="connsiteX49" fmla="*/ 295275 w 4918362"/>
              <a:gd name="connsiteY49" fmla="*/ 3084514 h 3839370"/>
              <a:gd name="connsiteX50" fmla="*/ 315120 w 4918362"/>
              <a:gd name="connsiteY50" fmla="*/ 3041652 h 3839370"/>
              <a:gd name="connsiteX51" fmla="*/ 333375 w 4918362"/>
              <a:gd name="connsiteY51" fmla="*/ 2882108 h 3839370"/>
              <a:gd name="connsiteX52" fmla="*/ 238125 w 4918362"/>
              <a:gd name="connsiteY52" fmla="*/ 2641602 h 3839370"/>
              <a:gd name="connsiteX53" fmla="*/ 54769 w 4918362"/>
              <a:gd name="connsiteY53" fmla="*/ 2393952 h 3839370"/>
              <a:gd name="connsiteX54" fmla="*/ 97632 w 4918362"/>
              <a:gd name="connsiteY54" fmla="*/ 2346327 h 3839370"/>
              <a:gd name="connsiteX55" fmla="*/ 0 w 4918362"/>
              <a:gd name="connsiteY55" fmla="*/ 1831977 h 3839370"/>
              <a:gd name="connsiteX56" fmla="*/ 336547 w 4918362"/>
              <a:gd name="connsiteY56" fmla="*/ 1625600 h 3839370"/>
              <a:gd name="connsiteX57" fmla="*/ 1506535 w 4918362"/>
              <a:gd name="connsiteY57" fmla="*/ 869156 h 3839370"/>
              <a:gd name="connsiteX58" fmla="*/ 1316829 w 4918362"/>
              <a:gd name="connsiteY58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14588 w 4918362"/>
              <a:gd name="connsiteY11" fmla="*/ 1317401 h 3839370"/>
              <a:gd name="connsiteX12" fmla="*/ 4297138 w 4918362"/>
              <a:gd name="connsiteY12" fmla="*/ 1139601 h 3839370"/>
              <a:gd name="connsiteX13" fmla="*/ 4446363 w 4918362"/>
              <a:gd name="connsiteY13" fmla="*/ 1031651 h 3839370"/>
              <a:gd name="connsiteX14" fmla="*/ 4706714 w 4918362"/>
              <a:gd name="connsiteY14" fmla="*/ 704626 h 3839370"/>
              <a:gd name="connsiteX15" fmla="*/ 4862288 w 4918362"/>
              <a:gd name="connsiteY15" fmla="*/ 939576 h 3839370"/>
              <a:gd name="connsiteX16" fmla="*/ 3642516 w 4918362"/>
              <a:gd name="connsiteY16" fmla="*/ 2609850 h 3839370"/>
              <a:gd name="connsiteX17" fmla="*/ 4029866 w 4918362"/>
              <a:gd name="connsiteY17" fmla="*/ 2851150 h 3839370"/>
              <a:gd name="connsiteX18" fmla="*/ 3915566 w 4918362"/>
              <a:gd name="connsiteY18" fmla="*/ 3235325 h 3839370"/>
              <a:gd name="connsiteX19" fmla="*/ 4395785 w 4918362"/>
              <a:gd name="connsiteY19" fmla="*/ 3431381 h 3839370"/>
              <a:gd name="connsiteX20" fmla="*/ 4412455 w 4918362"/>
              <a:gd name="connsiteY20" fmla="*/ 3503613 h 3839370"/>
              <a:gd name="connsiteX21" fmla="*/ 4360066 w 4918362"/>
              <a:gd name="connsiteY21" fmla="*/ 3581401 h 3839370"/>
              <a:gd name="connsiteX22" fmla="*/ 4317206 w 4918362"/>
              <a:gd name="connsiteY22" fmla="*/ 3610769 h 3839370"/>
              <a:gd name="connsiteX23" fmla="*/ 4217193 w 4918362"/>
              <a:gd name="connsiteY23" fmla="*/ 3465513 h 3839370"/>
              <a:gd name="connsiteX24" fmla="*/ 4169568 w 4918362"/>
              <a:gd name="connsiteY24" fmla="*/ 3451225 h 3839370"/>
              <a:gd name="connsiteX25" fmla="*/ 4069556 w 4918362"/>
              <a:gd name="connsiteY25" fmla="*/ 3544093 h 3839370"/>
              <a:gd name="connsiteX26" fmla="*/ 3924299 w 4918362"/>
              <a:gd name="connsiteY26" fmla="*/ 3620294 h 3839370"/>
              <a:gd name="connsiteX27" fmla="*/ 3960018 w 4918362"/>
              <a:gd name="connsiteY27" fmla="*/ 3634582 h 3839370"/>
              <a:gd name="connsiteX28" fmla="*/ 3943349 w 4918362"/>
              <a:gd name="connsiteY28" fmla="*/ 3691731 h 3839370"/>
              <a:gd name="connsiteX29" fmla="*/ 3824287 w 4918362"/>
              <a:gd name="connsiteY29" fmla="*/ 3708400 h 3839370"/>
              <a:gd name="connsiteX30" fmla="*/ 3805237 w 4918362"/>
              <a:gd name="connsiteY30" fmla="*/ 3756025 h 3839370"/>
              <a:gd name="connsiteX31" fmla="*/ 3764756 w 4918362"/>
              <a:gd name="connsiteY31" fmla="*/ 3770313 h 3839370"/>
              <a:gd name="connsiteX32" fmla="*/ 3748087 w 4918362"/>
              <a:gd name="connsiteY32" fmla="*/ 3732213 h 3839370"/>
              <a:gd name="connsiteX33" fmla="*/ 3767137 w 4918362"/>
              <a:gd name="connsiteY33" fmla="*/ 3710781 h 3839370"/>
              <a:gd name="connsiteX34" fmla="*/ 3717131 w 4918362"/>
              <a:gd name="connsiteY34" fmla="*/ 3684588 h 3839370"/>
              <a:gd name="connsiteX35" fmla="*/ 3643312 w 4918362"/>
              <a:gd name="connsiteY35" fmla="*/ 3720307 h 3839370"/>
              <a:gd name="connsiteX36" fmla="*/ 3626643 w 4918362"/>
              <a:gd name="connsiteY36" fmla="*/ 3694114 h 3839370"/>
              <a:gd name="connsiteX37" fmla="*/ 3533774 w 4918362"/>
              <a:gd name="connsiteY37" fmla="*/ 3760789 h 3839370"/>
              <a:gd name="connsiteX38" fmla="*/ 3502818 w 4918362"/>
              <a:gd name="connsiteY38" fmla="*/ 3751264 h 3839370"/>
              <a:gd name="connsiteX39" fmla="*/ 3459956 w 4918362"/>
              <a:gd name="connsiteY39" fmla="*/ 3839370 h 3839370"/>
              <a:gd name="connsiteX40" fmla="*/ 2662237 w 4918362"/>
              <a:gd name="connsiteY40" fmla="*/ 3567907 h 3839370"/>
              <a:gd name="connsiteX41" fmla="*/ 2528092 w 4918362"/>
              <a:gd name="connsiteY41" fmla="*/ 3770313 h 3839370"/>
              <a:gd name="connsiteX42" fmla="*/ 2309812 w 4918362"/>
              <a:gd name="connsiteY42" fmla="*/ 3675065 h 3839370"/>
              <a:gd name="connsiteX43" fmla="*/ 1427956 w 4918362"/>
              <a:gd name="connsiteY43" fmla="*/ 3486152 h 3839370"/>
              <a:gd name="connsiteX44" fmla="*/ 1407318 w 4918362"/>
              <a:gd name="connsiteY44" fmla="*/ 3453608 h 3839370"/>
              <a:gd name="connsiteX45" fmla="*/ 1228724 w 4918362"/>
              <a:gd name="connsiteY45" fmla="*/ 3527427 h 3839370"/>
              <a:gd name="connsiteX46" fmla="*/ 1193007 w 4918362"/>
              <a:gd name="connsiteY46" fmla="*/ 3472658 h 3839370"/>
              <a:gd name="connsiteX47" fmla="*/ 1052513 w 4918362"/>
              <a:gd name="connsiteY47" fmla="*/ 3425033 h 3839370"/>
              <a:gd name="connsiteX48" fmla="*/ 923925 w 4918362"/>
              <a:gd name="connsiteY48" fmla="*/ 3534571 h 3839370"/>
              <a:gd name="connsiteX49" fmla="*/ 681038 w 4918362"/>
              <a:gd name="connsiteY49" fmla="*/ 3422652 h 3839370"/>
              <a:gd name="connsiteX50" fmla="*/ 361950 w 4918362"/>
              <a:gd name="connsiteY50" fmla="*/ 3341690 h 3839370"/>
              <a:gd name="connsiteX51" fmla="*/ 295275 w 4918362"/>
              <a:gd name="connsiteY51" fmla="*/ 3084514 h 3839370"/>
              <a:gd name="connsiteX52" fmla="*/ 315120 w 4918362"/>
              <a:gd name="connsiteY52" fmla="*/ 3041652 h 3839370"/>
              <a:gd name="connsiteX53" fmla="*/ 333375 w 4918362"/>
              <a:gd name="connsiteY53" fmla="*/ 2882108 h 3839370"/>
              <a:gd name="connsiteX54" fmla="*/ 238125 w 4918362"/>
              <a:gd name="connsiteY54" fmla="*/ 2641602 h 3839370"/>
              <a:gd name="connsiteX55" fmla="*/ 54769 w 4918362"/>
              <a:gd name="connsiteY55" fmla="*/ 2393952 h 3839370"/>
              <a:gd name="connsiteX56" fmla="*/ 97632 w 4918362"/>
              <a:gd name="connsiteY56" fmla="*/ 2346327 h 3839370"/>
              <a:gd name="connsiteX57" fmla="*/ 0 w 4918362"/>
              <a:gd name="connsiteY57" fmla="*/ 1831977 h 3839370"/>
              <a:gd name="connsiteX58" fmla="*/ 336547 w 4918362"/>
              <a:gd name="connsiteY58" fmla="*/ 1625600 h 3839370"/>
              <a:gd name="connsiteX59" fmla="*/ 1506535 w 4918362"/>
              <a:gd name="connsiteY59" fmla="*/ 869156 h 3839370"/>
              <a:gd name="connsiteX60" fmla="*/ 1316829 w 4918362"/>
              <a:gd name="connsiteY60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14588 w 4918362"/>
              <a:gd name="connsiteY11" fmla="*/ 1317401 h 3839370"/>
              <a:gd name="connsiteX12" fmla="*/ 4297138 w 4918362"/>
              <a:gd name="connsiteY12" fmla="*/ 1139601 h 3839370"/>
              <a:gd name="connsiteX13" fmla="*/ 4446363 w 4918362"/>
              <a:gd name="connsiteY13" fmla="*/ 1031651 h 3839370"/>
              <a:gd name="connsiteX14" fmla="*/ 4706714 w 4918362"/>
              <a:gd name="connsiteY14" fmla="*/ 704626 h 3839370"/>
              <a:gd name="connsiteX15" fmla="*/ 4862288 w 4918362"/>
              <a:gd name="connsiteY15" fmla="*/ 939576 h 3839370"/>
              <a:gd name="connsiteX16" fmla="*/ 3642516 w 4918362"/>
              <a:gd name="connsiteY16" fmla="*/ 2609850 h 3839370"/>
              <a:gd name="connsiteX17" fmla="*/ 4029866 w 4918362"/>
              <a:gd name="connsiteY17" fmla="*/ 2851150 h 3839370"/>
              <a:gd name="connsiteX18" fmla="*/ 3915566 w 4918362"/>
              <a:gd name="connsiteY18" fmla="*/ 3235325 h 3839370"/>
              <a:gd name="connsiteX19" fmla="*/ 4395785 w 4918362"/>
              <a:gd name="connsiteY19" fmla="*/ 3431381 h 3839370"/>
              <a:gd name="connsiteX20" fmla="*/ 4412455 w 4918362"/>
              <a:gd name="connsiteY20" fmla="*/ 3503613 h 3839370"/>
              <a:gd name="connsiteX21" fmla="*/ 4360066 w 4918362"/>
              <a:gd name="connsiteY21" fmla="*/ 3581401 h 3839370"/>
              <a:gd name="connsiteX22" fmla="*/ 4317206 w 4918362"/>
              <a:gd name="connsiteY22" fmla="*/ 3610769 h 3839370"/>
              <a:gd name="connsiteX23" fmla="*/ 4217193 w 4918362"/>
              <a:gd name="connsiteY23" fmla="*/ 3465513 h 3839370"/>
              <a:gd name="connsiteX24" fmla="*/ 4169568 w 4918362"/>
              <a:gd name="connsiteY24" fmla="*/ 3451225 h 3839370"/>
              <a:gd name="connsiteX25" fmla="*/ 4069556 w 4918362"/>
              <a:gd name="connsiteY25" fmla="*/ 3544093 h 3839370"/>
              <a:gd name="connsiteX26" fmla="*/ 3924299 w 4918362"/>
              <a:gd name="connsiteY26" fmla="*/ 3620294 h 3839370"/>
              <a:gd name="connsiteX27" fmla="*/ 3960018 w 4918362"/>
              <a:gd name="connsiteY27" fmla="*/ 3634582 h 3839370"/>
              <a:gd name="connsiteX28" fmla="*/ 3943349 w 4918362"/>
              <a:gd name="connsiteY28" fmla="*/ 3691731 h 3839370"/>
              <a:gd name="connsiteX29" fmla="*/ 3824287 w 4918362"/>
              <a:gd name="connsiteY29" fmla="*/ 3708400 h 3839370"/>
              <a:gd name="connsiteX30" fmla="*/ 3805237 w 4918362"/>
              <a:gd name="connsiteY30" fmla="*/ 3756025 h 3839370"/>
              <a:gd name="connsiteX31" fmla="*/ 3764756 w 4918362"/>
              <a:gd name="connsiteY31" fmla="*/ 3770313 h 3839370"/>
              <a:gd name="connsiteX32" fmla="*/ 3748087 w 4918362"/>
              <a:gd name="connsiteY32" fmla="*/ 3732213 h 3839370"/>
              <a:gd name="connsiteX33" fmla="*/ 3767137 w 4918362"/>
              <a:gd name="connsiteY33" fmla="*/ 3710781 h 3839370"/>
              <a:gd name="connsiteX34" fmla="*/ 3717131 w 4918362"/>
              <a:gd name="connsiteY34" fmla="*/ 3684588 h 3839370"/>
              <a:gd name="connsiteX35" fmla="*/ 3643312 w 4918362"/>
              <a:gd name="connsiteY35" fmla="*/ 3720307 h 3839370"/>
              <a:gd name="connsiteX36" fmla="*/ 3626643 w 4918362"/>
              <a:gd name="connsiteY36" fmla="*/ 3694114 h 3839370"/>
              <a:gd name="connsiteX37" fmla="*/ 3533774 w 4918362"/>
              <a:gd name="connsiteY37" fmla="*/ 3760789 h 3839370"/>
              <a:gd name="connsiteX38" fmla="*/ 3502818 w 4918362"/>
              <a:gd name="connsiteY38" fmla="*/ 3751264 h 3839370"/>
              <a:gd name="connsiteX39" fmla="*/ 3459956 w 4918362"/>
              <a:gd name="connsiteY39" fmla="*/ 3839370 h 3839370"/>
              <a:gd name="connsiteX40" fmla="*/ 2662237 w 4918362"/>
              <a:gd name="connsiteY40" fmla="*/ 3567907 h 3839370"/>
              <a:gd name="connsiteX41" fmla="*/ 2528092 w 4918362"/>
              <a:gd name="connsiteY41" fmla="*/ 3770313 h 3839370"/>
              <a:gd name="connsiteX42" fmla="*/ 2309812 w 4918362"/>
              <a:gd name="connsiteY42" fmla="*/ 3675065 h 3839370"/>
              <a:gd name="connsiteX43" fmla="*/ 1427956 w 4918362"/>
              <a:gd name="connsiteY43" fmla="*/ 3486152 h 3839370"/>
              <a:gd name="connsiteX44" fmla="*/ 1407318 w 4918362"/>
              <a:gd name="connsiteY44" fmla="*/ 3453608 h 3839370"/>
              <a:gd name="connsiteX45" fmla="*/ 1228724 w 4918362"/>
              <a:gd name="connsiteY45" fmla="*/ 3527427 h 3839370"/>
              <a:gd name="connsiteX46" fmla="*/ 1193007 w 4918362"/>
              <a:gd name="connsiteY46" fmla="*/ 3472658 h 3839370"/>
              <a:gd name="connsiteX47" fmla="*/ 1052513 w 4918362"/>
              <a:gd name="connsiteY47" fmla="*/ 3425033 h 3839370"/>
              <a:gd name="connsiteX48" fmla="*/ 923925 w 4918362"/>
              <a:gd name="connsiteY48" fmla="*/ 3534571 h 3839370"/>
              <a:gd name="connsiteX49" fmla="*/ 681038 w 4918362"/>
              <a:gd name="connsiteY49" fmla="*/ 3422652 h 3839370"/>
              <a:gd name="connsiteX50" fmla="*/ 361950 w 4918362"/>
              <a:gd name="connsiteY50" fmla="*/ 3341690 h 3839370"/>
              <a:gd name="connsiteX51" fmla="*/ 295275 w 4918362"/>
              <a:gd name="connsiteY51" fmla="*/ 3084514 h 3839370"/>
              <a:gd name="connsiteX52" fmla="*/ 315120 w 4918362"/>
              <a:gd name="connsiteY52" fmla="*/ 3041652 h 3839370"/>
              <a:gd name="connsiteX53" fmla="*/ 333375 w 4918362"/>
              <a:gd name="connsiteY53" fmla="*/ 2882108 h 3839370"/>
              <a:gd name="connsiteX54" fmla="*/ 238125 w 4918362"/>
              <a:gd name="connsiteY54" fmla="*/ 2641602 h 3839370"/>
              <a:gd name="connsiteX55" fmla="*/ 54769 w 4918362"/>
              <a:gd name="connsiteY55" fmla="*/ 2393952 h 3839370"/>
              <a:gd name="connsiteX56" fmla="*/ 97632 w 4918362"/>
              <a:gd name="connsiteY56" fmla="*/ 2346327 h 3839370"/>
              <a:gd name="connsiteX57" fmla="*/ 0 w 4918362"/>
              <a:gd name="connsiteY57" fmla="*/ 1831977 h 3839370"/>
              <a:gd name="connsiteX58" fmla="*/ 336547 w 4918362"/>
              <a:gd name="connsiteY58" fmla="*/ 1625600 h 3839370"/>
              <a:gd name="connsiteX59" fmla="*/ 1506535 w 4918362"/>
              <a:gd name="connsiteY59" fmla="*/ 869156 h 3839370"/>
              <a:gd name="connsiteX60" fmla="*/ 1316829 w 4918362"/>
              <a:gd name="connsiteY60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214588 w 4918362"/>
              <a:gd name="connsiteY12" fmla="*/ 1317401 h 3839370"/>
              <a:gd name="connsiteX13" fmla="*/ 4297138 w 4918362"/>
              <a:gd name="connsiteY13" fmla="*/ 1139601 h 3839370"/>
              <a:gd name="connsiteX14" fmla="*/ 4446363 w 4918362"/>
              <a:gd name="connsiteY14" fmla="*/ 1031651 h 3839370"/>
              <a:gd name="connsiteX15" fmla="*/ 4706714 w 4918362"/>
              <a:gd name="connsiteY15" fmla="*/ 704626 h 3839370"/>
              <a:gd name="connsiteX16" fmla="*/ 4862288 w 4918362"/>
              <a:gd name="connsiteY16" fmla="*/ 939576 h 3839370"/>
              <a:gd name="connsiteX17" fmla="*/ 3642516 w 4918362"/>
              <a:gd name="connsiteY17" fmla="*/ 2609850 h 3839370"/>
              <a:gd name="connsiteX18" fmla="*/ 4029866 w 4918362"/>
              <a:gd name="connsiteY18" fmla="*/ 2851150 h 3839370"/>
              <a:gd name="connsiteX19" fmla="*/ 3915566 w 4918362"/>
              <a:gd name="connsiteY19" fmla="*/ 3235325 h 3839370"/>
              <a:gd name="connsiteX20" fmla="*/ 4395785 w 4918362"/>
              <a:gd name="connsiteY20" fmla="*/ 3431381 h 3839370"/>
              <a:gd name="connsiteX21" fmla="*/ 4412455 w 4918362"/>
              <a:gd name="connsiteY21" fmla="*/ 3503613 h 3839370"/>
              <a:gd name="connsiteX22" fmla="*/ 4360066 w 4918362"/>
              <a:gd name="connsiteY22" fmla="*/ 3581401 h 3839370"/>
              <a:gd name="connsiteX23" fmla="*/ 4317206 w 4918362"/>
              <a:gd name="connsiteY23" fmla="*/ 3610769 h 3839370"/>
              <a:gd name="connsiteX24" fmla="*/ 4217193 w 4918362"/>
              <a:gd name="connsiteY24" fmla="*/ 3465513 h 3839370"/>
              <a:gd name="connsiteX25" fmla="*/ 4169568 w 4918362"/>
              <a:gd name="connsiteY25" fmla="*/ 3451225 h 3839370"/>
              <a:gd name="connsiteX26" fmla="*/ 4069556 w 4918362"/>
              <a:gd name="connsiteY26" fmla="*/ 3544093 h 3839370"/>
              <a:gd name="connsiteX27" fmla="*/ 3924299 w 4918362"/>
              <a:gd name="connsiteY27" fmla="*/ 3620294 h 3839370"/>
              <a:gd name="connsiteX28" fmla="*/ 3960018 w 4918362"/>
              <a:gd name="connsiteY28" fmla="*/ 3634582 h 3839370"/>
              <a:gd name="connsiteX29" fmla="*/ 3943349 w 4918362"/>
              <a:gd name="connsiteY29" fmla="*/ 3691731 h 3839370"/>
              <a:gd name="connsiteX30" fmla="*/ 3824287 w 4918362"/>
              <a:gd name="connsiteY30" fmla="*/ 3708400 h 3839370"/>
              <a:gd name="connsiteX31" fmla="*/ 3805237 w 4918362"/>
              <a:gd name="connsiteY31" fmla="*/ 3756025 h 3839370"/>
              <a:gd name="connsiteX32" fmla="*/ 3764756 w 4918362"/>
              <a:gd name="connsiteY32" fmla="*/ 3770313 h 3839370"/>
              <a:gd name="connsiteX33" fmla="*/ 3748087 w 4918362"/>
              <a:gd name="connsiteY33" fmla="*/ 3732213 h 3839370"/>
              <a:gd name="connsiteX34" fmla="*/ 3767137 w 4918362"/>
              <a:gd name="connsiteY34" fmla="*/ 3710781 h 3839370"/>
              <a:gd name="connsiteX35" fmla="*/ 3717131 w 4918362"/>
              <a:gd name="connsiteY35" fmla="*/ 3684588 h 3839370"/>
              <a:gd name="connsiteX36" fmla="*/ 3643312 w 4918362"/>
              <a:gd name="connsiteY36" fmla="*/ 3720307 h 3839370"/>
              <a:gd name="connsiteX37" fmla="*/ 3626643 w 4918362"/>
              <a:gd name="connsiteY37" fmla="*/ 3694114 h 3839370"/>
              <a:gd name="connsiteX38" fmla="*/ 3533774 w 4918362"/>
              <a:gd name="connsiteY38" fmla="*/ 3760789 h 3839370"/>
              <a:gd name="connsiteX39" fmla="*/ 3502818 w 4918362"/>
              <a:gd name="connsiteY39" fmla="*/ 3751264 h 3839370"/>
              <a:gd name="connsiteX40" fmla="*/ 3459956 w 4918362"/>
              <a:gd name="connsiteY40" fmla="*/ 3839370 h 3839370"/>
              <a:gd name="connsiteX41" fmla="*/ 2662237 w 4918362"/>
              <a:gd name="connsiteY41" fmla="*/ 3567907 h 3839370"/>
              <a:gd name="connsiteX42" fmla="*/ 2528092 w 4918362"/>
              <a:gd name="connsiteY42" fmla="*/ 3770313 h 3839370"/>
              <a:gd name="connsiteX43" fmla="*/ 2309812 w 4918362"/>
              <a:gd name="connsiteY43" fmla="*/ 3675065 h 3839370"/>
              <a:gd name="connsiteX44" fmla="*/ 1427956 w 4918362"/>
              <a:gd name="connsiteY44" fmla="*/ 3486152 h 3839370"/>
              <a:gd name="connsiteX45" fmla="*/ 1407318 w 4918362"/>
              <a:gd name="connsiteY45" fmla="*/ 3453608 h 3839370"/>
              <a:gd name="connsiteX46" fmla="*/ 1228724 w 4918362"/>
              <a:gd name="connsiteY46" fmla="*/ 3527427 h 3839370"/>
              <a:gd name="connsiteX47" fmla="*/ 1193007 w 4918362"/>
              <a:gd name="connsiteY47" fmla="*/ 3472658 h 3839370"/>
              <a:gd name="connsiteX48" fmla="*/ 1052513 w 4918362"/>
              <a:gd name="connsiteY48" fmla="*/ 3425033 h 3839370"/>
              <a:gd name="connsiteX49" fmla="*/ 923925 w 4918362"/>
              <a:gd name="connsiteY49" fmla="*/ 3534571 h 3839370"/>
              <a:gd name="connsiteX50" fmla="*/ 681038 w 4918362"/>
              <a:gd name="connsiteY50" fmla="*/ 3422652 h 3839370"/>
              <a:gd name="connsiteX51" fmla="*/ 361950 w 4918362"/>
              <a:gd name="connsiteY51" fmla="*/ 3341690 h 3839370"/>
              <a:gd name="connsiteX52" fmla="*/ 295275 w 4918362"/>
              <a:gd name="connsiteY52" fmla="*/ 3084514 h 3839370"/>
              <a:gd name="connsiteX53" fmla="*/ 315120 w 4918362"/>
              <a:gd name="connsiteY53" fmla="*/ 3041652 h 3839370"/>
              <a:gd name="connsiteX54" fmla="*/ 333375 w 4918362"/>
              <a:gd name="connsiteY54" fmla="*/ 2882108 h 3839370"/>
              <a:gd name="connsiteX55" fmla="*/ 238125 w 4918362"/>
              <a:gd name="connsiteY55" fmla="*/ 2641602 h 3839370"/>
              <a:gd name="connsiteX56" fmla="*/ 54769 w 4918362"/>
              <a:gd name="connsiteY56" fmla="*/ 2393952 h 3839370"/>
              <a:gd name="connsiteX57" fmla="*/ 97632 w 4918362"/>
              <a:gd name="connsiteY57" fmla="*/ 2346327 h 3839370"/>
              <a:gd name="connsiteX58" fmla="*/ 0 w 4918362"/>
              <a:gd name="connsiteY58" fmla="*/ 1831977 h 3839370"/>
              <a:gd name="connsiteX59" fmla="*/ 336547 w 4918362"/>
              <a:gd name="connsiteY59" fmla="*/ 1625600 h 3839370"/>
              <a:gd name="connsiteX60" fmla="*/ 1506535 w 4918362"/>
              <a:gd name="connsiteY60" fmla="*/ 869156 h 3839370"/>
              <a:gd name="connsiteX61" fmla="*/ 1316829 w 4918362"/>
              <a:gd name="connsiteY61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214588 w 4918362"/>
              <a:gd name="connsiteY12" fmla="*/ 1317401 h 3839370"/>
              <a:gd name="connsiteX13" fmla="*/ 4297138 w 4918362"/>
              <a:gd name="connsiteY13" fmla="*/ 1139601 h 3839370"/>
              <a:gd name="connsiteX14" fmla="*/ 4446363 w 4918362"/>
              <a:gd name="connsiteY14" fmla="*/ 1031651 h 3839370"/>
              <a:gd name="connsiteX15" fmla="*/ 4706714 w 4918362"/>
              <a:gd name="connsiteY15" fmla="*/ 704626 h 3839370"/>
              <a:gd name="connsiteX16" fmla="*/ 4862288 w 4918362"/>
              <a:gd name="connsiteY16" fmla="*/ 939576 h 3839370"/>
              <a:gd name="connsiteX17" fmla="*/ 3642516 w 4918362"/>
              <a:gd name="connsiteY17" fmla="*/ 2609850 h 3839370"/>
              <a:gd name="connsiteX18" fmla="*/ 4029866 w 4918362"/>
              <a:gd name="connsiteY18" fmla="*/ 2851150 h 3839370"/>
              <a:gd name="connsiteX19" fmla="*/ 3915566 w 4918362"/>
              <a:gd name="connsiteY19" fmla="*/ 3235325 h 3839370"/>
              <a:gd name="connsiteX20" fmla="*/ 4395785 w 4918362"/>
              <a:gd name="connsiteY20" fmla="*/ 3431381 h 3839370"/>
              <a:gd name="connsiteX21" fmla="*/ 4412455 w 4918362"/>
              <a:gd name="connsiteY21" fmla="*/ 3503613 h 3839370"/>
              <a:gd name="connsiteX22" fmla="*/ 4360066 w 4918362"/>
              <a:gd name="connsiteY22" fmla="*/ 3581401 h 3839370"/>
              <a:gd name="connsiteX23" fmla="*/ 4317206 w 4918362"/>
              <a:gd name="connsiteY23" fmla="*/ 3610769 h 3839370"/>
              <a:gd name="connsiteX24" fmla="*/ 4217193 w 4918362"/>
              <a:gd name="connsiteY24" fmla="*/ 3465513 h 3839370"/>
              <a:gd name="connsiteX25" fmla="*/ 4169568 w 4918362"/>
              <a:gd name="connsiteY25" fmla="*/ 3451225 h 3839370"/>
              <a:gd name="connsiteX26" fmla="*/ 4069556 w 4918362"/>
              <a:gd name="connsiteY26" fmla="*/ 3544093 h 3839370"/>
              <a:gd name="connsiteX27" fmla="*/ 3924299 w 4918362"/>
              <a:gd name="connsiteY27" fmla="*/ 3620294 h 3839370"/>
              <a:gd name="connsiteX28" fmla="*/ 3960018 w 4918362"/>
              <a:gd name="connsiteY28" fmla="*/ 3634582 h 3839370"/>
              <a:gd name="connsiteX29" fmla="*/ 3943349 w 4918362"/>
              <a:gd name="connsiteY29" fmla="*/ 3691731 h 3839370"/>
              <a:gd name="connsiteX30" fmla="*/ 3824287 w 4918362"/>
              <a:gd name="connsiteY30" fmla="*/ 3708400 h 3839370"/>
              <a:gd name="connsiteX31" fmla="*/ 3805237 w 4918362"/>
              <a:gd name="connsiteY31" fmla="*/ 3756025 h 3839370"/>
              <a:gd name="connsiteX32" fmla="*/ 3764756 w 4918362"/>
              <a:gd name="connsiteY32" fmla="*/ 3770313 h 3839370"/>
              <a:gd name="connsiteX33" fmla="*/ 3748087 w 4918362"/>
              <a:gd name="connsiteY33" fmla="*/ 3732213 h 3839370"/>
              <a:gd name="connsiteX34" fmla="*/ 3767137 w 4918362"/>
              <a:gd name="connsiteY34" fmla="*/ 3710781 h 3839370"/>
              <a:gd name="connsiteX35" fmla="*/ 3717131 w 4918362"/>
              <a:gd name="connsiteY35" fmla="*/ 3684588 h 3839370"/>
              <a:gd name="connsiteX36" fmla="*/ 3643312 w 4918362"/>
              <a:gd name="connsiteY36" fmla="*/ 3720307 h 3839370"/>
              <a:gd name="connsiteX37" fmla="*/ 3626643 w 4918362"/>
              <a:gd name="connsiteY37" fmla="*/ 3694114 h 3839370"/>
              <a:gd name="connsiteX38" fmla="*/ 3533774 w 4918362"/>
              <a:gd name="connsiteY38" fmla="*/ 3760789 h 3839370"/>
              <a:gd name="connsiteX39" fmla="*/ 3502818 w 4918362"/>
              <a:gd name="connsiteY39" fmla="*/ 3751264 h 3839370"/>
              <a:gd name="connsiteX40" fmla="*/ 3459956 w 4918362"/>
              <a:gd name="connsiteY40" fmla="*/ 3839370 h 3839370"/>
              <a:gd name="connsiteX41" fmla="*/ 2662237 w 4918362"/>
              <a:gd name="connsiteY41" fmla="*/ 3567907 h 3839370"/>
              <a:gd name="connsiteX42" fmla="*/ 2528092 w 4918362"/>
              <a:gd name="connsiteY42" fmla="*/ 3770313 h 3839370"/>
              <a:gd name="connsiteX43" fmla="*/ 2309812 w 4918362"/>
              <a:gd name="connsiteY43" fmla="*/ 3675065 h 3839370"/>
              <a:gd name="connsiteX44" fmla="*/ 1427956 w 4918362"/>
              <a:gd name="connsiteY44" fmla="*/ 3486152 h 3839370"/>
              <a:gd name="connsiteX45" fmla="*/ 1407318 w 4918362"/>
              <a:gd name="connsiteY45" fmla="*/ 3453608 h 3839370"/>
              <a:gd name="connsiteX46" fmla="*/ 1228724 w 4918362"/>
              <a:gd name="connsiteY46" fmla="*/ 3527427 h 3839370"/>
              <a:gd name="connsiteX47" fmla="*/ 1193007 w 4918362"/>
              <a:gd name="connsiteY47" fmla="*/ 3472658 h 3839370"/>
              <a:gd name="connsiteX48" fmla="*/ 1052513 w 4918362"/>
              <a:gd name="connsiteY48" fmla="*/ 3425033 h 3839370"/>
              <a:gd name="connsiteX49" fmla="*/ 923925 w 4918362"/>
              <a:gd name="connsiteY49" fmla="*/ 3534571 h 3839370"/>
              <a:gd name="connsiteX50" fmla="*/ 681038 w 4918362"/>
              <a:gd name="connsiteY50" fmla="*/ 3422652 h 3839370"/>
              <a:gd name="connsiteX51" fmla="*/ 361950 w 4918362"/>
              <a:gd name="connsiteY51" fmla="*/ 3341690 h 3839370"/>
              <a:gd name="connsiteX52" fmla="*/ 295275 w 4918362"/>
              <a:gd name="connsiteY52" fmla="*/ 3084514 h 3839370"/>
              <a:gd name="connsiteX53" fmla="*/ 315120 w 4918362"/>
              <a:gd name="connsiteY53" fmla="*/ 3041652 h 3839370"/>
              <a:gd name="connsiteX54" fmla="*/ 333375 w 4918362"/>
              <a:gd name="connsiteY54" fmla="*/ 2882108 h 3839370"/>
              <a:gd name="connsiteX55" fmla="*/ 238125 w 4918362"/>
              <a:gd name="connsiteY55" fmla="*/ 2641602 h 3839370"/>
              <a:gd name="connsiteX56" fmla="*/ 54769 w 4918362"/>
              <a:gd name="connsiteY56" fmla="*/ 2393952 h 3839370"/>
              <a:gd name="connsiteX57" fmla="*/ 97632 w 4918362"/>
              <a:gd name="connsiteY57" fmla="*/ 2346327 h 3839370"/>
              <a:gd name="connsiteX58" fmla="*/ 0 w 4918362"/>
              <a:gd name="connsiteY58" fmla="*/ 1831977 h 3839370"/>
              <a:gd name="connsiteX59" fmla="*/ 336547 w 4918362"/>
              <a:gd name="connsiteY59" fmla="*/ 1625600 h 3839370"/>
              <a:gd name="connsiteX60" fmla="*/ 1506535 w 4918362"/>
              <a:gd name="connsiteY60" fmla="*/ 869156 h 3839370"/>
              <a:gd name="connsiteX61" fmla="*/ 1316829 w 4918362"/>
              <a:gd name="connsiteY61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214588 w 4918362"/>
              <a:gd name="connsiteY13" fmla="*/ 1317401 h 3839370"/>
              <a:gd name="connsiteX14" fmla="*/ 4297138 w 4918362"/>
              <a:gd name="connsiteY14" fmla="*/ 1139601 h 3839370"/>
              <a:gd name="connsiteX15" fmla="*/ 4446363 w 4918362"/>
              <a:gd name="connsiteY15" fmla="*/ 1031651 h 3839370"/>
              <a:gd name="connsiteX16" fmla="*/ 4706714 w 4918362"/>
              <a:gd name="connsiteY16" fmla="*/ 704626 h 3839370"/>
              <a:gd name="connsiteX17" fmla="*/ 4862288 w 4918362"/>
              <a:gd name="connsiteY17" fmla="*/ 939576 h 3839370"/>
              <a:gd name="connsiteX18" fmla="*/ 3642516 w 4918362"/>
              <a:gd name="connsiteY18" fmla="*/ 2609850 h 3839370"/>
              <a:gd name="connsiteX19" fmla="*/ 4029866 w 4918362"/>
              <a:gd name="connsiteY19" fmla="*/ 2851150 h 3839370"/>
              <a:gd name="connsiteX20" fmla="*/ 3915566 w 4918362"/>
              <a:gd name="connsiteY20" fmla="*/ 3235325 h 3839370"/>
              <a:gd name="connsiteX21" fmla="*/ 4395785 w 4918362"/>
              <a:gd name="connsiteY21" fmla="*/ 3431381 h 3839370"/>
              <a:gd name="connsiteX22" fmla="*/ 4412455 w 4918362"/>
              <a:gd name="connsiteY22" fmla="*/ 3503613 h 3839370"/>
              <a:gd name="connsiteX23" fmla="*/ 4360066 w 4918362"/>
              <a:gd name="connsiteY23" fmla="*/ 3581401 h 3839370"/>
              <a:gd name="connsiteX24" fmla="*/ 4317206 w 4918362"/>
              <a:gd name="connsiteY24" fmla="*/ 3610769 h 3839370"/>
              <a:gd name="connsiteX25" fmla="*/ 4217193 w 4918362"/>
              <a:gd name="connsiteY25" fmla="*/ 3465513 h 3839370"/>
              <a:gd name="connsiteX26" fmla="*/ 4169568 w 4918362"/>
              <a:gd name="connsiteY26" fmla="*/ 3451225 h 3839370"/>
              <a:gd name="connsiteX27" fmla="*/ 4069556 w 4918362"/>
              <a:gd name="connsiteY27" fmla="*/ 3544093 h 3839370"/>
              <a:gd name="connsiteX28" fmla="*/ 3924299 w 4918362"/>
              <a:gd name="connsiteY28" fmla="*/ 3620294 h 3839370"/>
              <a:gd name="connsiteX29" fmla="*/ 3960018 w 4918362"/>
              <a:gd name="connsiteY29" fmla="*/ 3634582 h 3839370"/>
              <a:gd name="connsiteX30" fmla="*/ 3943349 w 4918362"/>
              <a:gd name="connsiteY30" fmla="*/ 3691731 h 3839370"/>
              <a:gd name="connsiteX31" fmla="*/ 3824287 w 4918362"/>
              <a:gd name="connsiteY31" fmla="*/ 3708400 h 3839370"/>
              <a:gd name="connsiteX32" fmla="*/ 3805237 w 4918362"/>
              <a:gd name="connsiteY32" fmla="*/ 3756025 h 3839370"/>
              <a:gd name="connsiteX33" fmla="*/ 3764756 w 4918362"/>
              <a:gd name="connsiteY33" fmla="*/ 3770313 h 3839370"/>
              <a:gd name="connsiteX34" fmla="*/ 3748087 w 4918362"/>
              <a:gd name="connsiteY34" fmla="*/ 3732213 h 3839370"/>
              <a:gd name="connsiteX35" fmla="*/ 3767137 w 4918362"/>
              <a:gd name="connsiteY35" fmla="*/ 3710781 h 3839370"/>
              <a:gd name="connsiteX36" fmla="*/ 3717131 w 4918362"/>
              <a:gd name="connsiteY36" fmla="*/ 3684588 h 3839370"/>
              <a:gd name="connsiteX37" fmla="*/ 3643312 w 4918362"/>
              <a:gd name="connsiteY37" fmla="*/ 3720307 h 3839370"/>
              <a:gd name="connsiteX38" fmla="*/ 3626643 w 4918362"/>
              <a:gd name="connsiteY38" fmla="*/ 3694114 h 3839370"/>
              <a:gd name="connsiteX39" fmla="*/ 3533774 w 4918362"/>
              <a:gd name="connsiteY39" fmla="*/ 3760789 h 3839370"/>
              <a:gd name="connsiteX40" fmla="*/ 3502818 w 4918362"/>
              <a:gd name="connsiteY40" fmla="*/ 3751264 h 3839370"/>
              <a:gd name="connsiteX41" fmla="*/ 3459956 w 4918362"/>
              <a:gd name="connsiteY41" fmla="*/ 3839370 h 3839370"/>
              <a:gd name="connsiteX42" fmla="*/ 2662237 w 4918362"/>
              <a:gd name="connsiteY42" fmla="*/ 3567907 h 3839370"/>
              <a:gd name="connsiteX43" fmla="*/ 2528092 w 4918362"/>
              <a:gd name="connsiteY43" fmla="*/ 3770313 h 3839370"/>
              <a:gd name="connsiteX44" fmla="*/ 2309812 w 4918362"/>
              <a:gd name="connsiteY44" fmla="*/ 3675065 h 3839370"/>
              <a:gd name="connsiteX45" fmla="*/ 1427956 w 4918362"/>
              <a:gd name="connsiteY45" fmla="*/ 3486152 h 3839370"/>
              <a:gd name="connsiteX46" fmla="*/ 1407318 w 4918362"/>
              <a:gd name="connsiteY46" fmla="*/ 3453608 h 3839370"/>
              <a:gd name="connsiteX47" fmla="*/ 1228724 w 4918362"/>
              <a:gd name="connsiteY47" fmla="*/ 3527427 h 3839370"/>
              <a:gd name="connsiteX48" fmla="*/ 1193007 w 4918362"/>
              <a:gd name="connsiteY48" fmla="*/ 3472658 h 3839370"/>
              <a:gd name="connsiteX49" fmla="*/ 1052513 w 4918362"/>
              <a:gd name="connsiteY49" fmla="*/ 3425033 h 3839370"/>
              <a:gd name="connsiteX50" fmla="*/ 923925 w 4918362"/>
              <a:gd name="connsiteY50" fmla="*/ 3534571 h 3839370"/>
              <a:gd name="connsiteX51" fmla="*/ 681038 w 4918362"/>
              <a:gd name="connsiteY51" fmla="*/ 3422652 h 3839370"/>
              <a:gd name="connsiteX52" fmla="*/ 361950 w 4918362"/>
              <a:gd name="connsiteY52" fmla="*/ 3341690 h 3839370"/>
              <a:gd name="connsiteX53" fmla="*/ 295275 w 4918362"/>
              <a:gd name="connsiteY53" fmla="*/ 3084514 h 3839370"/>
              <a:gd name="connsiteX54" fmla="*/ 315120 w 4918362"/>
              <a:gd name="connsiteY54" fmla="*/ 3041652 h 3839370"/>
              <a:gd name="connsiteX55" fmla="*/ 333375 w 4918362"/>
              <a:gd name="connsiteY55" fmla="*/ 2882108 h 3839370"/>
              <a:gd name="connsiteX56" fmla="*/ 238125 w 4918362"/>
              <a:gd name="connsiteY56" fmla="*/ 2641602 h 3839370"/>
              <a:gd name="connsiteX57" fmla="*/ 54769 w 4918362"/>
              <a:gd name="connsiteY57" fmla="*/ 2393952 h 3839370"/>
              <a:gd name="connsiteX58" fmla="*/ 97632 w 4918362"/>
              <a:gd name="connsiteY58" fmla="*/ 2346327 h 3839370"/>
              <a:gd name="connsiteX59" fmla="*/ 0 w 4918362"/>
              <a:gd name="connsiteY59" fmla="*/ 1831977 h 3839370"/>
              <a:gd name="connsiteX60" fmla="*/ 336547 w 4918362"/>
              <a:gd name="connsiteY60" fmla="*/ 1625600 h 3839370"/>
              <a:gd name="connsiteX61" fmla="*/ 1506535 w 4918362"/>
              <a:gd name="connsiteY61" fmla="*/ 869156 h 3839370"/>
              <a:gd name="connsiteX62" fmla="*/ 1316829 w 4918362"/>
              <a:gd name="connsiteY62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4271738 w 4918362"/>
              <a:gd name="connsiteY19" fmla="*/ 1593626 h 3839370"/>
              <a:gd name="connsiteX20" fmla="*/ 3642516 w 4918362"/>
              <a:gd name="connsiteY20" fmla="*/ 2609850 h 3839370"/>
              <a:gd name="connsiteX21" fmla="*/ 4029866 w 4918362"/>
              <a:gd name="connsiteY21" fmla="*/ 2851150 h 3839370"/>
              <a:gd name="connsiteX22" fmla="*/ 3915566 w 4918362"/>
              <a:gd name="connsiteY22" fmla="*/ 3235325 h 3839370"/>
              <a:gd name="connsiteX23" fmla="*/ 4395785 w 4918362"/>
              <a:gd name="connsiteY23" fmla="*/ 3431381 h 3839370"/>
              <a:gd name="connsiteX24" fmla="*/ 4412455 w 4918362"/>
              <a:gd name="connsiteY24" fmla="*/ 3503613 h 3839370"/>
              <a:gd name="connsiteX25" fmla="*/ 4360066 w 4918362"/>
              <a:gd name="connsiteY25" fmla="*/ 3581401 h 3839370"/>
              <a:gd name="connsiteX26" fmla="*/ 4317206 w 4918362"/>
              <a:gd name="connsiteY26" fmla="*/ 3610769 h 3839370"/>
              <a:gd name="connsiteX27" fmla="*/ 4217193 w 4918362"/>
              <a:gd name="connsiteY27" fmla="*/ 3465513 h 3839370"/>
              <a:gd name="connsiteX28" fmla="*/ 4169568 w 4918362"/>
              <a:gd name="connsiteY28" fmla="*/ 3451225 h 3839370"/>
              <a:gd name="connsiteX29" fmla="*/ 4069556 w 4918362"/>
              <a:gd name="connsiteY29" fmla="*/ 3544093 h 3839370"/>
              <a:gd name="connsiteX30" fmla="*/ 3924299 w 4918362"/>
              <a:gd name="connsiteY30" fmla="*/ 3620294 h 3839370"/>
              <a:gd name="connsiteX31" fmla="*/ 3960018 w 4918362"/>
              <a:gd name="connsiteY31" fmla="*/ 3634582 h 3839370"/>
              <a:gd name="connsiteX32" fmla="*/ 3943349 w 4918362"/>
              <a:gd name="connsiteY32" fmla="*/ 3691731 h 3839370"/>
              <a:gd name="connsiteX33" fmla="*/ 3824287 w 4918362"/>
              <a:gd name="connsiteY33" fmla="*/ 3708400 h 3839370"/>
              <a:gd name="connsiteX34" fmla="*/ 3805237 w 4918362"/>
              <a:gd name="connsiteY34" fmla="*/ 3756025 h 3839370"/>
              <a:gd name="connsiteX35" fmla="*/ 3764756 w 4918362"/>
              <a:gd name="connsiteY35" fmla="*/ 3770313 h 3839370"/>
              <a:gd name="connsiteX36" fmla="*/ 3748087 w 4918362"/>
              <a:gd name="connsiteY36" fmla="*/ 3732213 h 3839370"/>
              <a:gd name="connsiteX37" fmla="*/ 3767137 w 4918362"/>
              <a:gd name="connsiteY37" fmla="*/ 3710781 h 3839370"/>
              <a:gd name="connsiteX38" fmla="*/ 3717131 w 4918362"/>
              <a:gd name="connsiteY38" fmla="*/ 3684588 h 3839370"/>
              <a:gd name="connsiteX39" fmla="*/ 3643312 w 4918362"/>
              <a:gd name="connsiteY39" fmla="*/ 3720307 h 3839370"/>
              <a:gd name="connsiteX40" fmla="*/ 3626643 w 4918362"/>
              <a:gd name="connsiteY40" fmla="*/ 3694114 h 3839370"/>
              <a:gd name="connsiteX41" fmla="*/ 3533774 w 4918362"/>
              <a:gd name="connsiteY41" fmla="*/ 3760789 h 3839370"/>
              <a:gd name="connsiteX42" fmla="*/ 3502818 w 4918362"/>
              <a:gd name="connsiteY42" fmla="*/ 3751264 h 3839370"/>
              <a:gd name="connsiteX43" fmla="*/ 3459956 w 4918362"/>
              <a:gd name="connsiteY43" fmla="*/ 3839370 h 3839370"/>
              <a:gd name="connsiteX44" fmla="*/ 2662237 w 4918362"/>
              <a:gd name="connsiteY44" fmla="*/ 3567907 h 3839370"/>
              <a:gd name="connsiteX45" fmla="*/ 2528092 w 4918362"/>
              <a:gd name="connsiteY45" fmla="*/ 3770313 h 3839370"/>
              <a:gd name="connsiteX46" fmla="*/ 2309812 w 4918362"/>
              <a:gd name="connsiteY46" fmla="*/ 3675065 h 3839370"/>
              <a:gd name="connsiteX47" fmla="*/ 1427956 w 4918362"/>
              <a:gd name="connsiteY47" fmla="*/ 3486152 h 3839370"/>
              <a:gd name="connsiteX48" fmla="*/ 1407318 w 4918362"/>
              <a:gd name="connsiteY48" fmla="*/ 3453608 h 3839370"/>
              <a:gd name="connsiteX49" fmla="*/ 1228724 w 4918362"/>
              <a:gd name="connsiteY49" fmla="*/ 3527427 h 3839370"/>
              <a:gd name="connsiteX50" fmla="*/ 1193007 w 4918362"/>
              <a:gd name="connsiteY50" fmla="*/ 3472658 h 3839370"/>
              <a:gd name="connsiteX51" fmla="*/ 1052513 w 4918362"/>
              <a:gd name="connsiteY51" fmla="*/ 3425033 h 3839370"/>
              <a:gd name="connsiteX52" fmla="*/ 923925 w 4918362"/>
              <a:gd name="connsiteY52" fmla="*/ 3534571 h 3839370"/>
              <a:gd name="connsiteX53" fmla="*/ 681038 w 4918362"/>
              <a:gd name="connsiteY53" fmla="*/ 3422652 h 3839370"/>
              <a:gd name="connsiteX54" fmla="*/ 361950 w 4918362"/>
              <a:gd name="connsiteY54" fmla="*/ 3341690 h 3839370"/>
              <a:gd name="connsiteX55" fmla="*/ 295275 w 4918362"/>
              <a:gd name="connsiteY55" fmla="*/ 3084514 h 3839370"/>
              <a:gd name="connsiteX56" fmla="*/ 315120 w 4918362"/>
              <a:gd name="connsiteY56" fmla="*/ 3041652 h 3839370"/>
              <a:gd name="connsiteX57" fmla="*/ 333375 w 4918362"/>
              <a:gd name="connsiteY57" fmla="*/ 2882108 h 3839370"/>
              <a:gd name="connsiteX58" fmla="*/ 238125 w 4918362"/>
              <a:gd name="connsiteY58" fmla="*/ 2641602 h 3839370"/>
              <a:gd name="connsiteX59" fmla="*/ 54769 w 4918362"/>
              <a:gd name="connsiteY59" fmla="*/ 2393952 h 3839370"/>
              <a:gd name="connsiteX60" fmla="*/ 97632 w 4918362"/>
              <a:gd name="connsiteY60" fmla="*/ 2346327 h 3839370"/>
              <a:gd name="connsiteX61" fmla="*/ 0 w 4918362"/>
              <a:gd name="connsiteY61" fmla="*/ 1831977 h 3839370"/>
              <a:gd name="connsiteX62" fmla="*/ 336547 w 4918362"/>
              <a:gd name="connsiteY62" fmla="*/ 1625600 h 3839370"/>
              <a:gd name="connsiteX63" fmla="*/ 1506535 w 4918362"/>
              <a:gd name="connsiteY63" fmla="*/ 869156 h 3839370"/>
              <a:gd name="connsiteX64" fmla="*/ 1316829 w 4918362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4069556 w 4862288"/>
              <a:gd name="connsiteY28" fmla="*/ 3544093 h 3839370"/>
              <a:gd name="connsiteX29" fmla="*/ 3924299 w 4862288"/>
              <a:gd name="connsiteY29" fmla="*/ 3620294 h 3839370"/>
              <a:gd name="connsiteX30" fmla="*/ 3960018 w 4862288"/>
              <a:gd name="connsiteY30" fmla="*/ 3634582 h 3839370"/>
              <a:gd name="connsiteX31" fmla="*/ 3943349 w 4862288"/>
              <a:gd name="connsiteY31" fmla="*/ 3691731 h 3839370"/>
              <a:gd name="connsiteX32" fmla="*/ 3824287 w 4862288"/>
              <a:gd name="connsiteY32" fmla="*/ 3708400 h 3839370"/>
              <a:gd name="connsiteX33" fmla="*/ 3805237 w 4862288"/>
              <a:gd name="connsiteY33" fmla="*/ 3756025 h 3839370"/>
              <a:gd name="connsiteX34" fmla="*/ 3764756 w 4862288"/>
              <a:gd name="connsiteY34" fmla="*/ 3770313 h 3839370"/>
              <a:gd name="connsiteX35" fmla="*/ 3748087 w 4862288"/>
              <a:gd name="connsiteY35" fmla="*/ 3732213 h 3839370"/>
              <a:gd name="connsiteX36" fmla="*/ 3767137 w 4862288"/>
              <a:gd name="connsiteY36" fmla="*/ 3710781 h 3839370"/>
              <a:gd name="connsiteX37" fmla="*/ 3717131 w 4862288"/>
              <a:gd name="connsiteY37" fmla="*/ 3684588 h 3839370"/>
              <a:gd name="connsiteX38" fmla="*/ 3643312 w 4862288"/>
              <a:gd name="connsiteY38" fmla="*/ 3720307 h 3839370"/>
              <a:gd name="connsiteX39" fmla="*/ 3626643 w 4862288"/>
              <a:gd name="connsiteY39" fmla="*/ 3694114 h 3839370"/>
              <a:gd name="connsiteX40" fmla="*/ 3533774 w 4862288"/>
              <a:gd name="connsiteY40" fmla="*/ 3760789 h 3839370"/>
              <a:gd name="connsiteX41" fmla="*/ 3502818 w 4862288"/>
              <a:gd name="connsiteY41" fmla="*/ 3751264 h 3839370"/>
              <a:gd name="connsiteX42" fmla="*/ 3459956 w 4862288"/>
              <a:gd name="connsiteY42" fmla="*/ 3839370 h 3839370"/>
              <a:gd name="connsiteX43" fmla="*/ 2662237 w 4862288"/>
              <a:gd name="connsiteY43" fmla="*/ 3567907 h 3839370"/>
              <a:gd name="connsiteX44" fmla="*/ 2528092 w 4862288"/>
              <a:gd name="connsiteY44" fmla="*/ 3770313 h 3839370"/>
              <a:gd name="connsiteX45" fmla="*/ 2309812 w 4862288"/>
              <a:gd name="connsiteY45" fmla="*/ 3675065 h 3839370"/>
              <a:gd name="connsiteX46" fmla="*/ 1427956 w 4862288"/>
              <a:gd name="connsiteY46" fmla="*/ 3486152 h 3839370"/>
              <a:gd name="connsiteX47" fmla="*/ 1407318 w 4862288"/>
              <a:gd name="connsiteY47" fmla="*/ 3453608 h 3839370"/>
              <a:gd name="connsiteX48" fmla="*/ 1228724 w 4862288"/>
              <a:gd name="connsiteY48" fmla="*/ 3527427 h 3839370"/>
              <a:gd name="connsiteX49" fmla="*/ 1193007 w 4862288"/>
              <a:gd name="connsiteY49" fmla="*/ 3472658 h 3839370"/>
              <a:gd name="connsiteX50" fmla="*/ 1052513 w 4862288"/>
              <a:gd name="connsiteY50" fmla="*/ 3425033 h 3839370"/>
              <a:gd name="connsiteX51" fmla="*/ 923925 w 4862288"/>
              <a:gd name="connsiteY51" fmla="*/ 3534571 h 3839370"/>
              <a:gd name="connsiteX52" fmla="*/ 681038 w 4862288"/>
              <a:gd name="connsiteY52" fmla="*/ 3422652 h 3839370"/>
              <a:gd name="connsiteX53" fmla="*/ 361950 w 4862288"/>
              <a:gd name="connsiteY53" fmla="*/ 3341690 h 3839370"/>
              <a:gd name="connsiteX54" fmla="*/ 295275 w 4862288"/>
              <a:gd name="connsiteY54" fmla="*/ 3084514 h 3839370"/>
              <a:gd name="connsiteX55" fmla="*/ 315120 w 4862288"/>
              <a:gd name="connsiteY55" fmla="*/ 3041652 h 3839370"/>
              <a:gd name="connsiteX56" fmla="*/ 333375 w 4862288"/>
              <a:gd name="connsiteY56" fmla="*/ 2882108 h 3839370"/>
              <a:gd name="connsiteX57" fmla="*/ 238125 w 4862288"/>
              <a:gd name="connsiteY57" fmla="*/ 2641602 h 3839370"/>
              <a:gd name="connsiteX58" fmla="*/ 54769 w 4862288"/>
              <a:gd name="connsiteY58" fmla="*/ 2393952 h 3839370"/>
              <a:gd name="connsiteX59" fmla="*/ 97632 w 4862288"/>
              <a:gd name="connsiteY59" fmla="*/ 2346327 h 3839370"/>
              <a:gd name="connsiteX60" fmla="*/ 0 w 4862288"/>
              <a:gd name="connsiteY60" fmla="*/ 1831977 h 3839370"/>
              <a:gd name="connsiteX61" fmla="*/ 336547 w 4862288"/>
              <a:gd name="connsiteY61" fmla="*/ 1625600 h 3839370"/>
              <a:gd name="connsiteX62" fmla="*/ 1506535 w 4862288"/>
              <a:gd name="connsiteY62" fmla="*/ 869156 h 3839370"/>
              <a:gd name="connsiteX63" fmla="*/ 1316829 w 4862288"/>
              <a:gd name="connsiteY63" fmla="*/ 141287 h 3839370"/>
              <a:gd name="connsiteX0" fmla="*/ 1316829 w 4862288"/>
              <a:gd name="connsiteY0" fmla="*/ 141287 h 3846440"/>
              <a:gd name="connsiteX1" fmla="*/ 1810541 w 4862288"/>
              <a:gd name="connsiteY1" fmla="*/ 0 h 3846440"/>
              <a:gd name="connsiteX2" fmla="*/ 2061366 w 4862288"/>
              <a:gd name="connsiteY2" fmla="*/ 911225 h 3846440"/>
              <a:gd name="connsiteX3" fmla="*/ 2461416 w 4862288"/>
              <a:gd name="connsiteY3" fmla="*/ 790575 h 3846440"/>
              <a:gd name="connsiteX4" fmla="*/ 2683666 w 4862288"/>
              <a:gd name="connsiteY4" fmla="*/ 857251 h 3846440"/>
              <a:gd name="connsiteX5" fmla="*/ 2931095 w 4862288"/>
              <a:gd name="connsiteY5" fmla="*/ 703833 h 3846440"/>
              <a:gd name="connsiteX6" fmla="*/ 3069208 w 4862288"/>
              <a:gd name="connsiteY6" fmla="*/ 527620 h 3846440"/>
              <a:gd name="connsiteX7" fmla="*/ 3355179 w 4862288"/>
              <a:gd name="connsiteY7" fmla="*/ 451643 h 3846440"/>
              <a:gd name="connsiteX8" fmla="*/ 3354958 w 4862288"/>
              <a:gd name="connsiteY8" fmla="*/ 572864 h 3846440"/>
              <a:gd name="connsiteX9" fmla="*/ 2959670 w 4862288"/>
              <a:gd name="connsiteY9" fmla="*/ 1084833 h 3846440"/>
              <a:gd name="connsiteX10" fmla="*/ 4029866 w 4862288"/>
              <a:gd name="connsiteY10" fmla="*/ 1477962 h 3846440"/>
              <a:gd name="connsiteX11" fmla="*/ 4093938 w 4862288"/>
              <a:gd name="connsiteY11" fmla="*/ 1377726 h 3846440"/>
              <a:gd name="connsiteX12" fmla="*/ 4124101 w 4862288"/>
              <a:gd name="connsiteY12" fmla="*/ 1377726 h 3846440"/>
              <a:gd name="connsiteX13" fmla="*/ 4169344 w 4862288"/>
              <a:gd name="connsiteY13" fmla="*/ 1318195 h 3846440"/>
              <a:gd name="connsiteX14" fmla="*/ 4214588 w 4862288"/>
              <a:gd name="connsiteY14" fmla="*/ 1317401 h 3846440"/>
              <a:gd name="connsiteX15" fmla="*/ 4297138 w 4862288"/>
              <a:gd name="connsiteY15" fmla="*/ 1139601 h 3846440"/>
              <a:gd name="connsiteX16" fmla="*/ 4446363 w 4862288"/>
              <a:gd name="connsiteY16" fmla="*/ 1031651 h 3846440"/>
              <a:gd name="connsiteX17" fmla="*/ 4706714 w 4862288"/>
              <a:gd name="connsiteY17" fmla="*/ 704626 h 3846440"/>
              <a:gd name="connsiteX18" fmla="*/ 4862288 w 4862288"/>
              <a:gd name="connsiteY18" fmla="*/ 939576 h 3846440"/>
              <a:gd name="connsiteX19" fmla="*/ 4271738 w 4862288"/>
              <a:gd name="connsiteY19" fmla="*/ 1593626 h 3846440"/>
              <a:gd name="connsiteX20" fmla="*/ 2664616 w 4862288"/>
              <a:gd name="connsiteY20" fmla="*/ 2749550 h 3846440"/>
              <a:gd name="connsiteX21" fmla="*/ 3915566 w 4862288"/>
              <a:gd name="connsiteY21" fmla="*/ 3235325 h 3846440"/>
              <a:gd name="connsiteX22" fmla="*/ 4395785 w 4862288"/>
              <a:gd name="connsiteY22" fmla="*/ 3431381 h 3846440"/>
              <a:gd name="connsiteX23" fmla="*/ 4412455 w 4862288"/>
              <a:gd name="connsiteY23" fmla="*/ 3503613 h 3846440"/>
              <a:gd name="connsiteX24" fmla="*/ 4360066 w 4862288"/>
              <a:gd name="connsiteY24" fmla="*/ 3581401 h 3846440"/>
              <a:gd name="connsiteX25" fmla="*/ 4317206 w 4862288"/>
              <a:gd name="connsiteY25" fmla="*/ 3610769 h 3846440"/>
              <a:gd name="connsiteX26" fmla="*/ 4217193 w 4862288"/>
              <a:gd name="connsiteY26" fmla="*/ 3465513 h 3846440"/>
              <a:gd name="connsiteX27" fmla="*/ 4169568 w 4862288"/>
              <a:gd name="connsiteY27" fmla="*/ 3451225 h 3846440"/>
              <a:gd name="connsiteX28" fmla="*/ 4069556 w 4862288"/>
              <a:gd name="connsiteY28" fmla="*/ 3544093 h 3846440"/>
              <a:gd name="connsiteX29" fmla="*/ 3924299 w 4862288"/>
              <a:gd name="connsiteY29" fmla="*/ 3620294 h 3846440"/>
              <a:gd name="connsiteX30" fmla="*/ 3960018 w 4862288"/>
              <a:gd name="connsiteY30" fmla="*/ 3634582 h 3846440"/>
              <a:gd name="connsiteX31" fmla="*/ 3943349 w 4862288"/>
              <a:gd name="connsiteY31" fmla="*/ 3691731 h 3846440"/>
              <a:gd name="connsiteX32" fmla="*/ 3824287 w 4862288"/>
              <a:gd name="connsiteY32" fmla="*/ 3708400 h 3846440"/>
              <a:gd name="connsiteX33" fmla="*/ 3805237 w 4862288"/>
              <a:gd name="connsiteY33" fmla="*/ 3756025 h 3846440"/>
              <a:gd name="connsiteX34" fmla="*/ 3764756 w 4862288"/>
              <a:gd name="connsiteY34" fmla="*/ 3770313 h 3846440"/>
              <a:gd name="connsiteX35" fmla="*/ 3748087 w 4862288"/>
              <a:gd name="connsiteY35" fmla="*/ 3732213 h 3846440"/>
              <a:gd name="connsiteX36" fmla="*/ 3767137 w 4862288"/>
              <a:gd name="connsiteY36" fmla="*/ 3710781 h 3846440"/>
              <a:gd name="connsiteX37" fmla="*/ 3717131 w 4862288"/>
              <a:gd name="connsiteY37" fmla="*/ 3684588 h 3846440"/>
              <a:gd name="connsiteX38" fmla="*/ 3643312 w 4862288"/>
              <a:gd name="connsiteY38" fmla="*/ 3720307 h 3846440"/>
              <a:gd name="connsiteX39" fmla="*/ 3626643 w 4862288"/>
              <a:gd name="connsiteY39" fmla="*/ 3694114 h 3846440"/>
              <a:gd name="connsiteX40" fmla="*/ 3533774 w 4862288"/>
              <a:gd name="connsiteY40" fmla="*/ 3760789 h 3846440"/>
              <a:gd name="connsiteX41" fmla="*/ 3459956 w 4862288"/>
              <a:gd name="connsiteY41" fmla="*/ 3839370 h 3846440"/>
              <a:gd name="connsiteX42" fmla="*/ 2662237 w 4862288"/>
              <a:gd name="connsiteY42" fmla="*/ 3567907 h 3846440"/>
              <a:gd name="connsiteX43" fmla="*/ 2528092 w 4862288"/>
              <a:gd name="connsiteY43" fmla="*/ 3770313 h 3846440"/>
              <a:gd name="connsiteX44" fmla="*/ 2309812 w 4862288"/>
              <a:gd name="connsiteY44" fmla="*/ 3675065 h 3846440"/>
              <a:gd name="connsiteX45" fmla="*/ 1427956 w 4862288"/>
              <a:gd name="connsiteY45" fmla="*/ 3486152 h 3846440"/>
              <a:gd name="connsiteX46" fmla="*/ 1407318 w 4862288"/>
              <a:gd name="connsiteY46" fmla="*/ 3453608 h 3846440"/>
              <a:gd name="connsiteX47" fmla="*/ 1228724 w 4862288"/>
              <a:gd name="connsiteY47" fmla="*/ 3527427 h 3846440"/>
              <a:gd name="connsiteX48" fmla="*/ 1193007 w 4862288"/>
              <a:gd name="connsiteY48" fmla="*/ 3472658 h 3846440"/>
              <a:gd name="connsiteX49" fmla="*/ 1052513 w 4862288"/>
              <a:gd name="connsiteY49" fmla="*/ 3425033 h 3846440"/>
              <a:gd name="connsiteX50" fmla="*/ 923925 w 4862288"/>
              <a:gd name="connsiteY50" fmla="*/ 3534571 h 3846440"/>
              <a:gd name="connsiteX51" fmla="*/ 681038 w 4862288"/>
              <a:gd name="connsiteY51" fmla="*/ 3422652 h 3846440"/>
              <a:gd name="connsiteX52" fmla="*/ 361950 w 4862288"/>
              <a:gd name="connsiteY52" fmla="*/ 3341690 h 3846440"/>
              <a:gd name="connsiteX53" fmla="*/ 295275 w 4862288"/>
              <a:gd name="connsiteY53" fmla="*/ 3084514 h 3846440"/>
              <a:gd name="connsiteX54" fmla="*/ 315120 w 4862288"/>
              <a:gd name="connsiteY54" fmla="*/ 3041652 h 3846440"/>
              <a:gd name="connsiteX55" fmla="*/ 333375 w 4862288"/>
              <a:gd name="connsiteY55" fmla="*/ 2882108 h 3846440"/>
              <a:gd name="connsiteX56" fmla="*/ 238125 w 4862288"/>
              <a:gd name="connsiteY56" fmla="*/ 2641602 h 3846440"/>
              <a:gd name="connsiteX57" fmla="*/ 54769 w 4862288"/>
              <a:gd name="connsiteY57" fmla="*/ 2393952 h 3846440"/>
              <a:gd name="connsiteX58" fmla="*/ 97632 w 4862288"/>
              <a:gd name="connsiteY58" fmla="*/ 2346327 h 3846440"/>
              <a:gd name="connsiteX59" fmla="*/ 0 w 4862288"/>
              <a:gd name="connsiteY59" fmla="*/ 1831977 h 3846440"/>
              <a:gd name="connsiteX60" fmla="*/ 336547 w 4862288"/>
              <a:gd name="connsiteY60" fmla="*/ 1625600 h 3846440"/>
              <a:gd name="connsiteX61" fmla="*/ 1506535 w 4862288"/>
              <a:gd name="connsiteY61" fmla="*/ 869156 h 3846440"/>
              <a:gd name="connsiteX62" fmla="*/ 1316829 w 4862288"/>
              <a:gd name="connsiteY62" fmla="*/ 141287 h 3846440"/>
              <a:gd name="connsiteX0" fmla="*/ 1316829 w 4862288"/>
              <a:gd name="connsiteY0" fmla="*/ 141287 h 3841431"/>
              <a:gd name="connsiteX1" fmla="*/ 1810541 w 4862288"/>
              <a:gd name="connsiteY1" fmla="*/ 0 h 3841431"/>
              <a:gd name="connsiteX2" fmla="*/ 2061366 w 4862288"/>
              <a:gd name="connsiteY2" fmla="*/ 911225 h 3841431"/>
              <a:gd name="connsiteX3" fmla="*/ 2461416 w 4862288"/>
              <a:gd name="connsiteY3" fmla="*/ 790575 h 3841431"/>
              <a:gd name="connsiteX4" fmla="*/ 2683666 w 4862288"/>
              <a:gd name="connsiteY4" fmla="*/ 857251 h 3841431"/>
              <a:gd name="connsiteX5" fmla="*/ 2931095 w 4862288"/>
              <a:gd name="connsiteY5" fmla="*/ 703833 h 3841431"/>
              <a:gd name="connsiteX6" fmla="*/ 3069208 w 4862288"/>
              <a:gd name="connsiteY6" fmla="*/ 527620 h 3841431"/>
              <a:gd name="connsiteX7" fmla="*/ 3355179 w 4862288"/>
              <a:gd name="connsiteY7" fmla="*/ 451643 h 3841431"/>
              <a:gd name="connsiteX8" fmla="*/ 3354958 w 4862288"/>
              <a:gd name="connsiteY8" fmla="*/ 572864 h 3841431"/>
              <a:gd name="connsiteX9" fmla="*/ 2959670 w 4862288"/>
              <a:gd name="connsiteY9" fmla="*/ 1084833 h 3841431"/>
              <a:gd name="connsiteX10" fmla="*/ 4029866 w 4862288"/>
              <a:gd name="connsiteY10" fmla="*/ 1477962 h 3841431"/>
              <a:gd name="connsiteX11" fmla="*/ 4093938 w 4862288"/>
              <a:gd name="connsiteY11" fmla="*/ 1377726 h 3841431"/>
              <a:gd name="connsiteX12" fmla="*/ 4124101 w 4862288"/>
              <a:gd name="connsiteY12" fmla="*/ 1377726 h 3841431"/>
              <a:gd name="connsiteX13" fmla="*/ 4169344 w 4862288"/>
              <a:gd name="connsiteY13" fmla="*/ 1318195 h 3841431"/>
              <a:gd name="connsiteX14" fmla="*/ 4214588 w 4862288"/>
              <a:gd name="connsiteY14" fmla="*/ 1317401 h 3841431"/>
              <a:gd name="connsiteX15" fmla="*/ 4297138 w 4862288"/>
              <a:gd name="connsiteY15" fmla="*/ 1139601 h 3841431"/>
              <a:gd name="connsiteX16" fmla="*/ 4446363 w 4862288"/>
              <a:gd name="connsiteY16" fmla="*/ 1031651 h 3841431"/>
              <a:gd name="connsiteX17" fmla="*/ 4706714 w 4862288"/>
              <a:gd name="connsiteY17" fmla="*/ 704626 h 3841431"/>
              <a:gd name="connsiteX18" fmla="*/ 4862288 w 4862288"/>
              <a:gd name="connsiteY18" fmla="*/ 939576 h 3841431"/>
              <a:gd name="connsiteX19" fmla="*/ 4271738 w 4862288"/>
              <a:gd name="connsiteY19" fmla="*/ 1593626 h 3841431"/>
              <a:gd name="connsiteX20" fmla="*/ 2664616 w 4862288"/>
              <a:gd name="connsiteY20" fmla="*/ 2749550 h 3841431"/>
              <a:gd name="connsiteX21" fmla="*/ 3915566 w 4862288"/>
              <a:gd name="connsiteY21" fmla="*/ 3235325 h 3841431"/>
              <a:gd name="connsiteX22" fmla="*/ 4395785 w 4862288"/>
              <a:gd name="connsiteY22" fmla="*/ 3431381 h 3841431"/>
              <a:gd name="connsiteX23" fmla="*/ 4412455 w 4862288"/>
              <a:gd name="connsiteY23" fmla="*/ 3503613 h 3841431"/>
              <a:gd name="connsiteX24" fmla="*/ 4360066 w 4862288"/>
              <a:gd name="connsiteY24" fmla="*/ 3581401 h 3841431"/>
              <a:gd name="connsiteX25" fmla="*/ 4317206 w 4862288"/>
              <a:gd name="connsiteY25" fmla="*/ 3610769 h 3841431"/>
              <a:gd name="connsiteX26" fmla="*/ 4217193 w 4862288"/>
              <a:gd name="connsiteY26" fmla="*/ 3465513 h 3841431"/>
              <a:gd name="connsiteX27" fmla="*/ 4169568 w 4862288"/>
              <a:gd name="connsiteY27" fmla="*/ 3451225 h 3841431"/>
              <a:gd name="connsiteX28" fmla="*/ 4069556 w 4862288"/>
              <a:gd name="connsiteY28" fmla="*/ 3544093 h 3841431"/>
              <a:gd name="connsiteX29" fmla="*/ 3924299 w 4862288"/>
              <a:gd name="connsiteY29" fmla="*/ 3620294 h 3841431"/>
              <a:gd name="connsiteX30" fmla="*/ 3960018 w 4862288"/>
              <a:gd name="connsiteY30" fmla="*/ 3634582 h 3841431"/>
              <a:gd name="connsiteX31" fmla="*/ 3943349 w 4862288"/>
              <a:gd name="connsiteY31" fmla="*/ 3691731 h 3841431"/>
              <a:gd name="connsiteX32" fmla="*/ 3824287 w 4862288"/>
              <a:gd name="connsiteY32" fmla="*/ 3708400 h 3841431"/>
              <a:gd name="connsiteX33" fmla="*/ 3805237 w 4862288"/>
              <a:gd name="connsiteY33" fmla="*/ 3756025 h 3841431"/>
              <a:gd name="connsiteX34" fmla="*/ 3764756 w 4862288"/>
              <a:gd name="connsiteY34" fmla="*/ 3770313 h 3841431"/>
              <a:gd name="connsiteX35" fmla="*/ 3748087 w 4862288"/>
              <a:gd name="connsiteY35" fmla="*/ 3732213 h 3841431"/>
              <a:gd name="connsiteX36" fmla="*/ 3767137 w 4862288"/>
              <a:gd name="connsiteY36" fmla="*/ 3710781 h 3841431"/>
              <a:gd name="connsiteX37" fmla="*/ 3717131 w 4862288"/>
              <a:gd name="connsiteY37" fmla="*/ 3684588 h 3841431"/>
              <a:gd name="connsiteX38" fmla="*/ 3643312 w 4862288"/>
              <a:gd name="connsiteY38" fmla="*/ 3720307 h 3841431"/>
              <a:gd name="connsiteX39" fmla="*/ 3626643 w 4862288"/>
              <a:gd name="connsiteY39" fmla="*/ 3694114 h 3841431"/>
              <a:gd name="connsiteX40" fmla="*/ 3459956 w 4862288"/>
              <a:gd name="connsiteY40" fmla="*/ 3839370 h 3841431"/>
              <a:gd name="connsiteX41" fmla="*/ 2662237 w 4862288"/>
              <a:gd name="connsiteY41" fmla="*/ 3567907 h 3841431"/>
              <a:gd name="connsiteX42" fmla="*/ 2528092 w 4862288"/>
              <a:gd name="connsiteY42" fmla="*/ 3770313 h 3841431"/>
              <a:gd name="connsiteX43" fmla="*/ 2309812 w 4862288"/>
              <a:gd name="connsiteY43" fmla="*/ 3675065 h 3841431"/>
              <a:gd name="connsiteX44" fmla="*/ 1427956 w 4862288"/>
              <a:gd name="connsiteY44" fmla="*/ 3486152 h 3841431"/>
              <a:gd name="connsiteX45" fmla="*/ 1407318 w 4862288"/>
              <a:gd name="connsiteY45" fmla="*/ 3453608 h 3841431"/>
              <a:gd name="connsiteX46" fmla="*/ 1228724 w 4862288"/>
              <a:gd name="connsiteY46" fmla="*/ 3527427 h 3841431"/>
              <a:gd name="connsiteX47" fmla="*/ 1193007 w 4862288"/>
              <a:gd name="connsiteY47" fmla="*/ 3472658 h 3841431"/>
              <a:gd name="connsiteX48" fmla="*/ 1052513 w 4862288"/>
              <a:gd name="connsiteY48" fmla="*/ 3425033 h 3841431"/>
              <a:gd name="connsiteX49" fmla="*/ 923925 w 4862288"/>
              <a:gd name="connsiteY49" fmla="*/ 3534571 h 3841431"/>
              <a:gd name="connsiteX50" fmla="*/ 681038 w 4862288"/>
              <a:gd name="connsiteY50" fmla="*/ 3422652 h 3841431"/>
              <a:gd name="connsiteX51" fmla="*/ 361950 w 4862288"/>
              <a:gd name="connsiteY51" fmla="*/ 3341690 h 3841431"/>
              <a:gd name="connsiteX52" fmla="*/ 295275 w 4862288"/>
              <a:gd name="connsiteY52" fmla="*/ 3084514 h 3841431"/>
              <a:gd name="connsiteX53" fmla="*/ 315120 w 4862288"/>
              <a:gd name="connsiteY53" fmla="*/ 3041652 h 3841431"/>
              <a:gd name="connsiteX54" fmla="*/ 333375 w 4862288"/>
              <a:gd name="connsiteY54" fmla="*/ 2882108 h 3841431"/>
              <a:gd name="connsiteX55" fmla="*/ 238125 w 4862288"/>
              <a:gd name="connsiteY55" fmla="*/ 2641602 h 3841431"/>
              <a:gd name="connsiteX56" fmla="*/ 54769 w 4862288"/>
              <a:gd name="connsiteY56" fmla="*/ 2393952 h 3841431"/>
              <a:gd name="connsiteX57" fmla="*/ 97632 w 4862288"/>
              <a:gd name="connsiteY57" fmla="*/ 2346327 h 3841431"/>
              <a:gd name="connsiteX58" fmla="*/ 0 w 4862288"/>
              <a:gd name="connsiteY58" fmla="*/ 1831977 h 3841431"/>
              <a:gd name="connsiteX59" fmla="*/ 336547 w 4862288"/>
              <a:gd name="connsiteY59" fmla="*/ 1625600 h 3841431"/>
              <a:gd name="connsiteX60" fmla="*/ 1506535 w 4862288"/>
              <a:gd name="connsiteY60" fmla="*/ 869156 h 3841431"/>
              <a:gd name="connsiteX61" fmla="*/ 1316829 w 4862288"/>
              <a:gd name="connsiteY61" fmla="*/ 141287 h 3841431"/>
              <a:gd name="connsiteX0" fmla="*/ 1316829 w 4862288"/>
              <a:gd name="connsiteY0" fmla="*/ 141287 h 3841431"/>
              <a:gd name="connsiteX1" fmla="*/ 1810541 w 4862288"/>
              <a:gd name="connsiteY1" fmla="*/ 0 h 3841431"/>
              <a:gd name="connsiteX2" fmla="*/ 2061366 w 4862288"/>
              <a:gd name="connsiteY2" fmla="*/ 911225 h 3841431"/>
              <a:gd name="connsiteX3" fmla="*/ 2461416 w 4862288"/>
              <a:gd name="connsiteY3" fmla="*/ 790575 h 3841431"/>
              <a:gd name="connsiteX4" fmla="*/ 2683666 w 4862288"/>
              <a:gd name="connsiteY4" fmla="*/ 857251 h 3841431"/>
              <a:gd name="connsiteX5" fmla="*/ 2931095 w 4862288"/>
              <a:gd name="connsiteY5" fmla="*/ 703833 h 3841431"/>
              <a:gd name="connsiteX6" fmla="*/ 3069208 w 4862288"/>
              <a:gd name="connsiteY6" fmla="*/ 527620 h 3841431"/>
              <a:gd name="connsiteX7" fmla="*/ 3355179 w 4862288"/>
              <a:gd name="connsiteY7" fmla="*/ 451643 h 3841431"/>
              <a:gd name="connsiteX8" fmla="*/ 3354958 w 4862288"/>
              <a:gd name="connsiteY8" fmla="*/ 572864 h 3841431"/>
              <a:gd name="connsiteX9" fmla="*/ 2959670 w 4862288"/>
              <a:gd name="connsiteY9" fmla="*/ 1084833 h 3841431"/>
              <a:gd name="connsiteX10" fmla="*/ 4029866 w 4862288"/>
              <a:gd name="connsiteY10" fmla="*/ 1477962 h 3841431"/>
              <a:gd name="connsiteX11" fmla="*/ 4093938 w 4862288"/>
              <a:gd name="connsiteY11" fmla="*/ 1377726 h 3841431"/>
              <a:gd name="connsiteX12" fmla="*/ 4124101 w 4862288"/>
              <a:gd name="connsiteY12" fmla="*/ 1377726 h 3841431"/>
              <a:gd name="connsiteX13" fmla="*/ 4169344 w 4862288"/>
              <a:gd name="connsiteY13" fmla="*/ 1318195 h 3841431"/>
              <a:gd name="connsiteX14" fmla="*/ 4214588 w 4862288"/>
              <a:gd name="connsiteY14" fmla="*/ 1317401 h 3841431"/>
              <a:gd name="connsiteX15" fmla="*/ 4297138 w 4862288"/>
              <a:gd name="connsiteY15" fmla="*/ 1139601 h 3841431"/>
              <a:gd name="connsiteX16" fmla="*/ 4446363 w 4862288"/>
              <a:gd name="connsiteY16" fmla="*/ 1031651 h 3841431"/>
              <a:gd name="connsiteX17" fmla="*/ 4706714 w 4862288"/>
              <a:gd name="connsiteY17" fmla="*/ 704626 h 3841431"/>
              <a:gd name="connsiteX18" fmla="*/ 4862288 w 4862288"/>
              <a:gd name="connsiteY18" fmla="*/ 939576 h 3841431"/>
              <a:gd name="connsiteX19" fmla="*/ 4271738 w 4862288"/>
              <a:gd name="connsiteY19" fmla="*/ 1593626 h 3841431"/>
              <a:gd name="connsiteX20" fmla="*/ 2664616 w 4862288"/>
              <a:gd name="connsiteY20" fmla="*/ 2749550 h 3841431"/>
              <a:gd name="connsiteX21" fmla="*/ 3915566 w 4862288"/>
              <a:gd name="connsiteY21" fmla="*/ 3235325 h 3841431"/>
              <a:gd name="connsiteX22" fmla="*/ 4395785 w 4862288"/>
              <a:gd name="connsiteY22" fmla="*/ 3431381 h 3841431"/>
              <a:gd name="connsiteX23" fmla="*/ 4412455 w 4862288"/>
              <a:gd name="connsiteY23" fmla="*/ 3503613 h 3841431"/>
              <a:gd name="connsiteX24" fmla="*/ 4360066 w 4862288"/>
              <a:gd name="connsiteY24" fmla="*/ 3581401 h 3841431"/>
              <a:gd name="connsiteX25" fmla="*/ 4317206 w 4862288"/>
              <a:gd name="connsiteY25" fmla="*/ 3610769 h 3841431"/>
              <a:gd name="connsiteX26" fmla="*/ 4217193 w 4862288"/>
              <a:gd name="connsiteY26" fmla="*/ 3465513 h 3841431"/>
              <a:gd name="connsiteX27" fmla="*/ 4169568 w 4862288"/>
              <a:gd name="connsiteY27" fmla="*/ 3451225 h 3841431"/>
              <a:gd name="connsiteX28" fmla="*/ 4069556 w 4862288"/>
              <a:gd name="connsiteY28" fmla="*/ 3544093 h 3841431"/>
              <a:gd name="connsiteX29" fmla="*/ 3924299 w 4862288"/>
              <a:gd name="connsiteY29" fmla="*/ 3620294 h 3841431"/>
              <a:gd name="connsiteX30" fmla="*/ 3960018 w 4862288"/>
              <a:gd name="connsiteY30" fmla="*/ 3634582 h 3841431"/>
              <a:gd name="connsiteX31" fmla="*/ 3943349 w 4862288"/>
              <a:gd name="connsiteY31" fmla="*/ 3691731 h 3841431"/>
              <a:gd name="connsiteX32" fmla="*/ 3824287 w 4862288"/>
              <a:gd name="connsiteY32" fmla="*/ 3708400 h 3841431"/>
              <a:gd name="connsiteX33" fmla="*/ 3805237 w 4862288"/>
              <a:gd name="connsiteY33" fmla="*/ 3756025 h 3841431"/>
              <a:gd name="connsiteX34" fmla="*/ 3764756 w 4862288"/>
              <a:gd name="connsiteY34" fmla="*/ 3770313 h 3841431"/>
              <a:gd name="connsiteX35" fmla="*/ 3748087 w 4862288"/>
              <a:gd name="connsiteY35" fmla="*/ 3732213 h 3841431"/>
              <a:gd name="connsiteX36" fmla="*/ 3767137 w 4862288"/>
              <a:gd name="connsiteY36" fmla="*/ 3710781 h 3841431"/>
              <a:gd name="connsiteX37" fmla="*/ 3717131 w 4862288"/>
              <a:gd name="connsiteY37" fmla="*/ 3684588 h 3841431"/>
              <a:gd name="connsiteX38" fmla="*/ 3626643 w 4862288"/>
              <a:gd name="connsiteY38" fmla="*/ 3694114 h 3841431"/>
              <a:gd name="connsiteX39" fmla="*/ 3459956 w 4862288"/>
              <a:gd name="connsiteY39" fmla="*/ 3839370 h 3841431"/>
              <a:gd name="connsiteX40" fmla="*/ 2662237 w 4862288"/>
              <a:gd name="connsiteY40" fmla="*/ 3567907 h 3841431"/>
              <a:gd name="connsiteX41" fmla="*/ 2528092 w 4862288"/>
              <a:gd name="connsiteY41" fmla="*/ 3770313 h 3841431"/>
              <a:gd name="connsiteX42" fmla="*/ 2309812 w 4862288"/>
              <a:gd name="connsiteY42" fmla="*/ 3675065 h 3841431"/>
              <a:gd name="connsiteX43" fmla="*/ 1427956 w 4862288"/>
              <a:gd name="connsiteY43" fmla="*/ 3486152 h 3841431"/>
              <a:gd name="connsiteX44" fmla="*/ 1407318 w 4862288"/>
              <a:gd name="connsiteY44" fmla="*/ 3453608 h 3841431"/>
              <a:gd name="connsiteX45" fmla="*/ 1228724 w 4862288"/>
              <a:gd name="connsiteY45" fmla="*/ 3527427 h 3841431"/>
              <a:gd name="connsiteX46" fmla="*/ 1193007 w 4862288"/>
              <a:gd name="connsiteY46" fmla="*/ 3472658 h 3841431"/>
              <a:gd name="connsiteX47" fmla="*/ 1052513 w 4862288"/>
              <a:gd name="connsiteY47" fmla="*/ 3425033 h 3841431"/>
              <a:gd name="connsiteX48" fmla="*/ 923925 w 4862288"/>
              <a:gd name="connsiteY48" fmla="*/ 3534571 h 3841431"/>
              <a:gd name="connsiteX49" fmla="*/ 681038 w 4862288"/>
              <a:gd name="connsiteY49" fmla="*/ 3422652 h 3841431"/>
              <a:gd name="connsiteX50" fmla="*/ 361950 w 4862288"/>
              <a:gd name="connsiteY50" fmla="*/ 3341690 h 3841431"/>
              <a:gd name="connsiteX51" fmla="*/ 295275 w 4862288"/>
              <a:gd name="connsiteY51" fmla="*/ 3084514 h 3841431"/>
              <a:gd name="connsiteX52" fmla="*/ 315120 w 4862288"/>
              <a:gd name="connsiteY52" fmla="*/ 3041652 h 3841431"/>
              <a:gd name="connsiteX53" fmla="*/ 333375 w 4862288"/>
              <a:gd name="connsiteY53" fmla="*/ 2882108 h 3841431"/>
              <a:gd name="connsiteX54" fmla="*/ 238125 w 4862288"/>
              <a:gd name="connsiteY54" fmla="*/ 2641602 h 3841431"/>
              <a:gd name="connsiteX55" fmla="*/ 54769 w 4862288"/>
              <a:gd name="connsiteY55" fmla="*/ 2393952 h 3841431"/>
              <a:gd name="connsiteX56" fmla="*/ 97632 w 4862288"/>
              <a:gd name="connsiteY56" fmla="*/ 2346327 h 3841431"/>
              <a:gd name="connsiteX57" fmla="*/ 0 w 4862288"/>
              <a:gd name="connsiteY57" fmla="*/ 1831977 h 3841431"/>
              <a:gd name="connsiteX58" fmla="*/ 336547 w 4862288"/>
              <a:gd name="connsiteY58" fmla="*/ 1625600 h 3841431"/>
              <a:gd name="connsiteX59" fmla="*/ 1506535 w 4862288"/>
              <a:gd name="connsiteY59" fmla="*/ 869156 h 3841431"/>
              <a:gd name="connsiteX60" fmla="*/ 1316829 w 4862288"/>
              <a:gd name="connsiteY60" fmla="*/ 141287 h 3841431"/>
              <a:gd name="connsiteX0" fmla="*/ 1316829 w 4862288"/>
              <a:gd name="connsiteY0" fmla="*/ 141287 h 3841075"/>
              <a:gd name="connsiteX1" fmla="*/ 1810541 w 4862288"/>
              <a:gd name="connsiteY1" fmla="*/ 0 h 3841075"/>
              <a:gd name="connsiteX2" fmla="*/ 2061366 w 4862288"/>
              <a:gd name="connsiteY2" fmla="*/ 911225 h 3841075"/>
              <a:gd name="connsiteX3" fmla="*/ 2461416 w 4862288"/>
              <a:gd name="connsiteY3" fmla="*/ 790575 h 3841075"/>
              <a:gd name="connsiteX4" fmla="*/ 2683666 w 4862288"/>
              <a:gd name="connsiteY4" fmla="*/ 857251 h 3841075"/>
              <a:gd name="connsiteX5" fmla="*/ 2931095 w 4862288"/>
              <a:gd name="connsiteY5" fmla="*/ 703833 h 3841075"/>
              <a:gd name="connsiteX6" fmla="*/ 3069208 w 4862288"/>
              <a:gd name="connsiteY6" fmla="*/ 527620 h 3841075"/>
              <a:gd name="connsiteX7" fmla="*/ 3355179 w 4862288"/>
              <a:gd name="connsiteY7" fmla="*/ 451643 h 3841075"/>
              <a:gd name="connsiteX8" fmla="*/ 3354958 w 4862288"/>
              <a:gd name="connsiteY8" fmla="*/ 572864 h 3841075"/>
              <a:gd name="connsiteX9" fmla="*/ 2959670 w 4862288"/>
              <a:gd name="connsiteY9" fmla="*/ 1084833 h 3841075"/>
              <a:gd name="connsiteX10" fmla="*/ 4029866 w 4862288"/>
              <a:gd name="connsiteY10" fmla="*/ 1477962 h 3841075"/>
              <a:gd name="connsiteX11" fmla="*/ 4093938 w 4862288"/>
              <a:gd name="connsiteY11" fmla="*/ 1377726 h 3841075"/>
              <a:gd name="connsiteX12" fmla="*/ 4124101 w 4862288"/>
              <a:gd name="connsiteY12" fmla="*/ 1377726 h 3841075"/>
              <a:gd name="connsiteX13" fmla="*/ 4169344 w 4862288"/>
              <a:gd name="connsiteY13" fmla="*/ 1318195 h 3841075"/>
              <a:gd name="connsiteX14" fmla="*/ 4214588 w 4862288"/>
              <a:gd name="connsiteY14" fmla="*/ 1317401 h 3841075"/>
              <a:gd name="connsiteX15" fmla="*/ 4297138 w 4862288"/>
              <a:gd name="connsiteY15" fmla="*/ 1139601 h 3841075"/>
              <a:gd name="connsiteX16" fmla="*/ 4446363 w 4862288"/>
              <a:gd name="connsiteY16" fmla="*/ 1031651 h 3841075"/>
              <a:gd name="connsiteX17" fmla="*/ 4706714 w 4862288"/>
              <a:gd name="connsiteY17" fmla="*/ 704626 h 3841075"/>
              <a:gd name="connsiteX18" fmla="*/ 4862288 w 4862288"/>
              <a:gd name="connsiteY18" fmla="*/ 939576 h 3841075"/>
              <a:gd name="connsiteX19" fmla="*/ 4271738 w 4862288"/>
              <a:gd name="connsiteY19" fmla="*/ 1593626 h 3841075"/>
              <a:gd name="connsiteX20" fmla="*/ 2664616 w 4862288"/>
              <a:gd name="connsiteY20" fmla="*/ 2749550 h 3841075"/>
              <a:gd name="connsiteX21" fmla="*/ 3915566 w 4862288"/>
              <a:gd name="connsiteY21" fmla="*/ 3235325 h 3841075"/>
              <a:gd name="connsiteX22" fmla="*/ 4395785 w 4862288"/>
              <a:gd name="connsiteY22" fmla="*/ 3431381 h 3841075"/>
              <a:gd name="connsiteX23" fmla="*/ 4412455 w 4862288"/>
              <a:gd name="connsiteY23" fmla="*/ 3503613 h 3841075"/>
              <a:gd name="connsiteX24" fmla="*/ 4360066 w 4862288"/>
              <a:gd name="connsiteY24" fmla="*/ 3581401 h 3841075"/>
              <a:gd name="connsiteX25" fmla="*/ 4317206 w 4862288"/>
              <a:gd name="connsiteY25" fmla="*/ 3610769 h 3841075"/>
              <a:gd name="connsiteX26" fmla="*/ 4217193 w 4862288"/>
              <a:gd name="connsiteY26" fmla="*/ 3465513 h 3841075"/>
              <a:gd name="connsiteX27" fmla="*/ 4169568 w 4862288"/>
              <a:gd name="connsiteY27" fmla="*/ 3451225 h 3841075"/>
              <a:gd name="connsiteX28" fmla="*/ 4069556 w 4862288"/>
              <a:gd name="connsiteY28" fmla="*/ 3544093 h 3841075"/>
              <a:gd name="connsiteX29" fmla="*/ 3924299 w 4862288"/>
              <a:gd name="connsiteY29" fmla="*/ 3620294 h 3841075"/>
              <a:gd name="connsiteX30" fmla="*/ 3960018 w 4862288"/>
              <a:gd name="connsiteY30" fmla="*/ 3634582 h 3841075"/>
              <a:gd name="connsiteX31" fmla="*/ 3943349 w 4862288"/>
              <a:gd name="connsiteY31" fmla="*/ 3691731 h 3841075"/>
              <a:gd name="connsiteX32" fmla="*/ 3824287 w 4862288"/>
              <a:gd name="connsiteY32" fmla="*/ 3708400 h 3841075"/>
              <a:gd name="connsiteX33" fmla="*/ 3805237 w 4862288"/>
              <a:gd name="connsiteY33" fmla="*/ 3756025 h 3841075"/>
              <a:gd name="connsiteX34" fmla="*/ 3764756 w 4862288"/>
              <a:gd name="connsiteY34" fmla="*/ 3770313 h 3841075"/>
              <a:gd name="connsiteX35" fmla="*/ 3748087 w 4862288"/>
              <a:gd name="connsiteY35" fmla="*/ 3732213 h 3841075"/>
              <a:gd name="connsiteX36" fmla="*/ 3767137 w 4862288"/>
              <a:gd name="connsiteY36" fmla="*/ 3710781 h 3841075"/>
              <a:gd name="connsiteX37" fmla="*/ 3717131 w 4862288"/>
              <a:gd name="connsiteY37" fmla="*/ 3684588 h 3841075"/>
              <a:gd name="connsiteX38" fmla="*/ 3459956 w 4862288"/>
              <a:gd name="connsiteY38" fmla="*/ 3839370 h 3841075"/>
              <a:gd name="connsiteX39" fmla="*/ 2662237 w 4862288"/>
              <a:gd name="connsiteY39" fmla="*/ 3567907 h 3841075"/>
              <a:gd name="connsiteX40" fmla="*/ 2528092 w 4862288"/>
              <a:gd name="connsiteY40" fmla="*/ 3770313 h 3841075"/>
              <a:gd name="connsiteX41" fmla="*/ 2309812 w 4862288"/>
              <a:gd name="connsiteY41" fmla="*/ 3675065 h 3841075"/>
              <a:gd name="connsiteX42" fmla="*/ 1427956 w 4862288"/>
              <a:gd name="connsiteY42" fmla="*/ 3486152 h 3841075"/>
              <a:gd name="connsiteX43" fmla="*/ 1407318 w 4862288"/>
              <a:gd name="connsiteY43" fmla="*/ 3453608 h 3841075"/>
              <a:gd name="connsiteX44" fmla="*/ 1228724 w 4862288"/>
              <a:gd name="connsiteY44" fmla="*/ 3527427 h 3841075"/>
              <a:gd name="connsiteX45" fmla="*/ 1193007 w 4862288"/>
              <a:gd name="connsiteY45" fmla="*/ 3472658 h 3841075"/>
              <a:gd name="connsiteX46" fmla="*/ 1052513 w 4862288"/>
              <a:gd name="connsiteY46" fmla="*/ 3425033 h 3841075"/>
              <a:gd name="connsiteX47" fmla="*/ 923925 w 4862288"/>
              <a:gd name="connsiteY47" fmla="*/ 3534571 h 3841075"/>
              <a:gd name="connsiteX48" fmla="*/ 681038 w 4862288"/>
              <a:gd name="connsiteY48" fmla="*/ 3422652 h 3841075"/>
              <a:gd name="connsiteX49" fmla="*/ 361950 w 4862288"/>
              <a:gd name="connsiteY49" fmla="*/ 3341690 h 3841075"/>
              <a:gd name="connsiteX50" fmla="*/ 295275 w 4862288"/>
              <a:gd name="connsiteY50" fmla="*/ 3084514 h 3841075"/>
              <a:gd name="connsiteX51" fmla="*/ 315120 w 4862288"/>
              <a:gd name="connsiteY51" fmla="*/ 3041652 h 3841075"/>
              <a:gd name="connsiteX52" fmla="*/ 333375 w 4862288"/>
              <a:gd name="connsiteY52" fmla="*/ 2882108 h 3841075"/>
              <a:gd name="connsiteX53" fmla="*/ 238125 w 4862288"/>
              <a:gd name="connsiteY53" fmla="*/ 2641602 h 3841075"/>
              <a:gd name="connsiteX54" fmla="*/ 54769 w 4862288"/>
              <a:gd name="connsiteY54" fmla="*/ 2393952 h 3841075"/>
              <a:gd name="connsiteX55" fmla="*/ 97632 w 4862288"/>
              <a:gd name="connsiteY55" fmla="*/ 2346327 h 3841075"/>
              <a:gd name="connsiteX56" fmla="*/ 0 w 4862288"/>
              <a:gd name="connsiteY56" fmla="*/ 1831977 h 3841075"/>
              <a:gd name="connsiteX57" fmla="*/ 336547 w 4862288"/>
              <a:gd name="connsiteY57" fmla="*/ 1625600 h 3841075"/>
              <a:gd name="connsiteX58" fmla="*/ 1506535 w 4862288"/>
              <a:gd name="connsiteY58" fmla="*/ 869156 h 3841075"/>
              <a:gd name="connsiteX59" fmla="*/ 1316829 w 4862288"/>
              <a:gd name="connsiteY59" fmla="*/ 141287 h 3841075"/>
              <a:gd name="connsiteX0" fmla="*/ 1316829 w 4862288"/>
              <a:gd name="connsiteY0" fmla="*/ 141287 h 3842185"/>
              <a:gd name="connsiteX1" fmla="*/ 1810541 w 4862288"/>
              <a:gd name="connsiteY1" fmla="*/ 0 h 3842185"/>
              <a:gd name="connsiteX2" fmla="*/ 2061366 w 4862288"/>
              <a:gd name="connsiteY2" fmla="*/ 911225 h 3842185"/>
              <a:gd name="connsiteX3" fmla="*/ 2461416 w 4862288"/>
              <a:gd name="connsiteY3" fmla="*/ 790575 h 3842185"/>
              <a:gd name="connsiteX4" fmla="*/ 2683666 w 4862288"/>
              <a:gd name="connsiteY4" fmla="*/ 857251 h 3842185"/>
              <a:gd name="connsiteX5" fmla="*/ 2931095 w 4862288"/>
              <a:gd name="connsiteY5" fmla="*/ 703833 h 3842185"/>
              <a:gd name="connsiteX6" fmla="*/ 3069208 w 4862288"/>
              <a:gd name="connsiteY6" fmla="*/ 527620 h 3842185"/>
              <a:gd name="connsiteX7" fmla="*/ 3355179 w 4862288"/>
              <a:gd name="connsiteY7" fmla="*/ 451643 h 3842185"/>
              <a:gd name="connsiteX8" fmla="*/ 3354958 w 4862288"/>
              <a:gd name="connsiteY8" fmla="*/ 572864 h 3842185"/>
              <a:gd name="connsiteX9" fmla="*/ 2959670 w 4862288"/>
              <a:gd name="connsiteY9" fmla="*/ 1084833 h 3842185"/>
              <a:gd name="connsiteX10" fmla="*/ 4029866 w 4862288"/>
              <a:gd name="connsiteY10" fmla="*/ 1477962 h 3842185"/>
              <a:gd name="connsiteX11" fmla="*/ 4093938 w 4862288"/>
              <a:gd name="connsiteY11" fmla="*/ 1377726 h 3842185"/>
              <a:gd name="connsiteX12" fmla="*/ 4124101 w 4862288"/>
              <a:gd name="connsiteY12" fmla="*/ 1377726 h 3842185"/>
              <a:gd name="connsiteX13" fmla="*/ 4169344 w 4862288"/>
              <a:gd name="connsiteY13" fmla="*/ 1318195 h 3842185"/>
              <a:gd name="connsiteX14" fmla="*/ 4214588 w 4862288"/>
              <a:gd name="connsiteY14" fmla="*/ 1317401 h 3842185"/>
              <a:gd name="connsiteX15" fmla="*/ 4297138 w 4862288"/>
              <a:gd name="connsiteY15" fmla="*/ 1139601 h 3842185"/>
              <a:gd name="connsiteX16" fmla="*/ 4446363 w 4862288"/>
              <a:gd name="connsiteY16" fmla="*/ 1031651 h 3842185"/>
              <a:gd name="connsiteX17" fmla="*/ 4706714 w 4862288"/>
              <a:gd name="connsiteY17" fmla="*/ 704626 h 3842185"/>
              <a:gd name="connsiteX18" fmla="*/ 4862288 w 4862288"/>
              <a:gd name="connsiteY18" fmla="*/ 939576 h 3842185"/>
              <a:gd name="connsiteX19" fmla="*/ 4271738 w 4862288"/>
              <a:gd name="connsiteY19" fmla="*/ 1593626 h 3842185"/>
              <a:gd name="connsiteX20" fmla="*/ 2664616 w 4862288"/>
              <a:gd name="connsiteY20" fmla="*/ 2749550 h 3842185"/>
              <a:gd name="connsiteX21" fmla="*/ 3915566 w 4862288"/>
              <a:gd name="connsiteY21" fmla="*/ 3235325 h 3842185"/>
              <a:gd name="connsiteX22" fmla="*/ 4395785 w 4862288"/>
              <a:gd name="connsiteY22" fmla="*/ 3431381 h 3842185"/>
              <a:gd name="connsiteX23" fmla="*/ 4412455 w 4862288"/>
              <a:gd name="connsiteY23" fmla="*/ 3503613 h 3842185"/>
              <a:gd name="connsiteX24" fmla="*/ 4360066 w 4862288"/>
              <a:gd name="connsiteY24" fmla="*/ 3581401 h 3842185"/>
              <a:gd name="connsiteX25" fmla="*/ 4317206 w 4862288"/>
              <a:gd name="connsiteY25" fmla="*/ 3610769 h 3842185"/>
              <a:gd name="connsiteX26" fmla="*/ 4217193 w 4862288"/>
              <a:gd name="connsiteY26" fmla="*/ 3465513 h 3842185"/>
              <a:gd name="connsiteX27" fmla="*/ 4169568 w 4862288"/>
              <a:gd name="connsiteY27" fmla="*/ 3451225 h 3842185"/>
              <a:gd name="connsiteX28" fmla="*/ 4069556 w 4862288"/>
              <a:gd name="connsiteY28" fmla="*/ 3544093 h 3842185"/>
              <a:gd name="connsiteX29" fmla="*/ 3924299 w 4862288"/>
              <a:gd name="connsiteY29" fmla="*/ 3620294 h 3842185"/>
              <a:gd name="connsiteX30" fmla="*/ 3960018 w 4862288"/>
              <a:gd name="connsiteY30" fmla="*/ 3634582 h 3842185"/>
              <a:gd name="connsiteX31" fmla="*/ 3943349 w 4862288"/>
              <a:gd name="connsiteY31" fmla="*/ 3691731 h 3842185"/>
              <a:gd name="connsiteX32" fmla="*/ 3824287 w 4862288"/>
              <a:gd name="connsiteY32" fmla="*/ 3708400 h 3842185"/>
              <a:gd name="connsiteX33" fmla="*/ 3805237 w 4862288"/>
              <a:gd name="connsiteY33" fmla="*/ 3756025 h 3842185"/>
              <a:gd name="connsiteX34" fmla="*/ 3764756 w 4862288"/>
              <a:gd name="connsiteY34" fmla="*/ 3770313 h 3842185"/>
              <a:gd name="connsiteX35" fmla="*/ 3748087 w 4862288"/>
              <a:gd name="connsiteY35" fmla="*/ 3732213 h 3842185"/>
              <a:gd name="connsiteX36" fmla="*/ 3767137 w 4862288"/>
              <a:gd name="connsiteY36" fmla="*/ 3710781 h 3842185"/>
              <a:gd name="connsiteX37" fmla="*/ 3459956 w 4862288"/>
              <a:gd name="connsiteY37" fmla="*/ 3839370 h 3842185"/>
              <a:gd name="connsiteX38" fmla="*/ 2662237 w 4862288"/>
              <a:gd name="connsiteY38" fmla="*/ 3567907 h 3842185"/>
              <a:gd name="connsiteX39" fmla="*/ 2528092 w 4862288"/>
              <a:gd name="connsiteY39" fmla="*/ 3770313 h 3842185"/>
              <a:gd name="connsiteX40" fmla="*/ 2309812 w 4862288"/>
              <a:gd name="connsiteY40" fmla="*/ 3675065 h 3842185"/>
              <a:gd name="connsiteX41" fmla="*/ 1427956 w 4862288"/>
              <a:gd name="connsiteY41" fmla="*/ 3486152 h 3842185"/>
              <a:gd name="connsiteX42" fmla="*/ 1407318 w 4862288"/>
              <a:gd name="connsiteY42" fmla="*/ 3453608 h 3842185"/>
              <a:gd name="connsiteX43" fmla="*/ 1228724 w 4862288"/>
              <a:gd name="connsiteY43" fmla="*/ 3527427 h 3842185"/>
              <a:gd name="connsiteX44" fmla="*/ 1193007 w 4862288"/>
              <a:gd name="connsiteY44" fmla="*/ 3472658 h 3842185"/>
              <a:gd name="connsiteX45" fmla="*/ 1052513 w 4862288"/>
              <a:gd name="connsiteY45" fmla="*/ 3425033 h 3842185"/>
              <a:gd name="connsiteX46" fmla="*/ 923925 w 4862288"/>
              <a:gd name="connsiteY46" fmla="*/ 3534571 h 3842185"/>
              <a:gd name="connsiteX47" fmla="*/ 681038 w 4862288"/>
              <a:gd name="connsiteY47" fmla="*/ 3422652 h 3842185"/>
              <a:gd name="connsiteX48" fmla="*/ 361950 w 4862288"/>
              <a:gd name="connsiteY48" fmla="*/ 3341690 h 3842185"/>
              <a:gd name="connsiteX49" fmla="*/ 295275 w 4862288"/>
              <a:gd name="connsiteY49" fmla="*/ 3084514 h 3842185"/>
              <a:gd name="connsiteX50" fmla="*/ 315120 w 4862288"/>
              <a:gd name="connsiteY50" fmla="*/ 3041652 h 3842185"/>
              <a:gd name="connsiteX51" fmla="*/ 333375 w 4862288"/>
              <a:gd name="connsiteY51" fmla="*/ 2882108 h 3842185"/>
              <a:gd name="connsiteX52" fmla="*/ 238125 w 4862288"/>
              <a:gd name="connsiteY52" fmla="*/ 2641602 h 3842185"/>
              <a:gd name="connsiteX53" fmla="*/ 54769 w 4862288"/>
              <a:gd name="connsiteY53" fmla="*/ 2393952 h 3842185"/>
              <a:gd name="connsiteX54" fmla="*/ 97632 w 4862288"/>
              <a:gd name="connsiteY54" fmla="*/ 2346327 h 3842185"/>
              <a:gd name="connsiteX55" fmla="*/ 0 w 4862288"/>
              <a:gd name="connsiteY55" fmla="*/ 1831977 h 3842185"/>
              <a:gd name="connsiteX56" fmla="*/ 336547 w 4862288"/>
              <a:gd name="connsiteY56" fmla="*/ 1625600 h 3842185"/>
              <a:gd name="connsiteX57" fmla="*/ 1506535 w 4862288"/>
              <a:gd name="connsiteY57" fmla="*/ 869156 h 3842185"/>
              <a:gd name="connsiteX58" fmla="*/ 1316829 w 4862288"/>
              <a:gd name="connsiteY58" fmla="*/ 141287 h 3842185"/>
              <a:gd name="connsiteX0" fmla="*/ 1316829 w 4862288"/>
              <a:gd name="connsiteY0" fmla="*/ 141287 h 3843334"/>
              <a:gd name="connsiteX1" fmla="*/ 1810541 w 4862288"/>
              <a:gd name="connsiteY1" fmla="*/ 0 h 3843334"/>
              <a:gd name="connsiteX2" fmla="*/ 2061366 w 4862288"/>
              <a:gd name="connsiteY2" fmla="*/ 911225 h 3843334"/>
              <a:gd name="connsiteX3" fmla="*/ 2461416 w 4862288"/>
              <a:gd name="connsiteY3" fmla="*/ 790575 h 3843334"/>
              <a:gd name="connsiteX4" fmla="*/ 2683666 w 4862288"/>
              <a:gd name="connsiteY4" fmla="*/ 857251 h 3843334"/>
              <a:gd name="connsiteX5" fmla="*/ 2931095 w 4862288"/>
              <a:gd name="connsiteY5" fmla="*/ 703833 h 3843334"/>
              <a:gd name="connsiteX6" fmla="*/ 3069208 w 4862288"/>
              <a:gd name="connsiteY6" fmla="*/ 527620 h 3843334"/>
              <a:gd name="connsiteX7" fmla="*/ 3355179 w 4862288"/>
              <a:gd name="connsiteY7" fmla="*/ 451643 h 3843334"/>
              <a:gd name="connsiteX8" fmla="*/ 3354958 w 4862288"/>
              <a:gd name="connsiteY8" fmla="*/ 572864 h 3843334"/>
              <a:gd name="connsiteX9" fmla="*/ 2959670 w 4862288"/>
              <a:gd name="connsiteY9" fmla="*/ 1084833 h 3843334"/>
              <a:gd name="connsiteX10" fmla="*/ 4029866 w 4862288"/>
              <a:gd name="connsiteY10" fmla="*/ 1477962 h 3843334"/>
              <a:gd name="connsiteX11" fmla="*/ 4093938 w 4862288"/>
              <a:gd name="connsiteY11" fmla="*/ 1377726 h 3843334"/>
              <a:gd name="connsiteX12" fmla="*/ 4124101 w 4862288"/>
              <a:gd name="connsiteY12" fmla="*/ 1377726 h 3843334"/>
              <a:gd name="connsiteX13" fmla="*/ 4169344 w 4862288"/>
              <a:gd name="connsiteY13" fmla="*/ 1318195 h 3843334"/>
              <a:gd name="connsiteX14" fmla="*/ 4214588 w 4862288"/>
              <a:gd name="connsiteY14" fmla="*/ 1317401 h 3843334"/>
              <a:gd name="connsiteX15" fmla="*/ 4297138 w 4862288"/>
              <a:gd name="connsiteY15" fmla="*/ 1139601 h 3843334"/>
              <a:gd name="connsiteX16" fmla="*/ 4446363 w 4862288"/>
              <a:gd name="connsiteY16" fmla="*/ 1031651 h 3843334"/>
              <a:gd name="connsiteX17" fmla="*/ 4706714 w 4862288"/>
              <a:gd name="connsiteY17" fmla="*/ 704626 h 3843334"/>
              <a:gd name="connsiteX18" fmla="*/ 4862288 w 4862288"/>
              <a:gd name="connsiteY18" fmla="*/ 939576 h 3843334"/>
              <a:gd name="connsiteX19" fmla="*/ 4271738 w 4862288"/>
              <a:gd name="connsiteY19" fmla="*/ 1593626 h 3843334"/>
              <a:gd name="connsiteX20" fmla="*/ 2664616 w 4862288"/>
              <a:gd name="connsiteY20" fmla="*/ 2749550 h 3843334"/>
              <a:gd name="connsiteX21" fmla="*/ 3915566 w 4862288"/>
              <a:gd name="connsiteY21" fmla="*/ 3235325 h 3843334"/>
              <a:gd name="connsiteX22" fmla="*/ 4395785 w 4862288"/>
              <a:gd name="connsiteY22" fmla="*/ 3431381 h 3843334"/>
              <a:gd name="connsiteX23" fmla="*/ 4412455 w 4862288"/>
              <a:gd name="connsiteY23" fmla="*/ 3503613 h 3843334"/>
              <a:gd name="connsiteX24" fmla="*/ 4360066 w 4862288"/>
              <a:gd name="connsiteY24" fmla="*/ 3581401 h 3843334"/>
              <a:gd name="connsiteX25" fmla="*/ 4317206 w 4862288"/>
              <a:gd name="connsiteY25" fmla="*/ 3610769 h 3843334"/>
              <a:gd name="connsiteX26" fmla="*/ 4217193 w 4862288"/>
              <a:gd name="connsiteY26" fmla="*/ 3465513 h 3843334"/>
              <a:gd name="connsiteX27" fmla="*/ 4169568 w 4862288"/>
              <a:gd name="connsiteY27" fmla="*/ 3451225 h 3843334"/>
              <a:gd name="connsiteX28" fmla="*/ 4069556 w 4862288"/>
              <a:gd name="connsiteY28" fmla="*/ 3544093 h 3843334"/>
              <a:gd name="connsiteX29" fmla="*/ 3924299 w 4862288"/>
              <a:gd name="connsiteY29" fmla="*/ 3620294 h 3843334"/>
              <a:gd name="connsiteX30" fmla="*/ 3960018 w 4862288"/>
              <a:gd name="connsiteY30" fmla="*/ 3634582 h 3843334"/>
              <a:gd name="connsiteX31" fmla="*/ 3943349 w 4862288"/>
              <a:gd name="connsiteY31" fmla="*/ 3691731 h 3843334"/>
              <a:gd name="connsiteX32" fmla="*/ 3824287 w 4862288"/>
              <a:gd name="connsiteY32" fmla="*/ 3708400 h 3843334"/>
              <a:gd name="connsiteX33" fmla="*/ 3805237 w 4862288"/>
              <a:gd name="connsiteY33" fmla="*/ 3756025 h 3843334"/>
              <a:gd name="connsiteX34" fmla="*/ 3764756 w 4862288"/>
              <a:gd name="connsiteY34" fmla="*/ 3770313 h 3843334"/>
              <a:gd name="connsiteX35" fmla="*/ 3748087 w 4862288"/>
              <a:gd name="connsiteY35" fmla="*/ 3732213 h 3843334"/>
              <a:gd name="connsiteX36" fmla="*/ 3459956 w 4862288"/>
              <a:gd name="connsiteY36" fmla="*/ 3839370 h 3843334"/>
              <a:gd name="connsiteX37" fmla="*/ 2662237 w 4862288"/>
              <a:gd name="connsiteY37" fmla="*/ 3567907 h 3843334"/>
              <a:gd name="connsiteX38" fmla="*/ 2528092 w 4862288"/>
              <a:gd name="connsiteY38" fmla="*/ 3770313 h 3843334"/>
              <a:gd name="connsiteX39" fmla="*/ 2309812 w 4862288"/>
              <a:gd name="connsiteY39" fmla="*/ 3675065 h 3843334"/>
              <a:gd name="connsiteX40" fmla="*/ 1427956 w 4862288"/>
              <a:gd name="connsiteY40" fmla="*/ 3486152 h 3843334"/>
              <a:gd name="connsiteX41" fmla="*/ 1407318 w 4862288"/>
              <a:gd name="connsiteY41" fmla="*/ 3453608 h 3843334"/>
              <a:gd name="connsiteX42" fmla="*/ 1228724 w 4862288"/>
              <a:gd name="connsiteY42" fmla="*/ 3527427 h 3843334"/>
              <a:gd name="connsiteX43" fmla="*/ 1193007 w 4862288"/>
              <a:gd name="connsiteY43" fmla="*/ 3472658 h 3843334"/>
              <a:gd name="connsiteX44" fmla="*/ 1052513 w 4862288"/>
              <a:gd name="connsiteY44" fmla="*/ 3425033 h 3843334"/>
              <a:gd name="connsiteX45" fmla="*/ 923925 w 4862288"/>
              <a:gd name="connsiteY45" fmla="*/ 3534571 h 3843334"/>
              <a:gd name="connsiteX46" fmla="*/ 681038 w 4862288"/>
              <a:gd name="connsiteY46" fmla="*/ 3422652 h 3843334"/>
              <a:gd name="connsiteX47" fmla="*/ 361950 w 4862288"/>
              <a:gd name="connsiteY47" fmla="*/ 3341690 h 3843334"/>
              <a:gd name="connsiteX48" fmla="*/ 295275 w 4862288"/>
              <a:gd name="connsiteY48" fmla="*/ 3084514 h 3843334"/>
              <a:gd name="connsiteX49" fmla="*/ 315120 w 4862288"/>
              <a:gd name="connsiteY49" fmla="*/ 3041652 h 3843334"/>
              <a:gd name="connsiteX50" fmla="*/ 333375 w 4862288"/>
              <a:gd name="connsiteY50" fmla="*/ 2882108 h 3843334"/>
              <a:gd name="connsiteX51" fmla="*/ 238125 w 4862288"/>
              <a:gd name="connsiteY51" fmla="*/ 2641602 h 3843334"/>
              <a:gd name="connsiteX52" fmla="*/ 54769 w 4862288"/>
              <a:gd name="connsiteY52" fmla="*/ 2393952 h 3843334"/>
              <a:gd name="connsiteX53" fmla="*/ 97632 w 4862288"/>
              <a:gd name="connsiteY53" fmla="*/ 2346327 h 3843334"/>
              <a:gd name="connsiteX54" fmla="*/ 0 w 4862288"/>
              <a:gd name="connsiteY54" fmla="*/ 1831977 h 3843334"/>
              <a:gd name="connsiteX55" fmla="*/ 336547 w 4862288"/>
              <a:gd name="connsiteY55" fmla="*/ 1625600 h 3843334"/>
              <a:gd name="connsiteX56" fmla="*/ 1506535 w 4862288"/>
              <a:gd name="connsiteY56" fmla="*/ 869156 h 3843334"/>
              <a:gd name="connsiteX57" fmla="*/ 1316829 w 4862288"/>
              <a:gd name="connsiteY57" fmla="*/ 141287 h 3843334"/>
              <a:gd name="connsiteX0" fmla="*/ 1316829 w 4862288"/>
              <a:gd name="connsiteY0" fmla="*/ 141287 h 3846955"/>
              <a:gd name="connsiteX1" fmla="*/ 1810541 w 4862288"/>
              <a:gd name="connsiteY1" fmla="*/ 0 h 3846955"/>
              <a:gd name="connsiteX2" fmla="*/ 2061366 w 4862288"/>
              <a:gd name="connsiteY2" fmla="*/ 911225 h 3846955"/>
              <a:gd name="connsiteX3" fmla="*/ 2461416 w 4862288"/>
              <a:gd name="connsiteY3" fmla="*/ 790575 h 3846955"/>
              <a:gd name="connsiteX4" fmla="*/ 2683666 w 4862288"/>
              <a:gd name="connsiteY4" fmla="*/ 857251 h 3846955"/>
              <a:gd name="connsiteX5" fmla="*/ 2931095 w 4862288"/>
              <a:gd name="connsiteY5" fmla="*/ 703833 h 3846955"/>
              <a:gd name="connsiteX6" fmla="*/ 3069208 w 4862288"/>
              <a:gd name="connsiteY6" fmla="*/ 527620 h 3846955"/>
              <a:gd name="connsiteX7" fmla="*/ 3355179 w 4862288"/>
              <a:gd name="connsiteY7" fmla="*/ 451643 h 3846955"/>
              <a:gd name="connsiteX8" fmla="*/ 3354958 w 4862288"/>
              <a:gd name="connsiteY8" fmla="*/ 572864 h 3846955"/>
              <a:gd name="connsiteX9" fmla="*/ 2959670 w 4862288"/>
              <a:gd name="connsiteY9" fmla="*/ 1084833 h 3846955"/>
              <a:gd name="connsiteX10" fmla="*/ 4029866 w 4862288"/>
              <a:gd name="connsiteY10" fmla="*/ 1477962 h 3846955"/>
              <a:gd name="connsiteX11" fmla="*/ 4093938 w 4862288"/>
              <a:gd name="connsiteY11" fmla="*/ 1377726 h 3846955"/>
              <a:gd name="connsiteX12" fmla="*/ 4124101 w 4862288"/>
              <a:gd name="connsiteY12" fmla="*/ 1377726 h 3846955"/>
              <a:gd name="connsiteX13" fmla="*/ 4169344 w 4862288"/>
              <a:gd name="connsiteY13" fmla="*/ 1318195 h 3846955"/>
              <a:gd name="connsiteX14" fmla="*/ 4214588 w 4862288"/>
              <a:gd name="connsiteY14" fmla="*/ 1317401 h 3846955"/>
              <a:gd name="connsiteX15" fmla="*/ 4297138 w 4862288"/>
              <a:gd name="connsiteY15" fmla="*/ 1139601 h 3846955"/>
              <a:gd name="connsiteX16" fmla="*/ 4446363 w 4862288"/>
              <a:gd name="connsiteY16" fmla="*/ 1031651 h 3846955"/>
              <a:gd name="connsiteX17" fmla="*/ 4706714 w 4862288"/>
              <a:gd name="connsiteY17" fmla="*/ 704626 h 3846955"/>
              <a:gd name="connsiteX18" fmla="*/ 4862288 w 4862288"/>
              <a:gd name="connsiteY18" fmla="*/ 939576 h 3846955"/>
              <a:gd name="connsiteX19" fmla="*/ 4271738 w 4862288"/>
              <a:gd name="connsiteY19" fmla="*/ 1593626 h 3846955"/>
              <a:gd name="connsiteX20" fmla="*/ 2664616 w 4862288"/>
              <a:gd name="connsiteY20" fmla="*/ 2749550 h 3846955"/>
              <a:gd name="connsiteX21" fmla="*/ 3915566 w 4862288"/>
              <a:gd name="connsiteY21" fmla="*/ 3235325 h 3846955"/>
              <a:gd name="connsiteX22" fmla="*/ 4395785 w 4862288"/>
              <a:gd name="connsiteY22" fmla="*/ 3431381 h 3846955"/>
              <a:gd name="connsiteX23" fmla="*/ 4412455 w 4862288"/>
              <a:gd name="connsiteY23" fmla="*/ 3503613 h 3846955"/>
              <a:gd name="connsiteX24" fmla="*/ 4360066 w 4862288"/>
              <a:gd name="connsiteY24" fmla="*/ 3581401 h 3846955"/>
              <a:gd name="connsiteX25" fmla="*/ 4317206 w 4862288"/>
              <a:gd name="connsiteY25" fmla="*/ 3610769 h 3846955"/>
              <a:gd name="connsiteX26" fmla="*/ 4217193 w 4862288"/>
              <a:gd name="connsiteY26" fmla="*/ 3465513 h 3846955"/>
              <a:gd name="connsiteX27" fmla="*/ 4169568 w 4862288"/>
              <a:gd name="connsiteY27" fmla="*/ 3451225 h 3846955"/>
              <a:gd name="connsiteX28" fmla="*/ 4069556 w 4862288"/>
              <a:gd name="connsiteY28" fmla="*/ 3544093 h 3846955"/>
              <a:gd name="connsiteX29" fmla="*/ 3924299 w 4862288"/>
              <a:gd name="connsiteY29" fmla="*/ 3620294 h 3846955"/>
              <a:gd name="connsiteX30" fmla="*/ 3960018 w 4862288"/>
              <a:gd name="connsiteY30" fmla="*/ 3634582 h 3846955"/>
              <a:gd name="connsiteX31" fmla="*/ 3943349 w 4862288"/>
              <a:gd name="connsiteY31" fmla="*/ 3691731 h 3846955"/>
              <a:gd name="connsiteX32" fmla="*/ 3824287 w 4862288"/>
              <a:gd name="connsiteY32" fmla="*/ 3708400 h 3846955"/>
              <a:gd name="connsiteX33" fmla="*/ 3805237 w 4862288"/>
              <a:gd name="connsiteY33" fmla="*/ 3756025 h 3846955"/>
              <a:gd name="connsiteX34" fmla="*/ 3764756 w 4862288"/>
              <a:gd name="connsiteY34" fmla="*/ 3770313 h 3846955"/>
              <a:gd name="connsiteX35" fmla="*/ 3459956 w 4862288"/>
              <a:gd name="connsiteY35" fmla="*/ 3839370 h 3846955"/>
              <a:gd name="connsiteX36" fmla="*/ 2662237 w 4862288"/>
              <a:gd name="connsiteY36" fmla="*/ 3567907 h 3846955"/>
              <a:gd name="connsiteX37" fmla="*/ 2528092 w 4862288"/>
              <a:gd name="connsiteY37" fmla="*/ 3770313 h 3846955"/>
              <a:gd name="connsiteX38" fmla="*/ 2309812 w 4862288"/>
              <a:gd name="connsiteY38" fmla="*/ 3675065 h 3846955"/>
              <a:gd name="connsiteX39" fmla="*/ 1427956 w 4862288"/>
              <a:gd name="connsiteY39" fmla="*/ 3486152 h 3846955"/>
              <a:gd name="connsiteX40" fmla="*/ 1407318 w 4862288"/>
              <a:gd name="connsiteY40" fmla="*/ 3453608 h 3846955"/>
              <a:gd name="connsiteX41" fmla="*/ 1228724 w 4862288"/>
              <a:gd name="connsiteY41" fmla="*/ 3527427 h 3846955"/>
              <a:gd name="connsiteX42" fmla="*/ 1193007 w 4862288"/>
              <a:gd name="connsiteY42" fmla="*/ 3472658 h 3846955"/>
              <a:gd name="connsiteX43" fmla="*/ 1052513 w 4862288"/>
              <a:gd name="connsiteY43" fmla="*/ 3425033 h 3846955"/>
              <a:gd name="connsiteX44" fmla="*/ 923925 w 4862288"/>
              <a:gd name="connsiteY44" fmla="*/ 3534571 h 3846955"/>
              <a:gd name="connsiteX45" fmla="*/ 681038 w 4862288"/>
              <a:gd name="connsiteY45" fmla="*/ 3422652 h 3846955"/>
              <a:gd name="connsiteX46" fmla="*/ 361950 w 4862288"/>
              <a:gd name="connsiteY46" fmla="*/ 3341690 h 3846955"/>
              <a:gd name="connsiteX47" fmla="*/ 295275 w 4862288"/>
              <a:gd name="connsiteY47" fmla="*/ 3084514 h 3846955"/>
              <a:gd name="connsiteX48" fmla="*/ 315120 w 4862288"/>
              <a:gd name="connsiteY48" fmla="*/ 3041652 h 3846955"/>
              <a:gd name="connsiteX49" fmla="*/ 333375 w 4862288"/>
              <a:gd name="connsiteY49" fmla="*/ 2882108 h 3846955"/>
              <a:gd name="connsiteX50" fmla="*/ 238125 w 4862288"/>
              <a:gd name="connsiteY50" fmla="*/ 2641602 h 3846955"/>
              <a:gd name="connsiteX51" fmla="*/ 54769 w 4862288"/>
              <a:gd name="connsiteY51" fmla="*/ 2393952 h 3846955"/>
              <a:gd name="connsiteX52" fmla="*/ 97632 w 4862288"/>
              <a:gd name="connsiteY52" fmla="*/ 2346327 h 3846955"/>
              <a:gd name="connsiteX53" fmla="*/ 0 w 4862288"/>
              <a:gd name="connsiteY53" fmla="*/ 1831977 h 3846955"/>
              <a:gd name="connsiteX54" fmla="*/ 336547 w 4862288"/>
              <a:gd name="connsiteY54" fmla="*/ 1625600 h 3846955"/>
              <a:gd name="connsiteX55" fmla="*/ 1506535 w 4862288"/>
              <a:gd name="connsiteY55" fmla="*/ 869156 h 3846955"/>
              <a:gd name="connsiteX56" fmla="*/ 1316829 w 4862288"/>
              <a:gd name="connsiteY56" fmla="*/ 141287 h 3846955"/>
              <a:gd name="connsiteX0" fmla="*/ 1316829 w 4862288"/>
              <a:gd name="connsiteY0" fmla="*/ 141287 h 3845770"/>
              <a:gd name="connsiteX1" fmla="*/ 1810541 w 4862288"/>
              <a:gd name="connsiteY1" fmla="*/ 0 h 3845770"/>
              <a:gd name="connsiteX2" fmla="*/ 2061366 w 4862288"/>
              <a:gd name="connsiteY2" fmla="*/ 911225 h 3845770"/>
              <a:gd name="connsiteX3" fmla="*/ 2461416 w 4862288"/>
              <a:gd name="connsiteY3" fmla="*/ 790575 h 3845770"/>
              <a:gd name="connsiteX4" fmla="*/ 2683666 w 4862288"/>
              <a:gd name="connsiteY4" fmla="*/ 857251 h 3845770"/>
              <a:gd name="connsiteX5" fmla="*/ 2931095 w 4862288"/>
              <a:gd name="connsiteY5" fmla="*/ 703833 h 3845770"/>
              <a:gd name="connsiteX6" fmla="*/ 3069208 w 4862288"/>
              <a:gd name="connsiteY6" fmla="*/ 527620 h 3845770"/>
              <a:gd name="connsiteX7" fmla="*/ 3355179 w 4862288"/>
              <a:gd name="connsiteY7" fmla="*/ 451643 h 3845770"/>
              <a:gd name="connsiteX8" fmla="*/ 3354958 w 4862288"/>
              <a:gd name="connsiteY8" fmla="*/ 572864 h 3845770"/>
              <a:gd name="connsiteX9" fmla="*/ 2959670 w 4862288"/>
              <a:gd name="connsiteY9" fmla="*/ 1084833 h 3845770"/>
              <a:gd name="connsiteX10" fmla="*/ 4029866 w 4862288"/>
              <a:gd name="connsiteY10" fmla="*/ 1477962 h 3845770"/>
              <a:gd name="connsiteX11" fmla="*/ 4093938 w 4862288"/>
              <a:gd name="connsiteY11" fmla="*/ 1377726 h 3845770"/>
              <a:gd name="connsiteX12" fmla="*/ 4124101 w 4862288"/>
              <a:gd name="connsiteY12" fmla="*/ 1377726 h 3845770"/>
              <a:gd name="connsiteX13" fmla="*/ 4169344 w 4862288"/>
              <a:gd name="connsiteY13" fmla="*/ 1318195 h 3845770"/>
              <a:gd name="connsiteX14" fmla="*/ 4214588 w 4862288"/>
              <a:gd name="connsiteY14" fmla="*/ 1317401 h 3845770"/>
              <a:gd name="connsiteX15" fmla="*/ 4297138 w 4862288"/>
              <a:gd name="connsiteY15" fmla="*/ 1139601 h 3845770"/>
              <a:gd name="connsiteX16" fmla="*/ 4446363 w 4862288"/>
              <a:gd name="connsiteY16" fmla="*/ 1031651 h 3845770"/>
              <a:gd name="connsiteX17" fmla="*/ 4706714 w 4862288"/>
              <a:gd name="connsiteY17" fmla="*/ 704626 h 3845770"/>
              <a:gd name="connsiteX18" fmla="*/ 4862288 w 4862288"/>
              <a:gd name="connsiteY18" fmla="*/ 939576 h 3845770"/>
              <a:gd name="connsiteX19" fmla="*/ 4271738 w 4862288"/>
              <a:gd name="connsiteY19" fmla="*/ 1593626 h 3845770"/>
              <a:gd name="connsiteX20" fmla="*/ 2664616 w 4862288"/>
              <a:gd name="connsiteY20" fmla="*/ 2749550 h 3845770"/>
              <a:gd name="connsiteX21" fmla="*/ 3915566 w 4862288"/>
              <a:gd name="connsiteY21" fmla="*/ 3235325 h 3845770"/>
              <a:gd name="connsiteX22" fmla="*/ 4395785 w 4862288"/>
              <a:gd name="connsiteY22" fmla="*/ 3431381 h 3845770"/>
              <a:gd name="connsiteX23" fmla="*/ 4412455 w 4862288"/>
              <a:gd name="connsiteY23" fmla="*/ 3503613 h 3845770"/>
              <a:gd name="connsiteX24" fmla="*/ 4360066 w 4862288"/>
              <a:gd name="connsiteY24" fmla="*/ 3581401 h 3845770"/>
              <a:gd name="connsiteX25" fmla="*/ 4317206 w 4862288"/>
              <a:gd name="connsiteY25" fmla="*/ 3610769 h 3845770"/>
              <a:gd name="connsiteX26" fmla="*/ 4217193 w 4862288"/>
              <a:gd name="connsiteY26" fmla="*/ 3465513 h 3845770"/>
              <a:gd name="connsiteX27" fmla="*/ 4169568 w 4862288"/>
              <a:gd name="connsiteY27" fmla="*/ 3451225 h 3845770"/>
              <a:gd name="connsiteX28" fmla="*/ 4069556 w 4862288"/>
              <a:gd name="connsiteY28" fmla="*/ 3544093 h 3845770"/>
              <a:gd name="connsiteX29" fmla="*/ 3924299 w 4862288"/>
              <a:gd name="connsiteY29" fmla="*/ 3620294 h 3845770"/>
              <a:gd name="connsiteX30" fmla="*/ 3960018 w 4862288"/>
              <a:gd name="connsiteY30" fmla="*/ 3634582 h 3845770"/>
              <a:gd name="connsiteX31" fmla="*/ 3943349 w 4862288"/>
              <a:gd name="connsiteY31" fmla="*/ 3691731 h 3845770"/>
              <a:gd name="connsiteX32" fmla="*/ 3824287 w 4862288"/>
              <a:gd name="connsiteY32" fmla="*/ 3708400 h 3845770"/>
              <a:gd name="connsiteX33" fmla="*/ 3805237 w 4862288"/>
              <a:gd name="connsiteY33" fmla="*/ 3756025 h 3845770"/>
              <a:gd name="connsiteX34" fmla="*/ 3459956 w 4862288"/>
              <a:gd name="connsiteY34" fmla="*/ 3839370 h 3845770"/>
              <a:gd name="connsiteX35" fmla="*/ 2662237 w 4862288"/>
              <a:gd name="connsiteY35" fmla="*/ 3567907 h 3845770"/>
              <a:gd name="connsiteX36" fmla="*/ 2528092 w 4862288"/>
              <a:gd name="connsiteY36" fmla="*/ 3770313 h 3845770"/>
              <a:gd name="connsiteX37" fmla="*/ 2309812 w 4862288"/>
              <a:gd name="connsiteY37" fmla="*/ 3675065 h 3845770"/>
              <a:gd name="connsiteX38" fmla="*/ 1427956 w 4862288"/>
              <a:gd name="connsiteY38" fmla="*/ 3486152 h 3845770"/>
              <a:gd name="connsiteX39" fmla="*/ 1407318 w 4862288"/>
              <a:gd name="connsiteY39" fmla="*/ 3453608 h 3845770"/>
              <a:gd name="connsiteX40" fmla="*/ 1228724 w 4862288"/>
              <a:gd name="connsiteY40" fmla="*/ 3527427 h 3845770"/>
              <a:gd name="connsiteX41" fmla="*/ 1193007 w 4862288"/>
              <a:gd name="connsiteY41" fmla="*/ 3472658 h 3845770"/>
              <a:gd name="connsiteX42" fmla="*/ 1052513 w 4862288"/>
              <a:gd name="connsiteY42" fmla="*/ 3425033 h 3845770"/>
              <a:gd name="connsiteX43" fmla="*/ 923925 w 4862288"/>
              <a:gd name="connsiteY43" fmla="*/ 3534571 h 3845770"/>
              <a:gd name="connsiteX44" fmla="*/ 681038 w 4862288"/>
              <a:gd name="connsiteY44" fmla="*/ 3422652 h 3845770"/>
              <a:gd name="connsiteX45" fmla="*/ 361950 w 4862288"/>
              <a:gd name="connsiteY45" fmla="*/ 3341690 h 3845770"/>
              <a:gd name="connsiteX46" fmla="*/ 295275 w 4862288"/>
              <a:gd name="connsiteY46" fmla="*/ 3084514 h 3845770"/>
              <a:gd name="connsiteX47" fmla="*/ 315120 w 4862288"/>
              <a:gd name="connsiteY47" fmla="*/ 3041652 h 3845770"/>
              <a:gd name="connsiteX48" fmla="*/ 333375 w 4862288"/>
              <a:gd name="connsiteY48" fmla="*/ 2882108 h 3845770"/>
              <a:gd name="connsiteX49" fmla="*/ 238125 w 4862288"/>
              <a:gd name="connsiteY49" fmla="*/ 2641602 h 3845770"/>
              <a:gd name="connsiteX50" fmla="*/ 54769 w 4862288"/>
              <a:gd name="connsiteY50" fmla="*/ 2393952 h 3845770"/>
              <a:gd name="connsiteX51" fmla="*/ 97632 w 4862288"/>
              <a:gd name="connsiteY51" fmla="*/ 2346327 h 3845770"/>
              <a:gd name="connsiteX52" fmla="*/ 0 w 4862288"/>
              <a:gd name="connsiteY52" fmla="*/ 1831977 h 3845770"/>
              <a:gd name="connsiteX53" fmla="*/ 336547 w 4862288"/>
              <a:gd name="connsiteY53" fmla="*/ 1625600 h 3845770"/>
              <a:gd name="connsiteX54" fmla="*/ 1506535 w 4862288"/>
              <a:gd name="connsiteY54" fmla="*/ 869156 h 3845770"/>
              <a:gd name="connsiteX55" fmla="*/ 1316829 w 4862288"/>
              <a:gd name="connsiteY55" fmla="*/ 141287 h 3845770"/>
              <a:gd name="connsiteX0" fmla="*/ 1316829 w 4862288"/>
              <a:gd name="connsiteY0" fmla="*/ 141287 h 3842182"/>
              <a:gd name="connsiteX1" fmla="*/ 1810541 w 4862288"/>
              <a:gd name="connsiteY1" fmla="*/ 0 h 3842182"/>
              <a:gd name="connsiteX2" fmla="*/ 2061366 w 4862288"/>
              <a:gd name="connsiteY2" fmla="*/ 911225 h 3842182"/>
              <a:gd name="connsiteX3" fmla="*/ 2461416 w 4862288"/>
              <a:gd name="connsiteY3" fmla="*/ 790575 h 3842182"/>
              <a:gd name="connsiteX4" fmla="*/ 2683666 w 4862288"/>
              <a:gd name="connsiteY4" fmla="*/ 857251 h 3842182"/>
              <a:gd name="connsiteX5" fmla="*/ 2931095 w 4862288"/>
              <a:gd name="connsiteY5" fmla="*/ 703833 h 3842182"/>
              <a:gd name="connsiteX6" fmla="*/ 3069208 w 4862288"/>
              <a:gd name="connsiteY6" fmla="*/ 527620 h 3842182"/>
              <a:gd name="connsiteX7" fmla="*/ 3355179 w 4862288"/>
              <a:gd name="connsiteY7" fmla="*/ 451643 h 3842182"/>
              <a:gd name="connsiteX8" fmla="*/ 3354958 w 4862288"/>
              <a:gd name="connsiteY8" fmla="*/ 572864 h 3842182"/>
              <a:gd name="connsiteX9" fmla="*/ 2959670 w 4862288"/>
              <a:gd name="connsiteY9" fmla="*/ 1084833 h 3842182"/>
              <a:gd name="connsiteX10" fmla="*/ 4029866 w 4862288"/>
              <a:gd name="connsiteY10" fmla="*/ 1477962 h 3842182"/>
              <a:gd name="connsiteX11" fmla="*/ 4093938 w 4862288"/>
              <a:gd name="connsiteY11" fmla="*/ 1377726 h 3842182"/>
              <a:gd name="connsiteX12" fmla="*/ 4124101 w 4862288"/>
              <a:gd name="connsiteY12" fmla="*/ 1377726 h 3842182"/>
              <a:gd name="connsiteX13" fmla="*/ 4169344 w 4862288"/>
              <a:gd name="connsiteY13" fmla="*/ 1318195 h 3842182"/>
              <a:gd name="connsiteX14" fmla="*/ 4214588 w 4862288"/>
              <a:gd name="connsiteY14" fmla="*/ 1317401 h 3842182"/>
              <a:gd name="connsiteX15" fmla="*/ 4297138 w 4862288"/>
              <a:gd name="connsiteY15" fmla="*/ 1139601 h 3842182"/>
              <a:gd name="connsiteX16" fmla="*/ 4446363 w 4862288"/>
              <a:gd name="connsiteY16" fmla="*/ 1031651 h 3842182"/>
              <a:gd name="connsiteX17" fmla="*/ 4706714 w 4862288"/>
              <a:gd name="connsiteY17" fmla="*/ 704626 h 3842182"/>
              <a:gd name="connsiteX18" fmla="*/ 4862288 w 4862288"/>
              <a:gd name="connsiteY18" fmla="*/ 939576 h 3842182"/>
              <a:gd name="connsiteX19" fmla="*/ 4271738 w 4862288"/>
              <a:gd name="connsiteY19" fmla="*/ 1593626 h 3842182"/>
              <a:gd name="connsiteX20" fmla="*/ 2664616 w 4862288"/>
              <a:gd name="connsiteY20" fmla="*/ 2749550 h 3842182"/>
              <a:gd name="connsiteX21" fmla="*/ 3915566 w 4862288"/>
              <a:gd name="connsiteY21" fmla="*/ 3235325 h 3842182"/>
              <a:gd name="connsiteX22" fmla="*/ 4395785 w 4862288"/>
              <a:gd name="connsiteY22" fmla="*/ 3431381 h 3842182"/>
              <a:gd name="connsiteX23" fmla="*/ 4412455 w 4862288"/>
              <a:gd name="connsiteY23" fmla="*/ 3503613 h 3842182"/>
              <a:gd name="connsiteX24" fmla="*/ 4360066 w 4862288"/>
              <a:gd name="connsiteY24" fmla="*/ 3581401 h 3842182"/>
              <a:gd name="connsiteX25" fmla="*/ 4317206 w 4862288"/>
              <a:gd name="connsiteY25" fmla="*/ 3610769 h 3842182"/>
              <a:gd name="connsiteX26" fmla="*/ 4217193 w 4862288"/>
              <a:gd name="connsiteY26" fmla="*/ 3465513 h 3842182"/>
              <a:gd name="connsiteX27" fmla="*/ 4169568 w 4862288"/>
              <a:gd name="connsiteY27" fmla="*/ 3451225 h 3842182"/>
              <a:gd name="connsiteX28" fmla="*/ 4069556 w 4862288"/>
              <a:gd name="connsiteY28" fmla="*/ 3544093 h 3842182"/>
              <a:gd name="connsiteX29" fmla="*/ 3924299 w 4862288"/>
              <a:gd name="connsiteY29" fmla="*/ 3620294 h 3842182"/>
              <a:gd name="connsiteX30" fmla="*/ 3960018 w 4862288"/>
              <a:gd name="connsiteY30" fmla="*/ 3634582 h 3842182"/>
              <a:gd name="connsiteX31" fmla="*/ 3943349 w 4862288"/>
              <a:gd name="connsiteY31" fmla="*/ 3691731 h 3842182"/>
              <a:gd name="connsiteX32" fmla="*/ 3824287 w 4862288"/>
              <a:gd name="connsiteY32" fmla="*/ 3708400 h 3842182"/>
              <a:gd name="connsiteX33" fmla="*/ 3459956 w 4862288"/>
              <a:gd name="connsiteY33" fmla="*/ 3839370 h 3842182"/>
              <a:gd name="connsiteX34" fmla="*/ 2662237 w 4862288"/>
              <a:gd name="connsiteY34" fmla="*/ 3567907 h 3842182"/>
              <a:gd name="connsiteX35" fmla="*/ 2528092 w 4862288"/>
              <a:gd name="connsiteY35" fmla="*/ 3770313 h 3842182"/>
              <a:gd name="connsiteX36" fmla="*/ 2309812 w 4862288"/>
              <a:gd name="connsiteY36" fmla="*/ 3675065 h 3842182"/>
              <a:gd name="connsiteX37" fmla="*/ 1427956 w 4862288"/>
              <a:gd name="connsiteY37" fmla="*/ 3486152 h 3842182"/>
              <a:gd name="connsiteX38" fmla="*/ 1407318 w 4862288"/>
              <a:gd name="connsiteY38" fmla="*/ 3453608 h 3842182"/>
              <a:gd name="connsiteX39" fmla="*/ 1228724 w 4862288"/>
              <a:gd name="connsiteY39" fmla="*/ 3527427 h 3842182"/>
              <a:gd name="connsiteX40" fmla="*/ 1193007 w 4862288"/>
              <a:gd name="connsiteY40" fmla="*/ 3472658 h 3842182"/>
              <a:gd name="connsiteX41" fmla="*/ 1052513 w 4862288"/>
              <a:gd name="connsiteY41" fmla="*/ 3425033 h 3842182"/>
              <a:gd name="connsiteX42" fmla="*/ 923925 w 4862288"/>
              <a:gd name="connsiteY42" fmla="*/ 3534571 h 3842182"/>
              <a:gd name="connsiteX43" fmla="*/ 681038 w 4862288"/>
              <a:gd name="connsiteY43" fmla="*/ 3422652 h 3842182"/>
              <a:gd name="connsiteX44" fmla="*/ 361950 w 4862288"/>
              <a:gd name="connsiteY44" fmla="*/ 3341690 h 3842182"/>
              <a:gd name="connsiteX45" fmla="*/ 295275 w 4862288"/>
              <a:gd name="connsiteY45" fmla="*/ 3084514 h 3842182"/>
              <a:gd name="connsiteX46" fmla="*/ 315120 w 4862288"/>
              <a:gd name="connsiteY46" fmla="*/ 3041652 h 3842182"/>
              <a:gd name="connsiteX47" fmla="*/ 333375 w 4862288"/>
              <a:gd name="connsiteY47" fmla="*/ 2882108 h 3842182"/>
              <a:gd name="connsiteX48" fmla="*/ 238125 w 4862288"/>
              <a:gd name="connsiteY48" fmla="*/ 2641602 h 3842182"/>
              <a:gd name="connsiteX49" fmla="*/ 54769 w 4862288"/>
              <a:gd name="connsiteY49" fmla="*/ 2393952 h 3842182"/>
              <a:gd name="connsiteX50" fmla="*/ 97632 w 4862288"/>
              <a:gd name="connsiteY50" fmla="*/ 2346327 h 3842182"/>
              <a:gd name="connsiteX51" fmla="*/ 0 w 4862288"/>
              <a:gd name="connsiteY51" fmla="*/ 1831977 h 3842182"/>
              <a:gd name="connsiteX52" fmla="*/ 336547 w 4862288"/>
              <a:gd name="connsiteY52" fmla="*/ 1625600 h 3842182"/>
              <a:gd name="connsiteX53" fmla="*/ 1506535 w 4862288"/>
              <a:gd name="connsiteY53" fmla="*/ 869156 h 3842182"/>
              <a:gd name="connsiteX54" fmla="*/ 1316829 w 4862288"/>
              <a:gd name="connsiteY54" fmla="*/ 141287 h 3842182"/>
              <a:gd name="connsiteX0" fmla="*/ 1316829 w 4862288"/>
              <a:gd name="connsiteY0" fmla="*/ 141287 h 3841516"/>
              <a:gd name="connsiteX1" fmla="*/ 1810541 w 4862288"/>
              <a:gd name="connsiteY1" fmla="*/ 0 h 3841516"/>
              <a:gd name="connsiteX2" fmla="*/ 2061366 w 4862288"/>
              <a:gd name="connsiteY2" fmla="*/ 911225 h 3841516"/>
              <a:gd name="connsiteX3" fmla="*/ 2461416 w 4862288"/>
              <a:gd name="connsiteY3" fmla="*/ 790575 h 3841516"/>
              <a:gd name="connsiteX4" fmla="*/ 2683666 w 4862288"/>
              <a:gd name="connsiteY4" fmla="*/ 857251 h 3841516"/>
              <a:gd name="connsiteX5" fmla="*/ 2931095 w 4862288"/>
              <a:gd name="connsiteY5" fmla="*/ 703833 h 3841516"/>
              <a:gd name="connsiteX6" fmla="*/ 3069208 w 4862288"/>
              <a:gd name="connsiteY6" fmla="*/ 527620 h 3841516"/>
              <a:gd name="connsiteX7" fmla="*/ 3355179 w 4862288"/>
              <a:gd name="connsiteY7" fmla="*/ 451643 h 3841516"/>
              <a:gd name="connsiteX8" fmla="*/ 3354958 w 4862288"/>
              <a:gd name="connsiteY8" fmla="*/ 572864 h 3841516"/>
              <a:gd name="connsiteX9" fmla="*/ 2959670 w 4862288"/>
              <a:gd name="connsiteY9" fmla="*/ 1084833 h 3841516"/>
              <a:gd name="connsiteX10" fmla="*/ 4029866 w 4862288"/>
              <a:gd name="connsiteY10" fmla="*/ 1477962 h 3841516"/>
              <a:gd name="connsiteX11" fmla="*/ 4093938 w 4862288"/>
              <a:gd name="connsiteY11" fmla="*/ 1377726 h 3841516"/>
              <a:gd name="connsiteX12" fmla="*/ 4124101 w 4862288"/>
              <a:gd name="connsiteY12" fmla="*/ 1377726 h 3841516"/>
              <a:gd name="connsiteX13" fmla="*/ 4169344 w 4862288"/>
              <a:gd name="connsiteY13" fmla="*/ 1318195 h 3841516"/>
              <a:gd name="connsiteX14" fmla="*/ 4214588 w 4862288"/>
              <a:gd name="connsiteY14" fmla="*/ 1317401 h 3841516"/>
              <a:gd name="connsiteX15" fmla="*/ 4297138 w 4862288"/>
              <a:gd name="connsiteY15" fmla="*/ 1139601 h 3841516"/>
              <a:gd name="connsiteX16" fmla="*/ 4446363 w 4862288"/>
              <a:gd name="connsiteY16" fmla="*/ 1031651 h 3841516"/>
              <a:gd name="connsiteX17" fmla="*/ 4706714 w 4862288"/>
              <a:gd name="connsiteY17" fmla="*/ 704626 h 3841516"/>
              <a:gd name="connsiteX18" fmla="*/ 4862288 w 4862288"/>
              <a:gd name="connsiteY18" fmla="*/ 939576 h 3841516"/>
              <a:gd name="connsiteX19" fmla="*/ 4271738 w 4862288"/>
              <a:gd name="connsiteY19" fmla="*/ 1593626 h 3841516"/>
              <a:gd name="connsiteX20" fmla="*/ 2664616 w 4862288"/>
              <a:gd name="connsiteY20" fmla="*/ 2749550 h 3841516"/>
              <a:gd name="connsiteX21" fmla="*/ 3915566 w 4862288"/>
              <a:gd name="connsiteY21" fmla="*/ 3235325 h 3841516"/>
              <a:gd name="connsiteX22" fmla="*/ 4395785 w 4862288"/>
              <a:gd name="connsiteY22" fmla="*/ 3431381 h 3841516"/>
              <a:gd name="connsiteX23" fmla="*/ 4412455 w 4862288"/>
              <a:gd name="connsiteY23" fmla="*/ 3503613 h 3841516"/>
              <a:gd name="connsiteX24" fmla="*/ 4360066 w 4862288"/>
              <a:gd name="connsiteY24" fmla="*/ 3581401 h 3841516"/>
              <a:gd name="connsiteX25" fmla="*/ 4317206 w 4862288"/>
              <a:gd name="connsiteY25" fmla="*/ 3610769 h 3841516"/>
              <a:gd name="connsiteX26" fmla="*/ 4217193 w 4862288"/>
              <a:gd name="connsiteY26" fmla="*/ 3465513 h 3841516"/>
              <a:gd name="connsiteX27" fmla="*/ 4169568 w 4862288"/>
              <a:gd name="connsiteY27" fmla="*/ 3451225 h 3841516"/>
              <a:gd name="connsiteX28" fmla="*/ 4069556 w 4862288"/>
              <a:gd name="connsiteY28" fmla="*/ 3544093 h 3841516"/>
              <a:gd name="connsiteX29" fmla="*/ 3924299 w 4862288"/>
              <a:gd name="connsiteY29" fmla="*/ 3620294 h 3841516"/>
              <a:gd name="connsiteX30" fmla="*/ 3960018 w 4862288"/>
              <a:gd name="connsiteY30" fmla="*/ 3634582 h 3841516"/>
              <a:gd name="connsiteX31" fmla="*/ 3943349 w 4862288"/>
              <a:gd name="connsiteY31" fmla="*/ 3691731 h 3841516"/>
              <a:gd name="connsiteX32" fmla="*/ 3459956 w 4862288"/>
              <a:gd name="connsiteY32" fmla="*/ 3839370 h 3841516"/>
              <a:gd name="connsiteX33" fmla="*/ 2662237 w 4862288"/>
              <a:gd name="connsiteY33" fmla="*/ 3567907 h 3841516"/>
              <a:gd name="connsiteX34" fmla="*/ 2528092 w 4862288"/>
              <a:gd name="connsiteY34" fmla="*/ 3770313 h 3841516"/>
              <a:gd name="connsiteX35" fmla="*/ 2309812 w 4862288"/>
              <a:gd name="connsiteY35" fmla="*/ 3675065 h 3841516"/>
              <a:gd name="connsiteX36" fmla="*/ 1427956 w 4862288"/>
              <a:gd name="connsiteY36" fmla="*/ 3486152 h 3841516"/>
              <a:gd name="connsiteX37" fmla="*/ 1407318 w 4862288"/>
              <a:gd name="connsiteY37" fmla="*/ 3453608 h 3841516"/>
              <a:gd name="connsiteX38" fmla="*/ 1228724 w 4862288"/>
              <a:gd name="connsiteY38" fmla="*/ 3527427 h 3841516"/>
              <a:gd name="connsiteX39" fmla="*/ 1193007 w 4862288"/>
              <a:gd name="connsiteY39" fmla="*/ 3472658 h 3841516"/>
              <a:gd name="connsiteX40" fmla="*/ 1052513 w 4862288"/>
              <a:gd name="connsiteY40" fmla="*/ 3425033 h 3841516"/>
              <a:gd name="connsiteX41" fmla="*/ 923925 w 4862288"/>
              <a:gd name="connsiteY41" fmla="*/ 3534571 h 3841516"/>
              <a:gd name="connsiteX42" fmla="*/ 681038 w 4862288"/>
              <a:gd name="connsiteY42" fmla="*/ 3422652 h 3841516"/>
              <a:gd name="connsiteX43" fmla="*/ 361950 w 4862288"/>
              <a:gd name="connsiteY43" fmla="*/ 3341690 h 3841516"/>
              <a:gd name="connsiteX44" fmla="*/ 295275 w 4862288"/>
              <a:gd name="connsiteY44" fmla="*/ 3084514 h 3841516"/>
              <a:gd name="connsiteX45" fmla="*/ 315120 w 4862288"/>
              <a:gd name="connsiteY45" fmla="*/ 3041652 h 3841516"/>
              <a:gd name="connsiteX46" fmla="*/ 333375 w 4862288"/>
              <a:gd name="connsiteY46" fmla="*/ 2882108 h 3841516"/>
              <a:gd name="connsiteX47" fmla="*/ 238125 w 4862288"/>
              <a:gd name="connsiteY47" fmla="*/ 2641602 h 3841516"/>
              <a:gd name="connsiteX48" fmla="*/ 54769 w 4862288"/>
              <a:gd name="connsiteY48" fmla="*/ 2393952 h 3841516"/>
              <a:gd name="connsiteX49" fmla="*/ 97632 w 4862288"/>
              <a:gd name="connsiteY49" fmla="*/ 2346327 h 3841516"/>
              <a:gd name="connsiteX50" fmla="*/ 0 w 4862288"/>
              <a:gd name="connsiteY50" fmla="*/ 1831977 h 3841516"/>
              <a:gd name="connsiteX51" fmla="*/ 336547 w 4862288"/>
              <a:gd name="connsiteY51" fmla="*/ 1625600 h 3841516"/>
              <a:gd name="connsiteX52" fmla="*/ 1506535 w 4862288"/>
              <a:gd name="connsiteY52" fmla="*/ 869156 h 3841516"/>
              <a:gd name="connsiteX53" fmla="*/ 1316829 w 4862288"/>
              <a:gd name="connsiteY53" fmla="*/ 141287 h 3841516"/>
              <a:gd name="connsiteX0" fmla="*/ 1316829 w 4862288"/>
              <a:gd name="connsiteY0" fmla="*/ 141287 h 3839864"/>
              <a:gd name="connsiteX1" fmla="*/ 1810541 w 4862288"/>
              <a:gd name="connsiteY1" fmla="*/ 0 h 3839864"/>
              <a:gd name="connsiteX2" fmla="*/ 2061366 w 4862288"/>
              <a:gd name="connsiteY2" fmla="*/ 911225 h 3839864"/>
              <a:gd name="connsiteX3" fmla="*/ 2461416 w 4862288"/>
              <a:gd name="connsiteY3" fmla="*/ 790575 h 3839864"/>
              <a:gd name="connsiteX4" fmla="*/ 2683666 w 4862288"/>
              <a:gd name="connsiteY4" fmla="*/ 857251 h 3839864"/>
              <a:gd name="connsiteX5" fmla="*/ 2931095 w 4862288"/>
              <a:gd name="connsiteY5" fmla="*/ 703833 h 3839864"/>
              <a:gd name="connsiteX6" fmla="*/ 3069208 w 4862288"/>
              <a:gd name="connsiteY6" fmla="*/ 527620 h 3839864"/>
              <a:gd name="connsiteX7" fmla="*/ 3355179 w 4862288"/>
              <a:gd name="connsiteY7" fmla="*/ 451643 h 3839864"/>
              <a:gd name="connsiteX8" fmla="*/ 3354958 w 4862288"/>
              <a:gd name="connsiteY8" fmla="*/ 572864 h 3839864"/>
              <a:gd name="connsiteX9" fmla="*/ 2959670 w 4862288"/>
              <a:gd name="connsiteY9" fmla="*/ 1084833 h 3839864"/>
              <a:gd name="connsiteX10" fmla="*/ 4029866 w 4862288"/>
              <a:gd name="connsiteY10" fmla="*/ 1477962 h 3839864"/>
              <a:gd name="connsiteX11" fmla="*/ 4093938 w 4862288"/>
              <a:gd name="connsiteY11" fmla="*/ 1377726 h 3839864"/>
              <a:gd name="connsiteX12" fmla="*/ 4124101 w 4862288"/>
              <a:gd name="connsiteY12" fmla="*/ 1377726 h 3839864"/>
              <a:gd name="connsiteX13" fmla="*/ 4169344 w 4862288"/>
              <a:gd name="connsiteY13" fmla="*/ 1318195 h 3839864"/>
              <a:gd name="connsiteX14" fmla="*/ 4214588 w 4862288"/>
              <a:gd name="connsiteY14" fmla="*/ 1317401 h 3839864"/>
              <a:gd name="connsiteX15" fmla="*/ 4297138 w 4862288"/>
              <a:gd name="connsiteY15" fmla="*/ 1139601 h 3839864"/>
              <a:gd name="connsiteX16" fmla="*/ 4446363 w 4862288"/>
              <a:gd name="connsiteY16" fmla="*/ 1031651 h 3839864"/>
              <a:gd name="connsiteX17" fmla="*/ 4706714 w 4862288"/>
              <a:gd name="connsiteY17" fmla="*/ 704626 h 3839864"/>
              <a:gd name="connsiteX18" fmla="*/ 4862288 w 4862288"/>
              <a:gd name="connsiteY18" fmla="*/ 939576 h 3839864"/>
              <a:gd name="connsiteX19" fmla="*/ 4271738 w 4862288"/>
              <a:gd name="connsiteY19" fmla="*/ 1593626 h 3839864"/>
              <a:gd name="connsiteX20" fmla="*/ 2664616 w 4862288"/>
              <a:gd name="connsiteY20" fmla="*/ 2749550 h 3839864"/>
              <a:gd name="connsiteX21" fmla="*/ 3915566 w 4862288"/>
              <a:gd name="connsiteY21" fmla="*/ 3235325 h 3839864"/>
              <a:gd name="connsiteX22" fmla="*/ 4395785 w 4862288"/>
              <a:gd name="connsiteY22" fmla="*/ 3431381 h 3839864"/>
              <a:gd name="connsiteX23" fmla="*/ 4412455 w 4862288"/>
              <a:gd name="connsiteY23" fmla="*/ 3503613 h 3839864"/>
              <a:gd name="connsiteX24" fmla="*/ 4360066 w 4862288"/>
              <a:gd name="connsiteY24" fmla="*/ 3581401 h 3839864"/>
              <a:gd name="connsiteX25" fmla="*/ 4317206 w 4862288"/>
              <a:gd name="connsiteY25" fmla="*/ 3610769 h 3839864"/>
              <a:gd name="connsiteX26" fmla="*/ 4217193 w 4862288"/>
              <a:gd name="connsiteY26" fmla="*/ 3465513 h 3839864"/>
              <a:gd name="connsiteX27" fmla="*/ 4169568 w 4862288"/>
              <a:gd name="connsiteY27" fmla="*/ 3451225 h 3839864"/>
              <a:gd name="connsiteX28" fmla="*/ 4069556 w 4862288"/>
              <a:gd name="connsiteY28" fmla="*/ 3544093 h 3839864"/>
              <a:gd name="connsiteX29" fmla="*/ 3924299 w 4862288"/>
              <a:gd name="connsiteY29" fmla="*/ 3620294 h 3839864"/>
              <a:gd name="connsiteX30" fmla="*/ 3960018 w 4862288"/>
              <a:gd name="connsiteY30" fmla="*/ 3634582 h 3839864"/>
              <a:gd name="connsiteX31" fmla="*/ 3459956 w 4862288"/>
              <a:gd name="connsiteY31" fmla="*/ 3839370 h 3839864"/>
              <a:gd name="connsiteX32" fmla="*/ 2662237 w 4862288"/>
              <a:gd name="connsiteY32" fmla="*/ 3567907 h 3839864"/>
              <a:gd name="connsiteX33" fmla="*/ 2528092 w 4862288"/>
              <a:gd name="connsiteY33" fmla="*/ 3770313 h 3839864"/>
              <a:gd name="connsiteX34" fmla="*/ 2309812 w 4862288"/>
              <a:gd name="connsiteY34" fmla="*/ 3675065 h 3839864"/>
              <a:gd name="connsiteX35" fmla="*/ 1427956 w 4862288"/>
              <a:gd name="connsiteY35" fmla="*/ 3486152 h 3839864"/>
              <a:gd name="connsiteX36" fmla="*/ 1407318 w 4862288"/>
              <a:gd name="connsiteY36" fmla="*/ 3453608 h 3839864"/>
              <a:gd name="connsiteX37" fmla="*/ 1228724 w 4862288"/>
              <a:gd name="connsiteY37" fmla="*/ 3527427 h 3839864"/>
              <a:gd name="connsiteX38" fmla="*/ 1193007 w 4862288"/>
              <a:gd name="connsiteY38" fmla="*/ 3472658 h 3839864"/>
              <a:gd name="connsiteX39" fmla="*/ 1052513 w 4862288"/>
              <a:gd name="connsiteY39" fmla="*/ 3425033 h 3839864"/>
              <a:gd name="connsiteX40" fmla="*/ 923925 w 4862288"/>
              <a:gd name="connsiteY40" fmla="*/ 3534571 h 3839864"/>
              <a:gd name="connsiteX41" fmla="*/ 681038 w 4862288"/>
              <a:gd name="connsiteY41" fmla="*/ 3422652 h 3839864"/>
              <a:gd name="connsiteX42" fmla="*/ 361950 w 4862288"/>
              <a:gd name="connsiteY42" fmla="*/ 3341690 h 3839864"/>
              <a:gd name="connsiteX43" fmla="*/ 295275 w 4862288"/>
              <a:gd name="connsiteY43" fmla="*/ 3084514 h 3839864"/>
              <a:gd name="connsiteX44" fmla="*/ 315120 w 4862288"/>
              <a:gd name="connsiteY44" fmla="*/ 3041652 h 3839864"/>
              <a:gd name="connsiteX45" fmla="*/ 333375 w 4862288"/>
              <a:gd name="connsiteY45" fmla="*/ 2882108 h 3839864"/>
              <a:gd name="connsiteX46" fmla="*/ 238125 w 4862288"/>
              <a:gd name="connsiteY46" fmla="*/ 2641602 h 3839864"/>
              <a:gd name="connsiteX47" fmla="*/ 54769 w 4862288"/>
              <a:gd name="connsiteY47" fmla="*/ 2393952 h 3839864"/>
              <a:gd name="connsiteX48" fmla="*/ 97632 w 4862288"/>
              <a:gd name="connsiteY48" fmla="*/ 2346327 h 3839864"/>
              <a:gd name="connsiteX49" fmla="*/ 0 w 4862288"/>
              <a:gd name="connsiteY49" fmla="*/ 1831977 h 3839864"/>
              <a:gd name="connsiteX50" fmla="*/ 336547 w 4862288"/>
              <a:gd name="connsiteY50" fmla="*/ 1625600 h 3839864"/>
              <a:gd name="connsiteX51" fmla="*/ 1506535 w 4862288"/>
              <a:gd name="connsiteY51" fmla="*/ 869156 h 3839864"/>
              <a:gd name="connsiteX52" fmla="*/ 1316829 w 4862288"/>
              <a:gd name="connsiteY52" fmla="*/ 141287 h 3839864"/>
              <a:gd name="connsiteX0" fmla="*/ 1316829 w 4862288"/>
              <a:gd name="connsiteY0" fmla="*/ 141287 h 3839679"/>
              <a:gd name="connsiteX1" fmla="*/ 1810541 w 4862288"/>
              <a:gd name="connsiteY1" fmla="*/ 0 h 3839679"/>
              <a:gd name="connsiteX2" fmla="*/ 2061366 w 4862288"/>
              <a:gd name="connsiteY2" fmla="*/ 911225 h 3839679"/>
              <a:gd name="connsiteX3" fmla="*/ 2461416 w 4862288"/>
              <a:gd name="connsiteY3" fmla="*/ 790575 h 3839679"/>
              <a:gd name="connsiteX4" fmla="*/ 2683666 w 4862288"/>
              <a:gd name="connsiteY4" fmla="*/ 857251 h 3839679"/>
              <a:gd name="connsiteX5" fmla="*/ 2931095 w 4862288"/>
              <a:gd name="connsiteY5" fmla="*/ 703833 h 3839679"/>
              <a:gd name="connsiteX6" fmla="*/ 3069208 w 4862288"/>
              <a:gd name="connsiteY6" fmla="*/ 527620 h 3839679"/>
              <a:gd name="connsiteX7" fmla="*/ 3355179 w 4862288"/>
              <a:gd name="connsiteY7" fmla="*/ 451643 h 3839679"/>
              <a:gd name="connsiteX8" fmla="*/ 3354958 w 4862288"/>
              <a:gd name="connsiteY8" fmla="*/ 572864 h 3839679"/>
              <a:gd name="connsiteX9" fmla="*/ 2959670 w 4862288"/>
              <a:gd name="connsiteY9" fmla="*/ 1084833 h 3839679"/>
              <a:gd name="connsiteX10" fmla="*/ 4029866 w 4862288"/>
              <a:gd name="connsiteY10" fmla="*/ 1477962 h 3839679"/>
              <a:gd name="connsiteX11" fmla="*/ 4093938 w 4862288"/>
              <a:gd name="connsiteY11" fmla="*/ 1377726 h 3839679"/>
              <a:gd name="connsiteX12" fmla="*/ 4124101 w 4862288"/>
              <a:gd name="connsiteY12" fmla="*/ 1377726 h 3839679"/>
              <a:gd name="connsiteX13" fmla="*/ 4169344 w 4862288"/>
              <a:gd name="connsiteY13" fmla="*/ 1318195 h 3839679"/>
              <a:gd name="connsiteX14" fmla="*/ 4214588 w 4862288"/>
              <a:gd name="connsiteY14" fmla="*/ 1317401 h 3839679"/>
              <a:gd name="connsiteX15" fmla="*/ 4297138 w 4862288"/>
              <a:gd name="connsiteY15" fmla="*/ 1139601 h 3839679"/>
              <a:gd name="connsiteX16" fmla="*/ 4446363 w 4862288"/>
              <a:gd name="connsiteY16" fmla="*/ 1031651 h 3839679"/>
              <a:gd name="connsiteX17" fmla="*/ 4706714 w 4862288"/>
              <a:gd name="connsiteY17" fmla="*/ 704626 h 3839679"/>
              <a:gd name="connsiteX18" fmla="*/ 4862288 w 4862288"/>
              <a:gd name="connsiteY18" fmla="*/ 939576 h 3839679"/>
              <a:gd name="connsiteX19" fmla="*/ 4271738 w 4862288"/>
              <a:gd name="connsiteY19" fmla="*/ 1593626 h 3839679"/>
              <a:gd name="connsiteX20" fmla="*/ 2664616 w 4862288"/>
              <a:gd name="connsiteY20" fmla="*/ 2749550 h 3839679"/>
              <a:gd name="connsiteX21" fmla="*/ 3915566 w 4862288"/>
              <a:gd name="connsiteY21" fmla="*/ 3235325 h 3839679"/>
              <a:gd name="connsiteX22" fmla="*/ 4395785 w 4862288"/>
              <a:gd name="connsiteY22" fmla="*/ 3431381 h 3839679"/>
              <a:gd name="connsiteX23" fmla="*/ 4412455 w 4862288"/>
              <a:gd name="connsiteY23" fmla="*/ 3503613 h 3839679"/>
              <a:gd name="connsiteX24" fmla="*/ 4360066 w 4862288"/>
              <a:gd name="connsiteY24" fmla="*/ 3581401 h 3839679"/>
              <a:gd name="connsiteX25" fmla="*/ 4317206 w 4862288"/>
              <a:gd name="connsiteY25" fmla="*/ 3610769 h 3839679"/>
              <a:gd name="connsiteX26" fmla="*/ 4217193 w 4862288"/>
              <a:gd name="connsiteY26" fmla="*/ 3465513 h 3839679"/>
              <a:gd name="connsiteX27" fmla="*/ 4169568 w 4862288"/>
              <a:gd name="connsiteY27" fmla="*/ 3451225 h 3839679"/>
              <a:gd name="connsiteX28" fmla="*/ 4069556 w 4862288"/>
              <a:gd name="connsiteY28" fmla="*/ 3544093 h 3839679"/>
              <a:gd name="connsiteX29" fmla="*/ 3924299 w 4862288"/>
              <a:gd name="connsiteY29" fmla="*/ 3620294 h 3839679"/>
              <a:gd name="connsiteX30" fmla="*/ 3459956 w 4862288"/>
              <a:gd name="connsiteY30" fmla="*/ 3839370 h 3839679"/>
              <a:gd name="connsiteX31" fmla="*/ 2662237 w 4862288"/>
              <a:gd name="connsiteY31" fmla="*/ 3567907 h 3839679"/>
              <a:gd name="connsiteX32" fmla="*/ 2528092 w 4862288"/>
              <a:gd name="connsiteY32" fmla="*/ 3770313 h 3839679"/>
              <a:gd name="connsiteX33" fmla="*/ 2309812 w 4862288"/>
              <a:gd name="connsiteY33" fmla="*/ 3675065 h 3839679"/>
              <a:gd name="connsiteX34" fmla="*/ 1427956 w 4862288"/>
              <a:gd name="connsiteY34" fmla="*/ 3486152 h 3839679"/>
              <a:gd name="connsiteX35" fmla="*/ 1407318 w 4862288"/>
              <a:gd name="connsiteY35" fmla="*/ 3453608 h 3839679"/>
              <a:gd name="connsiteX36" fmla="*/ 1228724 w 4862288"/>
              <a:gd name="connsiteY36" fmla="*/ 3527427 h 3839679"/>
              <a:gd name="connsiteX37" fmla="*/ 1193007 w 4862288"/>
              <a:gd name="connsiteY37" fmla="*/ 3472658 h 3839679"/>
              <a:gd name="connsiteX38" fmla="*/ 1052513 w 4862288"/>
              <a:gd name="connsiteY38" fmla="*/ 3425033 h 3839679"/>
              <a:gd name="connsiteX39" fmla="*/ 923925 w 4862288"/>
              <a:gd name="connsiteY39" fmla="*/ 3534571 h 3839679"/>
              <a:gd name="connsiteX40" fmla="*/ 681038 w 4862288"/>
              <a:gd name="connsiteY40" fmla="*/ 3422652 h 3839679"/>
              <a:gd name="connsiteX41" fmla="*/ 361950 w 4862288"/>
              <a:gd name="connsiteY41" fmla="*/ 3341690 h 3839679"/>
              <a:gd name="connsiteX42" fmla="*/ 295275 w 4862288"/>
              <a:gd name="connsiteY42" fmla="*/ 3084514 h 3839679"/>
              <a:gd name="connsiteX43" fmla="*/ 315120 w 4862288"/>
              <a:gd name="connsiteY43" fmla="*/ 3041652 h 3839679"/>
              <a:gd name="connsiteX44" fmla="*/ 333375 w 4862288"/>
              <a:gd name="connsiteY44" fmla="*/ 2882108 h 3839679"/>
              <a:gd name="connsiteX45" fmla="*/ 238125 w 4862288"/>
              <a:gd name="connsiteY45" fmla="*/ 2641602 h 3839679"/>
              <a:gd name="connsiteX46" fmla="*/ 54769 w 4862288"/>
              <a:gd name="connsiteY46" fmla="*/ 2393952 h 3839679"/>
              <a:gd name="connsiteX47" fmla="*/ 97632 w 4862288"/>
              <a:gd name="connsiteY47" fmla="*/ 2346327 h 3839679"/>
              <a:gd name="connsiteX48" fmla="*/ 0 w 4862288"/>
              <a:gd name="connsiteY48" fmla="*/ 1831977 h 3839679"/>
              <a:gd name="connsiteX49" fmla="*/ 336547 w 4862288"/>
              <a:gd name="connsiteY49" fmla="*/ 1625600 h 3839679"/>
              <a:gd name="connsiteX50" fmla="*/ 1506535 w 4862288"/>
              <a:gd name="connsiteY50" fmla="*/ 869156 h 3839679"/>
              <a:gd name="connsiteX51" fmla="*/ 1316829 w 4862288"/>
              <a:gd name="connsiteY51" fmla="*/ 141287 h 3839679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4069556 w 4862288"/>
              <a:gd name="connsiteY28" fmla="*/ 3544093 h 3839370"/>
              <a:gd name="connsiteX29" fmla="*/ 3459956 w 4862288"/>
              <a:gd name="connsiteY29" fmla="*/ 3839370 h 3839370"/>
              <a:gd name="connsiteX30" fmla="*/ 2662237 w 4862288"/>
              <a:gd name="connsiteY30" fmla="*/ 3567907 h 3839370"/>
              <a:gd name="connsiteX31" fmla="*/ 2528092 w 4862288"/>
              <a:gd name="connsiteY31" fmla="*/ 3770313 h 3839370"/>
              <a:gd name="connsiteX32" fmla="*/ 2309812 w 4862288"/>
              <a:gd name="connsiteY32" fmla="*/ 3675065 h 3839370"/>
              <a:gd name="connsiteX33" fmla="*/ 1427956 w 4862288"/>
              <a:gd name="connsiteY33" fmla="*/ 3486152 h 3839370"/>
              <a:gd name="connsiteX34" fmla="*/ 1407318 w 4862288"/>
              <a:gd name="connsiteY34" fmla="*/ 3453608 h 3839370"/>
              <a:gd name="connsiteX35" fmla="*/ 1228724 w 4862288"/>
              <a:gd name="connsiteY35" fmla="*/ 3527427 h 3839370"/>
              <a:gd name="connsiteX36" fmla="*/ 1193007 w 4862288"/>
              <a:gd name="connsiteY36" fmla="*/ 3472658 h 3839370"/>
              <a:gd name="connsiteX37" fmla="*/ 1052513 w 4862288"/>
              <a:gd name="connsiteY37" fmla="*/ 3425033 h 3839370"/>
              <a:gd name="connsiteX38" fmla="*/ 923925 w 4862288"/>
              <a:gd name="connsiteY38" fmla="*/ 3534571 h 3839370"/>
              <a:gd name="connsiteX39" fmla="*/ 681038 w 4862288"/>
              <a:gd name="connsiteY39" fmla="*/ 3422652 h 3839370"/>
              <a:gd name="connsiteX40" fmla="*/ 361950 w 4862288"/>
              <a:gd name="connsiteY40" fmla="*/ 3341690 h 3839370"/>
              <a:gd name="connsiteX41" fmla="*/ 295275 w 4862288"/>
              <a:gd name="connsiteY41" fmla="*/ 3084514 h 3839370"/>
              <a:gd name="connsiteX42" fmla="*/ 315120 w 4862288"/>
              <a:gd name="connsiteY42" fmla="*/ 3041652 h 3839370"/>
              <a:gd name="connsiteX43" fmla="*/ 333375 w 4862288"/>
              <a:gd name="connsiteY43" fmla="*/ 2882108 h 3839370"/>
              <a:gd name="connsiteX44" fmla="*/ 238125 w 4862288"/>
              <a:gd name="connsiteY44" fmla="*/ 2641602 h 3839370"/>
              <a:gd name="connsiteX45" fmla="*/ 54769 w 4862288"/>
              <a:gd name="connsiteY45" fmla="*/ 2393952 h 3839370"/>
              <a:gd name="connsiteX46" fmla="*/ 97632 w 4862288"/>
              <a:gd name="connsiteY46" fmla="*/ 2346327 h 3839370"/>
              <a:gd name="connsiteX47" fmla="*/ 0 w 4862288"/>
              <a:gd name="connsiteY47" fmla="*/ 1831977 h 3839370"/>
              <a:gd name="connsiteX48" fmla="*/ 336547 w 4862288"/>
              <a:gd name="connsiteY48" fmla="*/ 1625600 h 3839370"/>
              <a:gd name="connsiteX49" fmla="*/ 1506535 w 4862288"/>
              <a:gd name="connsiteY49" fmla="*/ 869156 h 3839370"/>
              <a:gd name="connsiteX50" fmla="*/ 1316829 w 4862288"/>
              <a:gd name="connsiteY50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3459956 w 4862288"/>
              <a:gd name="connsiteY28" fmla="*/ 3839370 h 3839370"/>
              <a:gd name="connsiteX29" fmla="*/ 2662237 w 4862288"/>
              <a:gd name="connsiteY29" fmla="*/ 3567907 h 3839370"/>
              <a:gd name="connsiteX30" fmla="*/ 2528092 w 4862288"/>
              <a:gd name="connsiteY30" fmla="*/ 3770313 h 3839370"/>
              <a:gd name="connsiteX31" fmla="*/ 2309812 w 4862288"/>
              <a:gd name="connsiteY31" fmla="*/ 3675065 h 3839370"/>
              <a:gd name="connsiteX32" fmla="*/ 1427956 w 4862288"/>
              <a:gd name="connsiteY32" fmla="*/ 3486152 h 3839370"/>
              <a:gd name="connsiteX33" fmla="*/ 1407318 w 4862288"/>
              <a:gd name="connsiteY33" fmla="*/ 3453608 h 3839370"/>
              <a:gd name="connsiteX34" fmla="*/ 1228724 w 4862288"/>
              <a:gd name="connsiteY34" fmla="*/ 3527427 h 3839370"/>
              <a:gd name="connsiteX35" fmla="*/ 1193007 w 4862288"/>
              <a:gd name="connsiteY35" fmla="*/ 3472658 h 3839370"/>
              <a:gd name="connsiteX36" fmla="*/ 1052513 w 4862288"/>
              <a:gd name="connsiteY36" fmla="*/ 3425033 h 3839370"/>
              <a:gd name="connsiteX37" fmla="*/ 923925 w 4862288"/>
              <a:gd name="connsiteY37" fmla="*/ 3534571 h 3839370"/>
              <a:gd name="connsiteX38" fmla="*/ 681038 w 4862288"/>
              <a:gd name="connsiteY38" fmla="*/ 3422652 h 3839370"/>
              <a:gd name="connsiteX39" fmla="*/ 361950 w 4862288"/>
              <a:gd name="connsiteY39" fmla="*/ 3341690 h 3839370"/>
              <a:gd name="connsiteX40" fmla="*/ 295275 w 4862288"/>
              <a:gd name="connsiteY40" fmla="*/ 3084514 h 3839370"/>
              <a:gd name="connsiteX41" fmla="*/ 315120 w 4862288"/>
              <a:gd name="connsiteY41" fmla="*/ 3041652 h 3839370"/>
              <a:gd name="connsiteX42" fmla="*/ 333375 w 4862288"/>
              <a:gd name="connsiteY42" fmla="*/ 2882108 h 3839370"/>
              <a:gd name="connsiteX43" fmla="*/ 238125 w 4862288"/>
              <a:gd name="connsiteY43" fmla="*/ 2641602 h 3839370"/>
              <a:gd name="connsiteX44" fmla="*/ 54769 w 4862288"/>
              <a:gd name="connsiteY44" fmla="*/ 2393952 h 3839370"/>
              <a:gd name="connsiteX45" fmla="*/ 97632 w 4862288"/>
              <a:gd name="connsiteY45" fmla="*/ 2346327 h 3839370"/>
              <a:gd name="connsiteX46" fmla="*/ 0 w 4862288"/>
              <a:gd name="connsiteY46" fmla="*/ 1831977 h 3839370"/>
              <a:gd name="connsiteX47" fmla="*/ 336547 w 4862288"/>
              <a:gd name="connsiteY47" fmla="*/ 1625600 h 3839370"/>
              <a:gd name="connsiteX48" fmla="*/ 1506535 w 4862288"/>
              <a:gd name="connsiteY48" fmla="*/ 869156 h 3839370"/>
              <a:gd name="connsiteX49" fmla="*/ 1316829 w 4862288"/>
              <a:gd name="connsiteY49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3459956 w 4862288"/>
              <a:gd name="connsiteY27" fmla="*/ 3839370 h 3839370"/>
              <a:gd name="connsiteX28" fmla="*/ 2662237 w 4862288"/>
              <a:gd name="connsiteY28" fmla="*/ 3567907 h 3839370"/>
              <a:gd name="connsiteX29" fmla="*/ 2528092 w 4862288"/>
              <a:gd name="connsiteY29" fmla="*/ 3770313 h 3839370"/>
              <a:gd name="connsiteX30" fmla="*/ 2309812 w 4862288"/>
              <a:gd name="connsiteY30" fmla="*/ 3675065 h 3839370"/>
              <a:gd name="connsiteX31" fmla="*/ 1427956 w 4862288"/>
              <a:gd name="connsiteY31" fmla="*/ 3486152 h 3839370"/>
              <a:gd name="connsiteX32" fmla="*/ 1407318 w 4862288"/>
              <a:gd name="connsiteY32" fmla="*/ 3453608 h 3839370"/>
              <a:gd name="connsiteX33" fmla="*/ 1228724 w 4862288"/>
              <a:gd name="connsiteY33" fmla="*/ 3527427 h 3839370"/>
              <a:gd name="connsiteX34" fmla="*/ 1193007 w 4862288"/>
              <a:gd name="connsiteY34" fmla="*/ 3472658 h 3839370"/>
              <a:gd name="connsiteX35" fmla="*/ 1052513 w 4862288"/>
              <a:gd name="connsiteY35" fmla="*/ 3425033 h 3839370"/>
              <a:gd name="connsiteX36" fmla="*/ 923925 w 4862288"/>
              <a:gd name="connsiteY36" fmla="*/ 3534571 h 3839370"/>
              <a:gd name="connsiteX37" fmla="*/ 681038 w 4862288"/>
              <a:gd name="connsiteY37" fmla="*/ 3422652 h 3839370"/>
              <a:gd name="connsiteX38" fmla="*/ 361950 w 4862288"/>
              <a:gd name="connsiteY38" fmla="*/ 3341690 h 3839370"/>
              <a:gd name="connsiteX39" fmla="*/ 295275 w 4862288"/>
              <a:gd name="connsiteY39" fmla="*/ 3084514 h 3839370"/>
              <a:gd name="connsiteX40" fmla="*/ 315120 w 4862288"/>
              <a:gd name="connsiteY40" fmla="*/ 3041652 h 3839370"/>
              <a:gd name="connsiteX41" fmla="*/ 333375 w 4862288"/>
              <a:gd name="connsiteY41" fmla="*/ 2882108 h 3839370"/>
              <a:gd name="connsiteX42" fmla="*/ 238125 w 4862288"/>
              <a:gd name="connsiteY42" fmla="*/ 2641602 h 3839370"/>
              <a:gd name="connsiteX43" fmla="*/ 54769 w 4862288"/>
              <a:gd name="connsiteY43" fmla="*/ 2393952 h 3839370"/>
              <a:gd name="connsiteX44" fmla="*/ 97632 w 4862288"/>
              <a:gd name="connsiteY44" fmla="*/ 2346327 h 3839370"/>
              <a:gd name="connsiteX45" fmla="*/ 0 w 4862288"/>
              <a:gd name="connsiteY45" fmla="*/ 1831977 h 3839370"/>
              <a:gd name="connsiteX46" fmla="*/ 336547 w 4862288"/>
              <a:gd name="connsiteY46" fmla="*/ 1625600 h 3839370"/>
              <a:gd name="connsiteX47" fmla="*/ 1506535 w 4862288"/>
              <a:gd name="connsiteY47" fmla="*/ 869156 h 3839370"/>
              <a:gd name="connsiteX48" fmla="*/ 1316829 w 4862288"/>
              <a:gd name="connsiteY48" fmla="*/ 141287 h 3839370"/>
              <a:gd name="connsiteX0" fmla="*/ 1316829 w 4862288"/>
              <a:gd name="connsiteY0" fmla="*/ 141287 h 3839563"/>
              <a:gd name="connsiteX1" fmla="*/ 1810541 w 4862288"/>
              <a:gd name="connsiteY1" fmla="*/ 0 h 3839563"/>
              <a:gd name="connsiteX2" fmla="*/ 2061366 w 4862288"/>
              <a:gd name="connsiteY2" fmla="*/ 911225 h 3839563"/>
              <a:gd name="connsiteX3" fmla="*/ 2461416 w 4862288"/>
              <a:gd name="connsiteY3" fmla="*/ 790575 h 3839563"/>
              <a:gd name="connsiteX4" fmla="*/ 2683666 w 4862288"/>
              <a:gd name="connsiteY4" fmla="*/ 857251 h 3839563"/>
              <a:gd name="connsiteX5" fmla="*/ 2931095 w 4862288"/>
              <a:gd name="connsiteY5" fmla="*/ 703833 h 3839563"/>
              <a:gd name="connsiteX6" fmla="*/ 3069208 w 4862288"/>
              <a:gd name="connsiteY6" fmla="*/ 527620 h 3839563"/>
              <a:gd name="connsiteX7" fmla="*/ 3355179 w 4862288"/>
              <a:gd name="connsiteY7" fmla="*/ 451643 h 3839563"/>
              <a:gd name="connsiteX8" fmla="*/ 3354958 w 4862288"/>
              <a:gd name="connsiteY8" fmla="*/ 572864 h 3839563"/>
              <a:gd name="connsiteX9" fmla="*/ 2959670 w 4862288"/>
              <a:gd name="connsiteY9" fmla="*/ 1084833 h 3839563"/>
              <a:gd name="connsiteX10" fmla="*/ 4029866 w 4862288"/>
              <a:gd name="connsiteY10" fmla="*/ 1477962 h 3839563"/>
              <a:gd name="connsiteX11" fmla="*/ 4093938 w 4862288"/>
              <a:gd name="connsiteY11" fmla="*/ 1377726 h 3839563"/>
              <a:gd name="connsiteX12" fmla="*/ 4124101 w 4862288"/>
              <a:gd name="connsiteY12" fmla="*/ 1377726 h 3839563"/>
              <a:gd name="connsiteX13" fmla="*/ 4169344 w 4862288"/>
              <a:gd name="connsiteY13" fmla="*/ 1318195 h 3839563"/>
              <a:gd name="connsiteX14" fmla="*/ 4214588 w 4862288"/>
              <a:gd name="connsiteY14" fmla="*/ 1317401 h 3839563"/>
              <a:gd name="connsiteX15" fmla="*/ 4297138 w 4862288"/>
              <a:gd name="connsiteY15" fmla="*/ 1139601 h 3839563"/>
              <a:gd name="connsiteX16" fmla="*/ 4446363 w 4862288"/>
              <a:gd name="connsiteY16" fmla="*/ 1031651 h 3839563"/>
              <a:gd name="connsiteX17" fmla="*/ 4706714 w 4862288"/>
              <a:gd name="connsiteY17" fmla="*/ 704626 h 3839563"/>
              <a:gd name="connsiteX18" fmla="*/ 4862288 w 4862288"/>
              <a:gd name="connsiteY18" fmla="*/ 939576 h 3839563"/>
              <a:gd name="connsiteX19" fmla="*/ 4271738 w 4862288"/>
              <a:gd name="connsiteY19" fmla="*/ 1593626 h 3839563"/>
              <a:gd name="connsiteX20" fmla="*/ 2664616 w 4862288"/>
              <a:gd name="connsiteY20" fmla="*/ 2749550 h 3839563"/>
              <a:gd name="connsiteX21" fmla="*/ 3915566 w 4862288"/>
              <a:gd name="connsiteY21" fmla="*/ 3235325 h 3839563"/>
              <a:gd name="connsiteX22" fmla="*/ 4395785 w 4862288"/>
              <a:gd name="connsiteY22" fmla="*/ 3431381 h 3839563"/>
              <a:gd name="connsiteX23" fmla="*/ 4412455 w 4862288"/>
              <a:gd name="connsiteY23" fmla="*/ 3503613 h 3839563"/>
              <a:gd name="connsiteX24" fmla="*/ 4360066 w 4862288"/>
              <a:gd name="connsiteY24" fmla="*/ 3581401 h 3839563"/>
              <a:gd name="connsiteX25" fmla="*/ 4317206 w 4862288"/>
              <a:gd name="connsiteY25" fmla="*/ 3610769 h 3839563"/>
              <a:gd name="connsiteX26" fmla="*/ 3459956 w 4862288"/>
              <a:gd name="connsiteY26" fmla="*/ 3839370 h 3839563"/>
              <a:gd name="connsiteX27" fmla="*/ 2662237 w 4862288"/>
              <a:gd name="connsiteY27" fmla="*/ 3567907 h 3839563"/>
              <a:gd name="connsiteX28" fmla="*/ 2528092 w 4862288"/>
              <a:gd name="connsiteY28" fmla="*/ 3770313 h 3839563"/>
              <a:gd name="connsiteX29" fmla="*/ 2309812 w 4862288"/>
              <a:gd name="connsiteY29" fmla="*/ 3675065 h 3839563"/>
              <a:gd name="connsiteX30" fmla="*/ 1427956 w 4862288"/>
              <a:gd name="connsiteY30" fmla="*/ 3486152 h 3839563"/>
              <a:gd name="connsiteX31" fmla="*/ 1407318 w 4862288"/>
              <a:gd name="connsiteY31" fmla="*/ 3453608 h 3839563"/>
              <a:gd name="connsiteX32" fmla="*/ 1228724 w 4862288"/>
              <a:gd name="connsiteY32" fmla="*/ 3527427 h 3839563"/>
              <a:gd name="connsiteX33" fmla="*/ 1193007 w 4862288"/>
              <a:gd name="connsiteY33" fmla="*/ 3472658 h 3839563"/>
              <a:gd name="connsiteX34" fmla="*/ 1052513 w 4862288"/>
              <a:gd name="connsiteY34" fmla="*/ 3425033 h 3839563"/>
              <a:gd name="connsiteX35" fmla="*/ 923925 w 4862288"/>
              <a:gd name="connsiteY35" fmla="*/ 3534571 h 3839563"/>
              <a:gd name="connsiteX36" fmla="*/ 681038 w 4862288"/>
              <a:gd name="connsiteY36" fmla="*/ 3422652 h 3839563"/>
              <a:gd name="connsiteX37" fmla="*/ 361950 w 4862288"/>
              <a:gd name="connsiteY37" fmla="*/ 3341690 h 3839563"/>
              <a:gd name="connsiteX38" fmla="*/ 295275 w 4862288"/>
              <a:gd name="connsiteY38" fmla="*/ 3084514 h 3839563"/>
              <a:gd name="connsiteX39" fmla="*/ 315120 w 4862288"/>
              <a:gd name="connsiteY39" fmla="*/ 3041652 h 3839563"/>
              <a:gd name="connsiteX40" fmla="*/ 333375 w 4862288"/>
              <a:gd name="connsiteY40" fmla="*/ 2882108 h 3839563"/>
              <a:gd name="connsiteX41" fmla="*/ 238125 w 4862288"/>
              <a:gd name="connsiteY41" fmla="*/ 2641602 h 3839563"/>
              <a:gd name="connsiteX42" fmla="*/ 54769 w 4862288"/>
              <a:gd name="connsiteY42" fmla="*/ 2393952 h 3839563"/>
              <a:gd name="connsiteX43" fmla="*/ 97632 w 4862288"/>
              <a:gd name="connsiteY43" fmla="*/ 2346327 h 3839563"/>
              <a:gd name="connsiteX44" fmla="*/ 0 w 4862288"/>
              <a:gd name="connsiteY44" fmla="*/ 1831977 h 3839563"/>
              <a:gd name="connsiteX45" fmla="*/ 336547 w 4862288"/>
              <a:gd name="connsiteY45" fmla="*/ 1625600 h 3839563"/>
              <a:gd name="connsiteX46" fmla="*/ 1506535 w 4862288"/>
              <a:gd name="connsiteY46" fmla="*/ 869156 h 3839563"/>
              <a:gd name="connsiteX47" fmla="*/ 1316829 w 4862288"/>
              <a:gd name="connsiteY47" fmla="*/ 141287 h 3839563"/>
              <a:gd name="connsiteX0" fmla="*/ 1316829 w 4862288"/>
              <a:gd name="connsiteY0" fmla="*/ 141287 h 3839388"/>
              <a:gd name="connsiteX1" fmla="*/ 1810541 w 4862288"/>
              <a:gd name="connsiteY1" fmla="*/ 0 h 3839388"/>
              <a:gd name="connsiteX2" fmla="*/ 2061366 w 4862288"/>
              <a:gd name="connsiteY2" fmla="*/ 911225 h 3839388"/>
              <a:gd name="connsiteX3" fmla="*/ 2461416 w 4862288"/>
              <a:gd name="connsiteY3" fmla="*/ 790575 h 3839388"/>
              <a:gd name="connsiteX4" fmla="*/ 2683666 w 4862288"/>
              <a:gd name="connsiteY4" fmla="*/ 857251 h 3839388"/>
              <a:gd name="connsiteX5" fmla="*/ 2931095 w 4862288"/>
              <a:gd name="connsiteY5" fmla="*/ 703833 h 3839388"/>
              <a:gd name="connsiteX6" fmla="*/ 3069208 w 4862288"/>
              <a:gd name="connsiteY6" fmla="*/ 527620 h 3839388"/>
              <a:gd name="connsiteX7" fmla="*/ 3355179 w 4862288"/>
              <a:gd name="connsiteY7" fmla="*/ 451643 h 3839388"/>
              <a:gd name="connsiteX8" fmla="*/ 3354958 w 4862288"/>
              <a:gd name="connsiteY8" fmla="*/ 572864 h 3839388"/>
              <a:gd name="connsiteX9" fmla="*/ 2959670 w 4862288"/>
              <a:gd name="connsiteY9" fmla="*/ 1084833 h 3839388"/>
              <a:gd name="connsiteX10" fmla="*/ 4029866 w 4862288"/>
              <a:gd name="connsiteY10" fmla="*/ 1477962 h 3839388"/>
              <a:gd name="connsiteX11" fmla="*/ 4093938 w 4862288"/>
              <a:gd name="connsiteY11" fmla="*/ 1377726 h 3839388"/>
              <a:gd name="connsiteX12" fmla="*/ 4124101 w 4862288"/>
              <a:gd name="connsiteY12" fmla="*/ 1377726 h 3839388"/>
              <a:gd name="connsiteX13" fmla="*/ 4169344 w 4862288"/>
              <a:gd name="connsiteY13" fmla="*/ 1318195 h 3839388"/>
              <a:gd name="connsiteX14" fmla="*/ 4214588 w 4862288"/>
              <a:gd name="connsiteY14" fmla="*/ 1317401 h 3839388"/>
              <a:gd name="connsiteX15" fmla="*/ 4297138 w 4862288"/>
              <a:gd name="connsiteY15" fmla="*/ 1139601 h 3839388"/>
              <a:gd name="connsiteX16" fmla="*/ 4446363 w 4862288"/>
              <a:gd name="connsiteY16" fmla="*/ 1031651 h 3839388"/>
              <a:gd name="connsiteX17" fmla="*/ 4706714 w 4862288"/>
              <a:gd name="connsiteY17" fmla="*/ 704626 h 3839388"/>
              <a:gd name="connsiteX18" fmla="*/ 4862288 w 4862288"/>
              <a:gd name="connsiteY18" fmla="*/ 939576 h 3839388"/>
              <a:gd name="connsiteX19" fmla="*/ 4271738 w 4862288"/>
              <a:gd name="connsiteY19" fmla="*/ 1593626 h 3839388"/>
              <a:gd name="connsiteX20" fmla="*/ 2664616 w 4862288"/>
              <a:gd name="connsiteY20" fmla="*/ 2749550 h 3839388"/>
              <a:gd name="connsiteX21" fmla="*/ 3915566 w 4862288"/>
              <a:gd name="connsiteY21" fmla="*/ 3235325 h 3839388"/>
              <a:gd name="connsiteX22" fmla="*/ 4395785 w 4862288"/>
              <a:gd name="connsiteY22" fmla="*/ 3431381 h 3839388"/>
              <a:gd name="connsiteX23" fmla="*/ 4412455 w 4862288"/>
              <a:gd name="connsiteY23" fmla="*/ 3503613 h 3839388"/>
              <a:gd name="connsiteX24" fmla="*/ 4360066 w 4862288"/>
              <a:gd name="connsiteY24" fmla="*/ 3581401 h 3839388"/>
              <a:gd name="connsiteX25" fmla="*/ 3459956 w 4862288"/>
              <a:gd name="connsiteY25" fmla="*/ 3839370 h 3839388"/>
              <a:gd name="connsiteX26" fmla="*/ 2662237 w 4862288"/>
              <a:gd name="connsiteY26" fmla="*/ 3567907 h 3839388"/>
              <a:gd name="connsiteX27" fmla="*/ 2528092 w 4862288"/>
              <a:gd name="connsiteY27" fmla="*/ 3770313 h 3839388"/>
              <a:gd name="connsiteX28" fmla="*/ 2309812 w 4862288"/>
              <a:gd name="connsiteY28" fmla="*/ 3675065 h 3839388"/>
              <a:gd name="connsiteX29" fmla="*/ 1427956 w 4862288"/>
              <a:gd name="connsiteY29" fmla="*/ 3486152 h 3839388"/>
              <a:gd name="connsiteX30" fmla="*/ 1407318 w 4862288"/>
              <a:gd name="connsiteY30" fmla="*/ 3453608 h 3839388"/>
              <a:gd name="connsiteX31" fmla="*/ 1228724 w 4862288"/>
              <a:gd name="connsiteY31" fmla="*/ 3527427 h 3839388"/>
              <a:gd name="connsiteX32" fmla="*/ 1193007 w 4862288"/>
              <a:gd name="connsiteY32" fmla="*/ 3472658 h 3839388"/>
              <a:gd name="connsiteX33" fmla="*/ 1052513 w 4862288"/>
              <a:gd name="connsiteY33" fmla="*/ 3425033 h 3839388"/>
              <a:gd name="connsiteX34" fmla="*/ 923925 w 4862288"/>
              <a:gd name="connsiteY34" fmla="*/ 3534571 h 3839388"/>
              <a:gd name="connsiteX35" fmla="*/ 681038 w 4862288"/>
              <a:gd name="connsiteY35" fmla="*/ 3422652 h 3839388"/>
              <a:gd name="connsiteX36" fmla="*/ 361950 w 4862288"/>
              <a:gd name="connsiteY36" fmla="*/ 3341690 h 3839388"/>
              <a:gd name="connsiteX37" fmla="*/ 295275 w 4862288"/>
              <a:gd name="connsiteY37" fmla="*/ 3084514 h 3839388"/>
              <a:gd name="connsiteX38" fmla="*/ 315120 w 4862288"/>
              <a:gd name="connsiteY38" fmla="*/ 3041652 h 3839388"/>
              <a:gd name="connsiteX39" fmla="*/ 333375 w 4862288"/>
              <a:gd name="connsiteY39" fmla="*/ 2882108 h 3839388"/>
              <a:gd name="connsiteX40" fmla="*/ 238125 w 4862288"/>
              <a:gd name="connsiteY40" fmla="*/ 2641602 h 3839388"/>
              <a:gd name="connsiteX41" fmla="*/ 54769 w 4862288"/>
              <a:gd name="connsiteY41" fmla="*/ 2393952 h 3839388"/>
              <a:gd name="connsiteX42" fmla="*/ 97632 w 4862288"/>
              <a:gd name="connsiteY42" fmla="*/ 2346327 h 3839388"/>
              <a:gd name="connsiteX43" fmla="*/ 0 w 4862288"/>
              <a:gd name="connsiteY43" fmla="*/ 1831977 h 3839388"/>
              <a:gd name="connsiteX44" fmla="*/ 336547 w 4862288"/>
              <a:gd name="connsiteY44" fmla="*/ 1625600 h 3839388"/>
              <a:gd name="connsiteX45" fmla="*/ 1506535 w 4862288"/>
              <a:gd name="connsiteY45" fmla="*/ 869156 h 3839388"/>
              <a:gd name="connsiteX46" fmla="*/ 1316829 w 4862288"/>
              <a:gd name="connsiteY46" fmla="*/ 141287 h 3839388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3459956 w 4862288"/>
              <a:gd name="connsiteY24" fmla="*/ 3839370 h 3839370"/>
              <a:gd name="connsiteX25" fmla="*/ 2662237 w 4862288"/>
              <a:gd name="connsiteY25" fmla="*/ 3567907 h 3839370"/>
              <a:gd name="connsiteX26" fmla="*/ 2528092 w 4862288"/>
              <a:gd name="connsiteY26" fmla="*/ 3770313 h 3839370"/>
              <a:gd name="connsiteX27" fmla="*/ 2309812 w 4862288"/>
              <a:gd name="connsiteY27" fmla="*/ 3675065 h 3839370"/>
              <a:gd name="connsiteX28" fmla="*/ 1427956 w 4862288"/>
              <a:gd name="connsiteY28" fmla="*/ 3486152 h 3839370"/>
              <a:gd name="connsiteX29" fmla="*/ 1407318 w 4862288"/>
              <a:gd name="connsiteY29" fmla="*/ 3453608 h 3839370"/>
              <a:gd name="connsiteX30" fmla="*/ 1228724 w 4862288"/>
              <a:gd name="connsiteY30" fmla="*/ 3527427 h 3839370"/>
              <a:gd name="connsiteX31" fmla="*/ 1193007 w 4862288"/>
              <a:gd name="connsiteY31" fmla="*/ 3472658 h 3839370"/>
              <a:gd name="connsiteX32" fmla="*/ 1052513 w 4862288"/>
              <a:gd name="connsiteY32" fmla="*/ 3425033 h 3839370"/>
              <a:gd name="connsiteX33" fmla="*/ 923925 w 4862288"/>
              <a:gd name="connsiteY33" fmla="*/ 3534571 h 3839370"/>
              <a:gd name="connsiteX34" fmla="*/ 681038 w 4862288"/>
              <a:gd name="connsiteY34" fmla="*/ 3422652 h 3839370"/>
              <a:gd name="connsiteX35" fmla="*/ 361950 w 4862288"/>
              <a:gd name="connsiteY35" fmla="*/ 3341690 h 3839370"/>
              <a:gd name="connsiteX36" fmla="*/ 295275 w 4862288"/>
              <a:gd name="connsiteY36" fmla="*/ 3084514 h 3839370"/>
              <a:gd name="connsiteX37" fmla="*/ 315120 w 4862288"/>
              <a:gd name="connsiteY37" fmla="*/ 3041652 h 3839370"/>
              <a:gd name="connsiteX38" fmla="*/ 333375 w 4862288"/>
              <a:gd name="connsiteY38" fmla="*/ 2882108 h 3839370"/>
              <a:gd name="connsiteX39" fmla="*/ 238125 w 4862288"/>
              <a:gd name="connsiteY39" fmla="*/ 2641602 h 3839370"/>
              <a:gd name="connsiteX40" fmla="*/ 54769 w 4862288"/>
              <a:gd name="connsiteY40" fmla="*/ 2393952 h 3839370"/>
              <a:gd name="connsiteX41" fmla="*/ 97632 w 4862288"/>
              <a:gd name="connsiteY41" fmla="*/ 2346327 h 3839370"/>
              <a:gd name="connsiteX42" fmla="*/ 0 w 4862288"/>
              <a:gd name="connsiteY42" fmla="*/ 1831977 h 3839370"/>
              <a:gd name="connsiteX43" fmla="*/ 336547 w 4862288"/>
              <a:gd name="connsiteY43" fmla="*/ 1625600 h 3839370"/>
              <a:gd name="connsiteX44" fmla="*/ 1506535 w 4862288"/>
              <a:gd name="connsiteY44" fmla="*/ 869156 h 3839370"/>
              <a:gd name="connsiteX45" fmla="*/ 1316829 w 4862288"/>
              <a:gd name="connsiteY45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3459956 w 4862288"/>
              <a:gd name="connsiteY23" fmla="*/ 3839370 h 3839370"/>
              <a:gd name="connsiteX24" fmla="*/ 2662237 w 4862288"/>
              <a:gd name="connsiteY24" fmla="*/ 3567907 h 3839370"/>
              <a:gd name="connsiteX25" fmla="*/ 2528092 w 4862288"/>
              <a:gd name="connsiteY25" fmla="*/ 3770313 h 3839370"/>
              <a:gd name="connsiteX26" fmla="*/ 2309812 w 4862288"/>
              <a:gd name="connsiteY26" fmla="*/ 3675065 h 3839370"/>
              <a:gd name="connsiteX27" fmla="*/ 1427956 w 4862288"/>
              <a:gd name="connsiteY27" fmla="*/ 3486152 h 3839370"/>
              <a:gd name="connsiteX28" fmla="*/ 1407318 w 4862288"/>
              <a:gd name="connsiteY28" fmla="*/ 3453608 h 3839370"/>
              <a:gd name="connsiteX29" fmla="*/ 1228724 w 4862288"/>
              <a:gd name="connsiteY29" fmla="*/ 3527427 h 3839370"/>
              <a:gd name="connsiteX30" fmla="*/ 1193007 w 4862288"/>
              <a:gd name="connsiteY30" fmla="*/ 3472658 h 3839370"/>
              <a:gd name="connsiteX31" fmla="*/ 1052513 w 4862288"/>
              <a:gd name="connsiteY31" fmla="*/ 3425033 h 3839370"/>
              <a:gd name="connsiteX32" fmla="*/ 923925 w 4862288"/>
              <a:gd name="connsiteY32" fmla="*/ 3534571 h 3839370"/>
              <a:gd name="connsiteX33" fmla="*/ 681038 w 4862288"/>
              <a:gd name="connsiteY33" fmla="*/ 3422652 h 3839370"/>
              <a:gd name="connsiteX34" fmla="*/ 361950 w 4862288"/>
              <a:gd name="connsiteY34" fmla="*/ 3341690 h 3839370"/>
              <a:gd name="connsiteX35" fmla="*/ 295275 w 4862288"/>
              <a:gd name="connsiteY35" fmla="*/ 3084514 h 3839370"/>
              <a:gd name="connsiteX36" fmla="*/ 315120 w 4862288"/>
              <a:gd name="connsiteY36" fmla="*/ 3041652 h 3839370"/>
              <a:gd name="connsiteX37" fmla="*/ 333375 w 4862288"/>
              <a:gd name="connsiteY37" fmla="*/ 2882108 h 3839370"/>
              <a:gd name="connsiteX38" fmla="*/ 238125 w 4862288"/>
              <a:gd name="connsiteY38" fmla="*/ 2641602 h 3839370"/>
              <a:gd name="connsiteX39" fmla="*/ 54769 w 4862288"/>
              <a:gd name="connsiteY39" fmla="*/ 2393952 h 3839370"/>
              <a:gd name="connsiteX40" fmla="*/ 97632 w 4862288"/>
              <a:gd name="connsiteY40" fmla="*/ 2346327 h 3839370"/>
              <a:gd name="connsiteX41" fmla="*/ 0 w 4862288"/>
              <a:gd name="connsiteY41" fmla="*/ 1831977 h 3839370"/>
              <a:gd name="connsiteX42" fmla="*/ 336547 w 4862288"/>
              <a:gd name="connsiteY42" fmla="*/ 1625600 h 3839370"/>
              <a:gd name="connsiteX43" fmla="*/ 1506535 w 4862288"/>
              <a:gd name="connsiteY43" fmla="*/ 869156 h 3839370"/>
              <a:gd name="connsiteX44" fmla="*/ 1316829 w 4862288"/>
              <a:gd name="connsiteY4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3459956 w 4862288"/>
              <a:gd name="connsiteY22" fmla="*/ 3839370 h 3839370"/>
              <a:gd name="connsiteX23" fmla="*/ 2662237 w 4862288"/>
              <a:gd name="connsiteY23" fmla="*/ 3567907 h 3839370"/>
              <a:gd name="connsiteX24" fmla="*/ 2528092 w 4862288"/>
              <a:gd name="connsiteY24" fmla="*/ 3770313 h 3839370"/>
              <a:gd name="connsiteX25" fmla="*/ 2309812 w 4862288"/>
              <a:gd name="connsiteY25" fmla="*/ 3675065 h 3839370"/>
              <a:gd name="connsiteX26" fmla="*/ 1427956 w 4862288"/>
              <a:gd name="connsiteY26" fmla="*/ 3486152 h 3839370"/>
              <a:gd name="connsiteX27" fmla="*/ 1407318 w 4862288"/>
              <a:gd name="connsiteY27" fmla="*/ 3453608 h 3839370"/>
              <a:gd name="connsiteX28" fmla="*/ 1228724 w 4862288"/>
              <a:gd name="connsiteY28" fmla="*/ 3527427 h 3839370"/>
              <a:gd name="connsiteX29" fmla="*/ 1193007 w 4862288"/>
              <a:gd name="connsiteY29" fmla="*/ 3472658 h 3839370"/>
              <a:gd name="connsiteX30" fmla="*/ 1052513 w 4862288"/>
              <a:gd name="connsiteY30" fmla="*/ 3425033 h 3839370"/>
              <a:gd name="connsiteX31" fmla="*/ 923925 w 4862288"/>
              <a:gd name="connsiteY31" fmla="*/ 3534571 h 3839370"/>
              <a:gd name="connsiteX32" fmla="*/ 681038 w 4862288"/>
              <a:gd name="connsiteY32" fmla="*/ 3422652 h 3839370"/>
              <a:gd name="connsiteX33" fmla="*/ 361950 w 4862288"/>
              <a:gd name="connsiteY33" fmla="*/ 3341690 h 3839370"/>
              <a:gd name="connsiteX34" fmla="*/ 295275 w 4862288"/>
              <a:gd name="connsiteY34" fmla="*/ 3084514 h 3839370"/>
              <a:gd name="connsiteX35" fmla="*/ 315120 w 4862288"/>
              <a:gd name="connsiteY35" fmla="*/ 3041652 h 3839370"/>
              <a:gd name="connsiteX36" fmla="*/ 333375 w 4862288"/>
              <a:gd name="connsiteY36" fmla="*/ 2882108 h 3839370"/>
              <a:gd name="connsiteX37" fmla="*/ 238125 w 4862288"/>
              <a:gd name="connsiteY37" fmla="*/ 2641602 h 3839370"/>
              <a:gd name="connsiteX38" fmla="*/ 54769 w 4862288"/>
              <a:gd name="connsiteY38" fmla="*/ 2393952 h 3839370"/>
              <a:gd name="connsiteX39" fmla="*/ 97632 w 4862288"/>
              <a:gd name="connsiteY39" fmla="*/ 2346327 h 3839370"/>
              <a:gd name="connsiteX40" fmla="*/ 0 w 4862288"/>
              <a:gd name="connsiteY40" fmla="*/ 1831977 h 3839370"/>
              <a:gd name="connsiteX41" fmla="*/ 336547 w 4862288"/>
              <a:gd name="connsiteY41" fmla="*/ 1625600 h 3839370"/>
              <a:gd name="connsiteX42" fmla="*/ 1506535 w 4862288"/>
              <a:gd name="connsiteY42" fmla="*/ 869156 h 3839370"/>
              <a:gd name="connsiteX43" fmla="*/ 1316829 w 4862288"/>
              <a:gd name="connsiteY43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459956 w 4862288"/>
              <a:gd name="connsiteY21" fmla="*/ 3839370 h 3839370"/>
              <a:gd name="connsiteX22" fmla="*/ 2662237 w 4862288"/>
              <a:gd name="connsiteY22" fmla="*/ 3567907 h 3839370"/>
              <a:gd name="connsiteX23" fmla="*/ 2528092 w 4862288"/>
              <a:gd name="connsiteY23" fmla="*/ 3770313 h 3839370"/>
              <a:gd name="connsiteX24" fmla="*/ 2309812 w 4862288"/>
              <a:gd name="connsiteY24" fmla="*/ 3675065 h 3839370"/>
              <a:gd name="connsiteX25" fmla="*/ 1427956 w 4862288"/>
              <a:gd name="connsiteY25" fmla="*/ 3486152 h 3839370"/>
              <a:gd name="connsiteX26" fmla="*/ 1407318 w 4862288"/>
              <a:gd name="connsiteY26" fmla="*/ 3453608 h 3839370"/>
              <a:gd name="connsiteX27" fmla="*/ 1228724 w 4862288"/>
              <a:gd name="connsiteY27" fmla="*/ 3527427 h 3839370"/>
              <a:gd name="connsiteX28" fmla="*/ 1193007 w 4862288"/>
              <a:gd name="connsiteY28" fmla="*/ 3472658 h 3839370"/>
              <a:gd name="connsiteX29" fmla="*/ 1052513 w 4862288"/>
              <a:gd name="connsiteY29" fmla="*/ 3425033 h 3839370"/>
              <a:gd name="connsiteX30" fmla="*/ 923925 w 4862288"/>
              <a:gd name="connsiteY30" fmla="*/ 3534571 h 3839370"/>
              <a:gd name="connsiteX31" fmla="*/ 681038 w 4862288"/>
              <a:gd name="connsiteY31" fmla="*/ 3422652 h 3839370"/>
              <a:gd name="connsiteX32" fmla="*/ 361950 w 4862288"/>
              <a:gd name="connsiteY32" fmla="*/ 3341690 h 3839370"/>
              <a:gd name="connsiteX33" fmla="*/ 295275 w 4862288"/>
              <a:gd name="connsiteY33" fmla="*/ 3084514 h 3839370"/>
              <a:gd name="connsiteX34" fmla="*/ 315120 w 4862288"/>
              <a:gd name="connsiteY34" fmla="*/ 3041652 h 3839370"/>
              <a:gd name="connsiteX35" fmla="*/ 333375 w 4862288"/>
              <a:gd name="connsiteY35" fmla="*/ 2882108 h 3839370"/>
              <a:gd name="connsiteX36" fmla="*/ 238125 w 4862288"/>
              <a:gd name="connsiteY36" fmla="*/ 2641602 h 3839370"/>
              <a:gd name="connsiteX37" fmla="*/ 54769 w 4862288"/>
              <a:gd name="connsiteY37" fmla="*/ 2393952 h 3839370"/>
              <a:gd name="connsiteX38" fmla="*/ 97632 w 4862288"/>
              <a:gd name="connsiteY38" fmla="*/ 2346327 h 3839370"/>
              <a:gd name="connsiteX39" fmla="*/ 0 w 4862288"/>
              <a:gd name="connsiteY39" fmla="*/ 1831977 h 3839370"/>
              <a:gd name="connsiteX40" fmla="*/ 336547 w 4862288"/>
              <a:gd name="connsiteY40" fmla="*/ 1625600 h 3839370"/>
              <a:gd name="connsiteX41" fmla="*/ 1506535 w 4862288"/>
              <a:gd name="connsiteY41" fmla="*/ 869156 h 3839370"/>
              <a:gd name="connsiteX42" fmla="*/ 1316829 w 4862288"/>
              <a:gd name="connsiteY42" fmla="*/ 141287 h 3839370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662237 w 4862288"/>
              <a:gd name="connsiteY21" fmla="*/ 356790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4369"/>
              <a:gd name="connsiteX1" fmla="*/ 1810541 w 4862288"/>
              <a:gd name="connsiteY1" fmla="*/ 0 h 3684369"/>
              <a:gd name="connsiteX2" fmla="*/ 2061366 w 4862288"/>
              <a:gd name="connsiteY2" fmla="*/ 911225 h 3684369"/>
              <a:gd name="connsiteX3" fmla="*/ 2461416 w 4862288"/>
              <a:gd name="connsiteY3" fmla="*/ 790575 h 3684369"/>
              <a:gd name="connsiteX4" fmla="*/ 2683666 w 4862288"/>
              <a:gd name="connsiteY4" fmla="*/ 857251 h 3684369"/>
              <a:gd name="connsiteX5" fmla="*/ 2931095 w 4862288"/>
              <a:gd name="connsiteY5" fmla="*/ 703833 h 3684369"/>
              <a:gd name="connsiteX6" fmla="*/ 3069208 w 4862288"/>
              <a:gd name="connsiteY6" fmla="*/ 527620 h 3684369"/>
              <a:gd name="connsiteX7" fmla="*/ 3355179 w 4862288"/>
              <a:gd name="connsiteY7" fmla="*/ 451643 h 3684369"/>
              <a:gd name="connsiteX8" fmla="*/ 3354958 w 4862288"/>
              <a:gd name="connsiteY8" fmla="*/ 572864 h 3684369"/>
              <a:gd name="connsiteX9" fmla="*/ 2959670 w 4862288"/>
              <a:gd name="connsiteY9" fmla="*/ 1084833 h 3684369"/>
              <a:gd name="connsiteX10" fmla="*/ 4029866 w 4862288"/>
              <a:gd name="connsiteY10" fmla="*/ 1477962 h 3684369"/>
              <a:gd name="connsiteX11" fmla="*/ 4093938 w 4862288"/>
              <a:gd name="connsiteY11" fmla="*/ 1377726 h 3684369"/>
              <a:gd name="connsiteX12" fmla="*/ 4124101 w 4862288"/>
              <a:gd name="connsiteY12" fmla="*/ 1377726 h 3684369"/>
              <a:gd name="connsiteX13" fmla="*/ 4169344 w 4862288"/>
              <a:gd name="connsiteY13" fmla="*/ 1318195 h 3684369"/>
              <a:gd name="connsiteX14" fmla="*/ 4214588 w 4862288"/>
              <a:gd name="connsiteY14" fmla="*/ 1317401 h 3684369"/>
              <a:gd name="connsiteX15" fmla="*/ 4297138 w 4862288"/>
              <a:gd name="connsiteY15" fmla="*/ 1139601 h 3684369"/>
              <a:gd name="connsiteX16" fmla="*/ 4446363 w 4862288"/>
              <a:gd name="connsiteY16" fmla="*/ 1031651 h 3684369"/>
              <a:gd name="connsiteX17" fmla="*/ 4706714 w 4862288"/>
              <a:gd name="connsiteY17" fmla="*/ 704626 h 3684369"/>
              <a:gd name="connsiteX18" fmla="*/ 4862288 w 4862288"/>
              <a:gd name="connsiteY18" fmla="*/ 939576 h 3684369"/>
              <a:gd name="connsiteX19" fmla="*/ 4271738 w 4862288"/>
              <a:gd name="connsiteY19" fmla="*/ 1593626 h 3684369"/>
              <a:gd name="connsiteX20" fmla="*/ 2664616 w 4862288"/>
              <a:gd name="connsiteY20" fmla="*/ 2749550 h 3684369"/>
              <a:gd name="connsiteX21" fmla="*/ 2322512 w 4862288"/>
              <a:gd name="connsiteY21" fmla="*/ 2951957 h 3684369"/>
              <a:gd name="connsiteX22" fmla="*/ 2426492 w 4862288"/>
              <a:gd name="connsiteY22" fmla="*/ 3452813 h 3684369"/>
              <a:gd name="connsiteX23" fmla="*/ 2309812 w 4862288"/>
              <a:gd name="connsiteY23" fmla="*/ 3675065 h 3684369"/>
              <a:gd name="connsiteX24" fmla="*/ 1427956 w 4862288"/>
              <a:gd name="connsiteY24" fmla="*/ 3486152 h 3684369"/>
              <a:gd name="connsiteX25" fmla="*/ 1407318 w 4862288"/>
              <a:gd name="connsiteY25" fmla="*/ 3453608 h 3684369"/>
              <a:gd name="connsiteX26" fmla="*/ 1228724 w 4862288"/>
              <a:gd name="connsiteY26" fmla="*/ 3527427 h 3684369"/>
              <a:gd name="connsiteX27" fmla="*/ 1193007 w 4862288"/>
              <a:gd name="connsiteY27" fmla="*/ 3472658 h 3684369"/>
              <a:gd name="connsiteX28" fmla="*/ 1052513 w 4862288"/>
              <a:gd name="connsiteY28" fmla="*/ 3425033 h 3684369"/>
              <a:gd name="connsiteX29" fmla="*/ 923925 w 4862288"/>
              <a:gd name="connsiteY29" fmla="*/ 3534571 h 3684369"/>
              <a:gd name="connsiteX30" fmla="*/ 681038 w 4862288"/>
              <a:gd name="connsiteY30" fmla="*/ 3422652 h 3684369"/>
              <a:gd name="connsiteX31" fmla="*/ 361950 w 4862288"/>
              <a:gd name="connsiteY31" fmla="*/ 3341690 h 3684369"/>
              <a:gd name="connsiteX32" fmla="*/ 295275 w 4862288"/>
              <a:gd name="connsiteY32" fmla="*/ 3084514 h 3684369"/>
              <a:gd name="connsiteX33" fmla="*/ 315120 w 4862288"/>
              <a:gd name="connsiteY33" fmla="*/ 3041652 h 3684369"/>
              <a:gd name="connsiteX34" fmla="*/ 333375 w 4862288"/>
              <a:gd name="connsiteY34" fmla="*/ 2882108 h 3684369"/>
              <a:gd name="connsiteX35" fmla="*/ 238125 w 4862288"/>
              <a:gd name="connsiteY35" fmla="*/ 2641602 h 3684369"/>
              <a:gd name="connsiteX36" fmla="*/ 54769 w 4862288"/>
              <a:gd name="connsiteY36" fmla="*/ 2393952 h 3684369"/>
              <a:gd name="connsiteX37" fmla="*/ 97632 w 4862288"/>
              <a:gd name="connsiteY37" fmla="*/ 2346327 h 3684369"/>
              <a:gd name="connsiteX38" fmla="*/ 0 w 4862288"/>
              <a:gd name="connsiteY38" fmla="*/ 1831977 h 3684369"/>
              <a:gd name="connsiteX39" fmla="*/ 336547 w 4862288"/>
              <a:gd name="connsiteY39" fmla="*/ 1625600 h 3684369"/>
              <a:gd name="connsiteX40" fmla="*/ 1506535 w 4862288"/>
              <a:gd name="connsiteY40" fmla="*/ 869156 h 3684369"/>
              <a:gd name="connsiteX41" fmla="*/ 1316829 w 4862288"/>
              <a:gd name="connsiteY41" fmla="*/ 141287 h 3684369"/>
              <a:gd name="connsiteX0" fmla="*/ 1316829 w 4862288"/>
              <a:gd name="connsiteY0" fmla="*/ 141287 h 3684369"/>
              <a:gd name="connsiteX1" fmla="*/ 1810541 w 4862288"/>
              <a:gd name="connsiteY1" fmla="*/ 0 h 3684369"/>
              <a:gd name="connsiteX2" fmla="*/ 2061366 w 4862288"/>
              <a:gd name="connsiteY2" fmla="*/ 911225 h 3684369"/>
              <a:gd name="connsiteX3" fmla="*/ 2461416 w 4862288"/>
              <a:gd name="connsiteY3" fmla="*/ 790575 h 3684369"/>
              <a:gd name="connsiteX4" fmla="*/ 2683666 w 4862288"/>
              <a:gd name="connsiteY4" fmla="*/ 857251 h 3684369"/>
              <a:gd name="connsiteX5" fmla="*/ 2931095 w 4862288"/>
              <a:gd name="connsiteY5" fmla="*/ 703833 h 3684369"/>
              <a:gd name="connsiteX6" fmla="*/ 3069208 w 4862288"/>
              <a:gd name="connsiteY6" fmla="*/ 527620 h 3684369"/>
              <a:gd name="connsiteX7" fmla="*/ 3355179 w 4862288"/>
              <a:gd name="connsiteY7" fmla="*/ 451643 h 3684369"/>
              <a:gd name="connsiteX8" fmla="*/ 3354958 w 4862288"/>
              <a:gd name="connsiteY8" fmla="*/ 572864 h 3684369"/>
              <a:gd name="connsiteX9" fmla="*/ 2959670 w 4862288"/>
              <a:gd name="connsiteY9" fmla="*/ 1084833 h 3684369"/>
              <a:gd name="connsiteX10" fmla="*/ 4029866 w 4862288"/>
              <a:gd name="connsiteY10" fmla="*/ 1477962 h 3684369"/>
              <a:gd name="connsiteX11" fmla="*/ 4093938 w 4862288"/>
              <a:gd name="connsiteY11" fmla="*/ 1377726 h 3684369"/>
              <a:gd name="connsiteX12" fmla="*/ 4124101 w 4862288"/>
              <a:gd name="connsiteY12" fmla="*/ 1377726 h 3684369"/>
              <a:gd name="connsiteX13" fmla="*/ 4169344 w 4862288"/>
              <a:gd name="connsiteY13" fmla="*/ 1318195 h 3684369"/>
              <a:gd name="connsiteX14" fmla="*/ 4214588 w 4862288"/>
              <a:gd name="connsiteY14" fmla="*/ 1317401 h 3684369"/>
              <a:gd name="connsiteX15" fmla="*/ 4297138 w 4862288"/>
              <a:gd name="connsiteY15" fmla="*/ 1139601 h 3684369"/>
              <a:gd name="connsiteX16" fmla="*/ 4446363 w 4862288"/>
              <a:gd name="connsiteY16" fmla="*/ 1031651 h 3684369"/>
              <a:gd name="connsiteX17" fmla="*/ 4706714 w 4862288"/>
              <a:gd name="connsiteY17" fmla="*/ 704626 h 3684369"/>
              <a:gd name="connsiteX18" fmla="*/ 4862288 w 4862288"/>
              <a:gd name="connsiteY18" fmla="*/ 939576 h 3684369"/>
              <a:gd name="connsiteX19" fmla="*/ 4271738 w 4862288"/>
              <a:gd name="connsiteY19" fmla="*/ 1593626 h 3684369"/>
              <a:gd name="connsiteX20" fmla="*/ 2664616 w 4862288"/>
              <a:gd name="connsiteY20" fmla="*/ 2749550 h 3684369"/>
              <a:gd name="connsiteX21" fmla="*/ 2322512 w 4862288"/>
              <a:gd name="connsiteY21" fmla="*/ 2951957 h 3684369"/>
              <a:gd name="connsiteX22" fmla="*/ 2426492 w 4862288"/>
              <a:gd name="connsiteY22" fmla="*/ 3452813 h 3684369"/>
              <a:gd name="connsiteX23" fmla="*/ 2309812 w 4862288"/>
              <a:gd name="connsiteY23" fmla="*/ 3675065 h 3684369"/>
              <a:gd name="connsiteX24" fmla="*/ 1427956 w 4862288"/>
              <a:gd name="connsiteY24" fmla="*/ 3486152 h 3684369"/>
              <a:gd name="connsiteX25" fmla="*/ 1407318 w 4862288"/>
              <a:gd name="connsiteY25" fmla="*/ 3453608 h 3684369"/>
              <a:gd name="connsiteX26" fmla="*/ 1228724 w 4862288"/>
              <a:gd name="connsiteY26" fmla="*/ 3527427 h 3684369"/>
              <a:gd name="connsiteX27" fmla="*/ 1193007 w 4862288"/>
              <a:gd name="connsiteY27" fmla="*/ 3472658 h 3684369"/>
              <a:gd name="connsiteX28" fmla="*/ 1052513 w 4862288"/>
              <a:gd name="connsiteY28" fmla="*/ 3425033 h 3684369"/>
              <a:gd name="connsiteX29" fmla="*/ 923925 w 4862288"/>
              <a:gd name="connsiteY29" fmla="*/ 3534571 h 3684369"/>
              <a:gd name="connsiteX30" fmla="*/ 681038 w 4862288"/>
              <a:gd name="connsiteY30" fmla="*/ 3422652 h 3684369"/>
              <a:gd name="connsiteX31" fmla="*/ 361950 w 4862288"/>
              <a:gd name="connsiteY31" fmla="*/ 3341690 h 3684369"/>
              <a:gd name="connsiteX32" fmla="*/ 295275 w 4862288"/>
              <a:gd name="connsiteY32" fmla="*/ 3084514 h 3684369"/>
              <a:gd name="connsiteX33" fmla="*/ 315120 w 4862288"/>
              <a:gd name="connsiteY33" fmla="*/ 3041652 h 3684369"/>
              <a:gd name="connsiteX34" fmla="*/ 333375 w 4862288"/>
              <a:gd name="connsiteY34" fmla="*/ 2882108 h 3684369"/>
              <a:gd name="connsiteX35" fmla="*/ 238125 w 4862288"/>
              <a:gd name="connsiteY35" fmla="*/ 2641602 h 3684369"/>
              <a:gd name="connsiteX36" fmla="*/ 54769 w 4862288"/>
              <a:gd name="connsiteY36" fmla="*/ 2393952 h 3684369"/>
              <a:gd name="connsiteX37" fmla="*/ 97632 w 4862288"/>
              <a:gd name="connsiteY37" fmla="*/ 2346327 h 3684369"/>
              <a:gd name="connsiteX38" fmla="*/ 0 w 4862288"/>
              <a:gd name="connsiteY38" fmla="*/ 1831977 h 3684369"/>
              <a:gd name="connsiteX39" fmla="*/ 336547 w 4862288"/>
              <a:gd name="connsiteY39" fmla="*/ 1625600 h 3684369"/>
              <a:gd name="connsiteX40" fmla="*/ 1506535 w 4862288"/>
              <a:gd name="connsiteY40" fmla="*/ 869156 h 3684369"/>
              <a:gd name="connsiteX41" fmla="*/ 1316829 w 4862288"/>
              <a:gd name="connsiteY41" fmla="*/ 141287 h 3684369"/>
              <a:gd name="connsiteX0" fmla="*/ 1316829 w 4862288"/>
              <a:gd name="connsiteY0" fmla="*/ 141287 h 3546717"/>
              <a:gd name="connsiteX1" fmla="*/ 1810541 w 4862288"/>
              <a:gd name="connsiteY1" fmla="*/ 0 h 3546717"/>
              <a:gd name="connsiteX2" fmla="*/ 2061366 w 4862288"/>
              <a:gd name="connsiteY2" fmla="*/ 911225 h 3546717"/>
              <a:gd name="connsiteX3" fmla="*/ 2461416 w 4862288"/>
              <a:gd name="connsiteY3" fmla="*/ 790575 h 3546717"/>
              <a:gd name="connsiteX4" fmla="*/ 2683666 w 4862288"/>
              <a:gd name="connsiteY4" fmla="*/ 857251 h 3546717"/>
              <a:gd name="connsiteX5" fmla="*/ 2931095 w 4862288"/>
              <a:gd name="connsiteY5" fmla="*/ 703833 h 3546717"/>
              <a:gd name="connsiteX6" fmla="*/ 3069208 w 4862288"/>
              <a:gd name="connsiteY6" fmla="*/ 527620 h 3546717"/>
              <a:gd name="connsiteX7" fmla="*/ 3355179 w 4862288"/>
              <a:gd name="connsiteY7" fmla="*/ 451643 h 3546717"/>
              <a:gd name="connsiteX8" fmla="*/ 3354958 w 4862288"/>
              <a:gd name="connsiteY8" fmla="*/ 572864 h 3546717"/>
              <a:gd name="connsiteX9" fmla="*/ 2959670 w 4862288"/>
              <a:gd name="connsiteY9" fmla="*/ 1084833 h 3546717"/>
              <a:gd name="connsiteX10" fmla="*/ 4029866 w 4862288"/>
              <a:gd name="connsiteY10" fmla="*/ 1477962 h 3546717"/>
              <a:gd name="connsiteX11" fmla="*/ 4093938 w 4862288"/>
              <a:gd name="connsiteY11" fmla="*/ 1377726 h 3546717"/>
              <a:gd name="connsiteX12" fmla="*/ 4124101 w 4862288"/>
              <a:gd name="connsiteY12" fmla="*/ 1377726 h 3546717"/>
              <a:gd name="connsiteX13" fmla="*/ 4169344 w 4862288"/>
              <a:gd name="connsiteY13" fmla="*/ 1318195 h 3546717"/>
              <a:gd name="connsiteX14" fmla="*/ 4214588 w 4862288"/>
              <a:gd name="connsiteY14" fmla="*/ 1317401 h 3546717"/>
              <a:gd name="connsiteX15" fmla="*/ 4297138 w 4862288"/>
              <a:gd name="connsiteY15" fmla="*/ 1139601 h 3546717"/>
              <a:gd name="connsiteX16" fmla="*/ 4446363 w 4862288"/>
              <a:gd name="connsiteY16" fmla="*/ 1031651 h 3546717"/>
              <a:gd name="connsiteX17" fmla="*/ 4706714 w 4862288"/>
              <a:gd name="connsiteY17" fmla="*/ 704626 h 3546717"/>
              <a:gd name="connsiteX18" fmla="*/ 4862288 w 4862288"/>
              <a:gd name="connsiteY18" fmla="*/ 939576 h 3546717"/>
              <a:gd name="connsiteX19" fmla="*/ 4271738 w 4862288"/>
              <a:gd name="connsiteY19" fmla="*/ 1593626 h 3546717"/>
              <a:gd name="connsiteX20" fmla="*/ 2664616 w 4862288"/>
              <a:gd name="connsiteY20" fmla="*/ 2749550 h 3546717"/>
              <a:gd name="connsiteX21" fmla="*/ 2322512 w 4862288"/>
              <a:gd name="connsiteY21" fmla="*/ 2951957 h 3546717"/>
              <a:gd name="connsiteX22" fmla="*/ 2426492 w 4862288"/>
              <a:gd name="connsiteY22" fmla="*/ 3452813 h 3546717"/>
              <a:gd name="connsiteX23" fmla="*/ 2376487 w 4862288"/>
              <a:gd name="connsiteY23" fmla="*/ 3513140 h 3546717"/>
              <a:gd name="connsiteX24" fmla="*/ 1427956 w 4862288"/>
              <a:gd name="connsiteY24" fmla="*/ 3486152 h 3546717"/>
              <a:gd name="connsiteX25" fmla="*/ 1407318 w 4862288"/>
              <a:gd name="connsiteY25" fmla="*/ 3453608 h 3546717"/>
              <a:gd name="connsiteX26" fmla="*/ 1228724 w 4862288"/>
              <a:gd name="connsiteY26" fmla="*/ 3527427 h 3546717"/>
              <a:gd name="connsiteX27" fmla="*/ 1193007 w 4862288"/>
              <a:gd name="connsiteY27" fmla="*/ 3472658 h 3546717"/>
              <a:gd name="connsiteX28" fmla="*/ 1052513 w 4862288"/>
              <a:gd name="connsiteY28" fmla="*/ 3425033 h 3546717"/>
              <a:gd name="connsiteX29" fmla="*/ 923925 w 4862288"/>
              <a:gd name="connsiteY29" fmla="*/ 3534571 h 3546717"/>
              <a:gd name="connsiteX30" fmla="*/ 681038 w 4862288"/>
              <a:gd name="connsiteY30" fmla="*/ 3422652 h 3546717"/>
              <a:gd name="connsiteX31" fmla="*/ 361950 w 4862288"/>
              <a:gd name="connsiteY31" fmla="*/ 3341690 h 3546717"/>
              <a:gd name="connsiteX32" fmla="*/ 295275 w 4862288"/>
              <a:gd name="connsiteY32" fmla="*/ 3084514 h 3546717"/>
              <a:gd name="connsiteX33" fmla="*/ 315120 w 4862288"/>
              <a:gd name="connsiteY33" fmla="*/ 3041652 h 3546717"/>
              <a:gd name="connsiteX34" fmla="*/ 333375 w 4862288"/>
              <a:gd name="connsiteY34" fmla="*/ 2882108 h 3546717"/>
              <a:gd name="connsiteX35" fmla="*/ 238125 w 4862288"/>
              <a:gd name="connsiteY35" fmla="*/ 2641602 h 3546717"/>
              <a:gd name="connsiteX36" fmla="*/ 54769 w 4862288"/>
              <a:gd name="connsiteY36" fmla="*/ 2393952 h 3546717"/>
              <a:gd name="connsiteX37" fmla="*/ 97632 w 4862288"/>
              <a:gd name="connsiteY37" fmla="*/ 2346327 h 3546717"/>
              <a:gd name="connsiteX38" fmla="*/ 0 w 4862288"/>
              <a:gd name="connsiteY38" fmla="*/ 1831977 h 3546717"/>
              <a:gd name="connsiteX39" fmla="*/ 336547 w 4862288"/>
              <a:gd name="connsiteY39" fmla="*/ 1625600 h 3546717"/>
              <a:gd name="connsiteX40" fmla="*/ 1506535 w 4862288"/>
              <a:gd name="connsiteY40" fmla="*/ 869156 h 3546717"/>
              <a:gd name="connsiteX41" fmla="*/ 1316829 w 4862288"/>
              <a:gd name="connsiteY41" fmla="*/ 141287 h 3546717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1427956 w 4862288"/>
              <a:gd name="connsiteY24" fmla="*/ 3486152 h 3540228"/>
              <a:gd name="connsiteX25" fmla="*/ 1407318 w 4862288"/>
              <a:gd name="connsiteY25" fmla="*/ 3453608 h 3540228"/>
              <a:gd name="connsiteX26" fmla="*/ 1228724 w 4862288"/>
              <a:gd name="connsiteY26" fmla="*/ 3527427 h 3540228"/>
              <a:gd name="connsiteX27" fmla="*/ 1193007 w 4862288"/>
              <a:gd name="connsiteY27" fmla="*/ 3472658 h 3540228"/>
              <a:gd name="connsiteX28" fmla="*/ 1052513 w 4862288"/>
              <a:gd name="connsiteY28" fmla="*/ 3425033 h 3540228"/>
              <a:gd name="connsiteX29" fmla="*/ 923925 w 4862288"/>
              <a:gd name="connsiteY29" fmla="*/ 3534571 h 3540228"/>
              <a:gd name="connsiteX30" fmla="*/ 681038 w 4862288"/>
              <a:gd name="connsiteY30" fmla="*/ 3422652 h 3540228"/>
              <a:gd name="connsiteX31" fmla="*/ 361950 w 4862288"/>
              <a:gd name="connsiteY31" fmla="*/ 3341690 h 3540228"/>
              <a:gd name="connsiteX32" fmla="*/ 295275 w 4862288"/>
              <a:gd name="connsiteY32" fmla="*/ 3084514 h 3540228"/>
              <a:gd name="connsiteX33" fmla="*/ 315120 w 4862288"/>
              <a:gd name="connsiteY33" fmla="*/ 3041652 h 3540228"/>
              <a:gd name="connsiteX34" fmla="*/ 333375 w 4862288"/>
              <a:gd name="connsiteY34" fmla="*/ 2882108 h 3540228"/>
              <a:gd name="connsiteX35" fmla="*/ 238125 w 4862288"/>
              <a:gd name="connsiteY35" fmla="*/ 2641602 h 3540228"/>
              <a:gd name="connsiteX36" fmla="*/ 54769 w 4862288"/>
              <a:gd name="connsiteY36" fmla="*/ 2393952 h 3540228"/>
              <a:gd name="connsiteX37" fmla="*/ 97632 w 4862288"/>
              <a:gd name="connsiteY37" fmla="*/ 2346327 h 3540228"/>
              <a:gd name="connsiteX38" fmla="*/ 0 w 4862288"/>
              <a:gd name="connsiteY38" fmla="*/ 1831977 h 3540228"/>
              <a:gd name="connsiteX39" fmla="*/ 336547 w 4862288"/>
              <a:gd name="connsiteY39" fmla="*/ 1625600 h 3540228"/>
              <a:gd name="connsiteX40" fmla="*/ 1506535 w 4862288"/>
              <a:gd name="connsiteY40" fmla="*/ 869156 h 3540228"/>
              <a:gd name="connsiteX41" fmla="*/ 1316829 w 4862288"/>
              <a:gd name="connsiteY41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228724 w 4862288"/>
              <a:gd name="connsiteY31" fmla="*/ 3527427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36638 w 4862288"/>
              <a:gd name="connsiteY33" fmla="*/ 3047208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36638 w 4862288"/>
              <a:gd name="connsiteY33" fmla="*/ 3047208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15120 w 4862288"/>
              <a:gd name="connsiteY37" fmla="*/ 3041652 h 3518073"/>
              <a:gd name="connsiteX38" fmla="*/ 333375 w 4862288"/>
              <a:gd name="connsiteY38" fmla="*/ 2882108 h 3518073"/>
              <a:gd name="connsiteX39" fmla="*/ 238125 w 4862288"/>
              <a:gd name="connsiteY39" fmla="*/ 2641602 h 3518073"/>
              <a:gd name="connsiteX40" fmla="*/ 54769 w 4862288"/>
              <a:gd name="connsiteY40" fmla="*/ 2393952 h 3518073"/>
              <a:gd name="connsiteX41" fmla="*/ 97632 w 4862288"/>
              <a:gd name="connsiteY41" fmla="*/ 2346327 h 3518073"/>
              <a:gd name="connsiteX42" fmla="*/ 0 w 4862288"/>
              <a:gd name="connsiteY42" fmla="*/ 1831977 h 3518073"/>
              <a:gd name="connsiteX43" fmla="*/ 336547 w 4862288"/>
              <a:gd name="connsiteY43" fmla="*/ 1625600 h 3518073"/>
              <a:gd name="connsiteX44" fmla="*/ 1506535 w 4862288"/>
              <a:gd name="connsiteY44" fmla="*/ 869156 h 3518073"/>
              <a:gd name="connsiteX45" fmla="*/ 1316829 w 4862288"/>
              <a:gd name="connsiteY45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33375 w 4862288"/>
              <a:gd name="connsiteY37" fmla="*/ 2882108 h 3518073"/>
              <a:gd name="connsiteX38" fmla="*/ 238125 w 4862288"/>
              <a:gd name="connsiteY38" fmla="*/ 2641602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33375 w 4862288"/>
              <a:gd name="connsiteY37" fmla="*/ 28821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66725 w 4862288"/>
              <a:gd name="connsiteY37" fmla="*/ 26789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66725 w 4862288"/>
              <a:gd name="connsiteY37" fmla="*/ 26789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33441 w 4878900"/>
              <a:gd name="connsiteY0" fmla="*/ 141287 h 3518073"/>
              <a:gd name="connsiteX1" fmla="*/ 1827153 w 4878900"/>
              <a:gd name="connsiteY1" fmla="*/ 0 h 3518073"/>
              <a:gd name="connsiteX2" fmla="*/ 2077978 w 4878900"/>
              <a:gd name="connsiteY2" fmla="*/ 911225 h 3518073"/>
              <a:gd name="connsiteX3" fmla="*/ 2478028 w 4878900"/>
              <a:gd name="connsiteY3" fmla="*/ 790575 h 3518073"/>
              <a:gd name="connsiteX4" fmla="*/ 2700278 w 4878900"/>
              <a:gd name="connsiteY4" fmla="*/ 857251 h 3518073"/>
              <a:gd name="connsiteX5" fmla="*/ 2947707 w 4878900"/>
              <a:gd name="connsiteY5" fmla="*/ 703833 h 3518073"/>
              <a:gd name="connsiteX6" fmla="*/ 3085820 w 4878900"/>
              <a:gd name="connsiteY6" fmla="*/ 527620 h 3518073"/>
              <a:gd name="connsiteX7" fmla="*/ 3371791 w 4878900"/>
              <a:gd name="connsiteY7" fmla="*/ 451643 h 3518073"/>
              <a:gd name="connsiteX8" fmla="*/ 3371570 w 4878900"/>
              <a:gd name="connsiteY8" fmla="*/ 572864 h 3518073"/>
              <a:gd name="connsiteX9" fmla="*/ 2976282 w 4878900"/>
              <a:gd name="connsiteY9" fmla="*/ 1084833 h 3518073"/>
              <a:gd name="connsiteX10" fmla="*/ 4046478 w 4878900"/>
              <a:gd name="connsiteY10" fmla="*/ 1477962 h 3518073"/>
              <a:gd name="connsiteX11" fmla="*/ 4110550 w 4878900"/>
              <a:gd name="connsiteY11" fmla="*/ 1377726 h 3518073"/>
              <a:gd name="connsiteX12" fmla="*/ 4140713 w 4878900"/>
              <a:gd name="connsiteY12" fmla="*/ 1377726 h 3518073"/>
              <a:gd name="connsiteX13" fmla="*/ 4185956 w 4878900"/>
              <a:gd name="connsiteY13" fmla="*/ 1318195 h 3518073"/>
              <a:gd name="connsiteX14" fmla="*/ 4231200 w 4878900"/>
              <a:gd name="connsiteY14" fmla="*/ 1317401 h 3518073"/>
              <a:gd name="connsiteX15" fmla="*/ 4313750 w 4878900"/>
              <a:gd name="connsiteY15" fmla="*/ 1139601 h 3518073"/>
              <a:gd name="connsiteX16" fmla="*/ 4462975 w 4878900"/>
              <a:gd name="connsiteY16" fmla="*/ 1031651 h 3518073"/>
              <a:gd name="connsiteX17" fmla="*/ 4723326 w 4878900"/>
              <a:gd name="connsiteY17" fmla="*/ 704626 h 3518073"/>
              <a:gd name="connsiteX18" fmla="*/ 4878900 w 4878900"/>
              <a:gd name="connsiteY18" fmla="*/ 939576 h 3518073"/>
              <a:gd name="connsiteX19" fmla="*/ 4288350 w 4878900"/>
              <a:gd name="connsiteY19" fmla="*/ 1593626 h 3518073"/>
              <a:gd name="connsiteX20" fmla="*/ 2681228 w 4878900"/>
              <a:gd name="connsiteY20" fmla="*/ 2749550 h 3518073"/>
              <a:gd name="connsiteX21" fmla="*/ 2339124 w 4878900"/>
              <a:gd name="connsiteY21" fmla="*/ 2951957 h 3518073"/>
              <a:gd name="connsiteX22" fmla="*/ 2443104 w 4878900"/>
              <a:gd name="connsiteY22" fmla="*/ 3452813 h 3518073"/>
              <a:gd name="connsiteX23" fmla="*/ 2393099 w 4878900"/>
              <a:gd name="connsiteY23" fmla="*/ 3513140 h 3518073"/>
              <a:gd name="connsiteX24" fmla="*/ 2297625 w 4878900"/>
              <a:gd name="connsiteY24" fmla="*/ 3327178 h 3518073"/>
              <a:gd name="connsiteX25" fmla="*/ 2132525 w 4878900"/>
              <a:gd name="connsiteY25" fmla="*/ 3400203 h 3518073"/>
              <a:gd name="connsiteX26" fmla="*/ 1914468 w 4878900"/>
              <a:gd name="connsiteY26" fmla="*/ 3228977 h 3518073"/>
              <a:gd name="connsiteX27" fmla="*/ 1818200 w 4878900"/>
              <a:gd name="connsiteY27" fmla="*/ 3231928 h 3518073"/>
              <a:gd name="connsiteX28" fmla="*/ 1703900 w 4878900"/>
              <a:gd name="connsiteY28" fmla="*/ 3228753 h 3518073"/>
              <a:gd name="connsiteX29" fmla="*/ 1569980 w 4878900"/>
              <a:gd name="connsiteY29" fmla="*/ 3129758 h 3518073"/>
              <a:gd name="connsiteX30" fmla="*/ 1478475 w 4878900"/>
              <a:gd name="connsiteY30" fmla="*/ 3238278 h 3518073"/>
              <a:gd name="connsiteX31" fmla="*/ 1378686 w 4878900"/>
              <a:gd name="connsiteY31" fmla="*/ 3219452 h 3518073"/>
              <a:gd name="connsiteX32" fmla="*/ 1269944 w 4878900"/>
              <a:gd name="connsiteY32" fmla="*/ 3091658 h 3518073"/>
              <a:gd name="connsiteX33" fmla="*/ 1053250 w 4878900"/>
              <a:gd name="connsiteY33" fmla="*/ 3047208 h 3518073"/>
              <a:gd name="connsiteX34" fmla="*/ 991337 w 4878900"/>
              <a:gd name="connsiteY34" fmla="*/ 3001171 h 3518073"/>
              <a:gd name="connsiteX35" fmla="*/ 916500 w 4878900"/>
              <a:gd name="connsiteY35" fmla="*/ 2962054 h 3518073"/>
              <a:gd name="connsiteX36" fmla="*/ 634150 w 4878900"/>
              <a:gd name="connsiteY36" fmla="*/ 2819402 h 3518073"/>
              <a:gd name="connsiteX37" fmla="*/ 483337 w 4878900"/>
              <a:gd name="connsiteY37" fmla="*/ 2678908 h 3518073"/>
              <a:gd name="connsiteX38" fmla="*/ 245212 w 4878900"/>
              <a:gd name="connsiteY38" fmla="*/ 2708277 h 3518073"/>
              <a:gd name="connsiteX39" fmla="*/ 71381 w 4878900"/>
              <a:gd name="connsiteY39" fmla="*/ 2393952 h 3518073"/>
              <a:gd name="connsiteX40" fmla="*/ 16612 w 4878900"/>
              <a:gd name="connsiteY40" fmla="*/ 1831977 h 3518073"/>
              <a:gd name="connsiteX41" fmla="*/ 353159 w 4878900"/>
              <a:gd name="connsiteY41" fmla="*/ 1625600 h 3518073"/>
              <a:gd name="connsiteX42" fmla="*/ 1523147 w 4878900"/>
              <a:gd name="connsiteY42" fmla="*/ 869156 h 3518073"/>
              <a:gd name="connsiteX43" fmla="*/ 1333441 w 4878900"/>
              <a:gd name="connsiteY4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5155 w 5060324"/>
              <a:gd name="connsiteY39" fmla="*/ 2276477 h 3518073"/>
              <a:gd name="connsiteX40" fmla="*/ 198036 w 5060324"/>
              <a:gd name="connsiteY40" fmla="*/ 1831977 h 3518073"/>
              <a:gd name="connsiteX41" fmla="*/ 534583 w 5060324"/>
              <a:gd name="connsiteY41" fmla="*/ 1625600 h 3518073"/>
              <a:gd name="connsiteX42" fmla="*/ 1704571 w 5060324"/>
              <a:gd name="connsiteY42" fmla="*/ 869156 h 3518073"/>
              <a:gd name="connsiteX43" fmla="*/ 1514865 w 5060324"/>
              <a:gd name="connsiteY4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126374 w 5060324"/>
              <a:gd name="connsiteY39" fmla="*/ 2654079 h 3518073"/>
              <a:gd name="connsiteX40" fmla="*/ 5155 w 5060324"/>
              <a:gd name="connsiteY40" fmla="*/ 2276477 h 3518073"/>
              <a:gd name="connsiteX41" fmla="*/ 198036 w 5060324"/>
              <a:gd name="connsiteY41" fmla="*/ 1831977 h 3518073"/>
              <a:gd name="connsiteX42" fmla="*/ 534583 w 5060324"/>
              <a:gd name="connsiteY42" fmla="*/ 1625600 h 3518073"/>
              <a:gd name="connsiteX43" fmla="*/ 1704571 w 5060324"/>
              <a:gd name="connsiteY43" fmla="*/ 869156 h 3518073"/>
              <a:gd name="connsiteX44" fmla="*/ 1514865 w 5060324"/>
              <a:gd name="connsiteY44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126374 w 5060324"/>
              <a:gd name="connsiteY40" fmla="*/ 2654079 h 3518073"/>
              <a:gd name="connsiteX41" fmla="*/ 5155 w 5060324"/>
              <a:gd name="connsiteY41" fmla="*/ 2276477 h 3518073"/>
              <a:gd name="connsiteX42" fmla="*/ 198036 w 5060324"/>
              <a:gd name="connsiteY42" fmla="*/ 1831977 h 3518073"/>
              <a:gd name="connsiteX43" fmla="*/ 534583 w 5060324"/>
              <a:gd name="connsiteY43" fmla="*/ 1625600 h 3518073"/>
              <a:gd name="connsiteX44" fmla="*/ 1704571 w 5060324"/>
              <a:gd name="connsiteY44" fmla="*/ 869156 h 3518073"/>
              <a:gd name="connsiteX45" fmla="*/ 1514865 w 5060324"/>
              <a:gd name="connsiteY45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126374 w 5060324"/>
              <a:gd name="connsiteY41" fmla="*/ 2654079 h 3518073"/>
              <a:gd name="connsiteX42" fmla="*/ 5155 w 5060324"/>
              <a:gd name="connsiteY42" fmla="*/ 2276477 h 3518073"/>
              <a:gd name="connsiteX43" fmla="*/ 198036 w 5060324"/>
              <a:gd name="connsiteY43" fmla="*/ 1831977 h 3518073"/>
              <a:gd name="connsiteX44" fmla="*/ 534583 w 5060324"/>
              <a:gd name="connsiteY44" fmla="*/ 1625600 h 3518073"/>
              <a:gd name="connsiteX45" fmla="*/ 1704571 w 5060324"/>
              <a:gd name="connsiteY45" fmla="*/ 869156 h 3518073"/>
              <a:gd name="connsiteX46" fmla="*/ 1514865 w 5060324"/>
              <a:gd name="connsiteY46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126374 w 5060324"/>
              <a:gd name="connsiteY42" fmla="*/ 2654079 h 3518073"/>
              <a:gd name="connsiteX43" fmla="*/ 5155 w 5060324"/>
              <a:gd name="connsiteY43" fmla="*/ 2276477 h 3518073"/>
              <a:gd name="connsiteX44" fmla="*/ 198036 w 5060324"/>
              <a:gd name="connsiteY44" fmla="*/ 1831977 h 3518073"/>
              <a:gd name="connsiteX45" fmla="*/ 534583 w 5060324"/>
              <a:gd name="connsiteY45" fmla="*/ 1625600 h 3518073"/>
              <a:gd name="connsiteX46" fmla="*/ 1704571 w 5060324"/>
              <a:gd name="connsiteY46" fmla="*/ 869156 h 3518073"/>
              <a:gd name="connsiteX47" fmla="*/ 1514865 w 5060324"/>
              <a:gd name="connsiteY47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126374 w 5060324"/>
              <a:gd name="connsiteY43" fmla="*/ 2654079 h 3518073"/>
              <a:gd name="connsiteX44" fmla="*/ 5155 w 5060324"/>
              <a:gd name="connsiteY44" fmla="*/ 2276477 h 3518073"/>
              <a:gd name="connsiteX45" fmla="*/ 198036 w 5060324"/>
              <a:gd name="connsiteY45" fmla="*/ 1831977 h 3518073"/>
              <a:gd name="connsiteX46" fmla="*/ 534583 w 5060324"/>
              <a:gd name="connsiteY46" fmla="*/ 1625600 h 3518073"/>
              <a:gd name="connsiteX47" fmla="*/ 1704571 w 5060324"/>
              <a:gd name="connsiteY47" fmla="*/ 869156 h 3518073"/>
              <a:gd name="connsiteX48" fmla="*/ 1514865 w 5060324"/>
              <a:gd name="connsiteY48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126374 w 5060324"/>
              <a:gd name="connsiteY44" fmla="*/ 2654079 h 3518073"/>
              <a:gd name="connsiteX45" fmla="*/ 5155 w 5060324"/>
              <a:gd name="connsiteY45" fmla="*/ 2276477 h 3518073"/>
              <a:gd name="connsiteX46" fmla="*/ 198036 w 5060324"/>
              <a:gd name="connsiteY46" fmla="*/ 1831977 h 3518073"/>
              <a:gd name="connsiteX47" fmla="*/ 534583 w 5060324"/>
              <a:gd name="connsiteY47" fmla="*/ 1625600 h 3518073"/>
              <a:gd name="connsiteX48" fmla="*/ 1704571 w 5060324"/>
              <a:gd name="connsiteY48" fmla="*/ 869156 h 3518073"/>
              <a:gd name="connsiteX49" fmla="*/ 1514865 w 5060324"/>
              <a:gd name="connsiteY49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126374 w 5060324"/>
              <a:gd name="connsiteY45" fmla="*/ 2654079 h 3518073"/>
              <a:gd name="connsiteX46" fmla="*/ 5155 w 5060324"/>
              <a:gd name="connsiteY46" fmla="*/ 2276477 h 3518073"/>
              <a:gd name="connsiteX47" fmla="*/ 198036 w 5060324"/>
              <a:gd name="connsiteY47" fmla="*/ 1831977 h 3518073"/>
              <a:gd name="connsiteX48" fmla="*/ 534583 w 5060324"/>
              <a:gd name="connsiteY48" fmla="*/ 1625600 h 3518073"/>
              <a:gd name="connsiteX49" fmla="*/ 1704571 w 5060324"/>
              <a:gd name="connsiteY49" fmla="*/ 869156 h 3518073"/>
              <a:gd name="connsiteX50" fmla="*/ 1514865 w 5060324"/>
              <a:gd name="connsiteY50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126374 w 5060324"/>
              <a:gd name="connsiteY46" fmla="*/ 2654079 h 3518073"/>
              <a:gd name="connsiteX47" fmla="*/ 5155 w 5060324"/>
              <a:gd name="connsiteY47" fmla="*/ 2276477 h 3518073"/>
              <a:gd name="connsiteX48" fmla="*/ 198036 w 5060324"/>
              <a:gd name="connsiteY48" fmla="*/ 1831977 h 3518073"/>
              <a:gd name="connsiteX49" fmla="*/ 534583 w 5060324"/>
              <a:gd name="connsiteY49" fmla="*/ 1625600 h 3518073"/>
              <a:gd name="connsiteX50" fmla="*/ 1704571 w 5060324"/>
              <a:gd name="connsiteY50" fmla="*/ 869156 h 3518073"/>
              <a:gd name="connsiteX51" fmla="*/ 1514865 w 5060324"/>
              <a:gd name="connsiteY51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126374 w 5060324"/>
              <a:gd name="connsiteY47" fmla="*/ 2654079 h 3518073"/>
              <a:gd name="connsiteX48" fmla="*/ 5155 w 5060324"/>
              <a:gd name="connsiteY48" fmla="*/ 2276477 h 3518073"/>
              <a:gd name="connsiteX49" fmla="*/ 198036 w 5060324"/>
              <a:gd name="connsiteY49" fmla="*/ 1831977 h 3518073"/>
              <a:gd name="connsiteX50" fmla="*/ 534583 w 5060324"/>
              <a:gd name="connsiteY50" fmla="*/ 1625600 h 3518073"/>
              <a:gd name="connsiteX51" fmla="*/ 1704571 w 5060324"/>
              <a:gd name="connsiteY51" fmla="*/ 869156 h 3518073"/>
              <a:gd name="connsiteX52" fmla="*/ 1514865 w 5060324"/>
              <a:gd name="connsiteY52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126374 w 5060324"/>
              <a:gd name="connsiteY48" fmla="*/ 2654079 h 3518073"/>
              <a:gd name="connsiteX49" fmla="*/ 5155 w 5060324"/>
              <a:gd name="connsiteY49" fmla="*/ 2276477 h 3518073"/>
              <a:gd name="connsiteX50" fmla="*/ 198036 w 5060324"/>
              <a:gd name="connsiteY50" fmla="*/ 1831977 h 3518073"/>
              <a:gd name="connsiteX51" fmla="*/ 534583 w 5060324"/>
              <a:gd name="connsiteY51" fmla="*/ 1625600 h 3518073"/>
              <a:gd name="connsiteX52" fmla="*/ 1704571 w 5060324"/>
              <a:gd name="connsiteY52" fmla="*/ 869156 h 3518073"/>
              <a:gd name="connsiteX53" fmla="*/ 1514865 w 5060324"/>
              <a:gd name="connsiteY5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126374 w 5060324"/>
              <a:gd name="connsiteY49" fmla="*/ 2654079 h 3518073"/>
              <a:gd name="connsiteX50" fmla="*/ 5155 w 5060324"/>
              <a:gd name="connsiteY50" fmla="*/ 2276477 h 3518073"/>
              <a:gd name="connsiteX51" fmla="*/ 198036 w 5060324"/>
              <a:gd name="connsiteY51" fmla="*/ 1831977 h 3518073"/>
              <a:gd name="connsiteX52" fmla="*/ 534583 w 5060324"/>
              <a:gd name="connsiteY52" fmla="*/ 1625600 h 3518073"/>
              <a:gd name="connsiteX53" fmla="*/ 1704571 w 5060324"/>
              <a:gd name="connsiteY53" fmla="*/ 869156 h 3518073"/>
              <a:gd name="connsiteX54" fmla="*/ 1514865 w 5060324"/>
              <a:gd name="connsiteY54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26374 w 5060324"/>
              <a:gd name="connsiteY50" fmla="*/ 2654079 h 3518073"/>
              <a:gd name="connsiteX51" fmla="*/ 5155 w 5060324"/>
              <a:gd name="connsiteY51" fmla="*/ 2276477 h 3518073"/>
              <a:gd name="connsiteX52" fmla="*/ 198036 w 5060324"/>
              <a:gd name="connsiteY52" fmla="*/ 1831977 h 3518073"/>
              <a:gd name="connsiteX53" fmla="*/ 534583 w 5060324"/>
              <a:gd name="connsiteY53" fmla="*/ 1625600 h 3518073"/>
              <a:gd name="connsiteX54" fmla="*/ 1704571 w 5060324"/>
              <a:gd name="connsiteY54" fmla="*/ 869156 h 3518073"/>
              <a:gd name="connsiteX55" fmla="*/ 1514865 w 5060324"/>
              <a:gd name="connsiteY55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89874 w 5060324"/>
              <a:gd name="connsiteY50" fmla="*/ 2676304 h 3518073"/>
              <a:gd name="connsiteX51" fmla="*/ 126374 w 5060324"/>
              <a:gd name="connsiteY51" fmla="*/ 2654079 h 3518073"/>
              <a:gd name="connsiteX52" fmla="*/ 5155 w 5060324"/>
              <a:gd name="connsiteY52" fmla="*/ 2276477 h 3518073"/>
              <a:gd name="connsiteX53" fmla="*/ 198036 w 5060324"/>
              <a:gd name="connsiteY53" fmla="*/ 1831977 h 3518073"/>
              <a:gd name="connsiteX54" fmla="*/ 534583 w 5060324"/>
              <a:gd name="connsiteY54" fmla="*/ 1625600 h 3518073"/>
              <a:gd name="connsiteX55" fmla="*/ 1704571 w 5060324"/>
              <a:gd name="connsiteY55" fmla="*/ 869156 h 3518073"/>
              <a:gd name="connsiteX56" fmla="*/ 1514865 w 5060324"/>
              <a:gd name="connsiteY56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89874 w 5060324"/>
              <a:gd name="connsiteY50" fmla="*/ 2676304 h 3518073"/>
              <a:gd name="connsiteX51" fmla="*/ 161299 w 5060324"/>
              <a:gd name="connsiteY51" fmla="*/ 2638204 h 3518073"/>
              <a:gd name="connsiteX52" fmla="*/ 126374 w 5060324"/>
              <a:gd name="connsiteY52" fmla="*/ 2654079 h 3518073"/>
              <a:gd name="connsiteX53" fmla="*/ 5155 w 5060324"/>
              <a:gd name="connsiteY53" fmla="*/ 2276477 h 3518073"/>
              <a:gd name="connsiteX54" fmla="*/ 198036 w 5060324"/>
              <a:gd name="connsiteY54" fmla="*/ 1831977 h 3518073"/>
              <a:gd name="connsiteX55" fmla="*/ 534583 w 5060324"/>
              <a:gd name="connsiteY55" fmla="*/ 1625600 h 3518073"/>
              <a:gd name="connsiteX56" fmla="*/ 1704571 w 5060324"/>
              <a:gd name="connsiteY56" fmla="*/ 869156 h 3518073"/>
              <a:gd name="connsiteX57" fmla="*/ 1514865 w 5060324"/>
              <a:gd name="connsiteY57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24 w 5220018"/>
              <a:gd name="connsiteY53" fmla="*/ 2254252 h 3518073"/>
              <a:gd name="connsiteX54" fmla="*/ 357730 w 5220018"/>
              <a:gd name="connsiteY54" fmla="*/ 1831977 h 3518073"/>
              <a:gd name="connsiteX55" fmla="*/ 694277 w 5220018"/>
              <a:gd name="connsiteY55" fmla="*/ 1625600 h 3518073"/>
              <a:gd name="connsiteX56" fmla="*/ 1864265 w 5220018"/>
              <a:gd name="connsiteY56" fmla="*/ 869156 h 3518073"/>
              <a:gd name="connsiteX57" fmla="*/ 1674559 w 5220018"/>
              <a:gd name="connsiteY57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924 w 5220018"/>
              <a:gd name="connsiteY54" fmla="*/ 2254252 h 3518073"/>
              <a:gd name="connsiteX55" fmla="*/ 357730 w 5220018"/>
              <a:gd name="connsiteY55" fmla="*/ 1831977 h 3518073"/>
              <a:gd name="connsiteX56" fmla="*/ 694277 w 5220018"/>
              <a:gd name="connsiteY56" fmla="*/ 1625600 h 3518073"/>
              <a:gd name="connsiteX57" fmla="*/ 1864265 w 5220018"/>
              <a:gd name="connsiteY57" fmla="*/ 869156 h 3518073"/>
              <a:gd name="connsiteX58" fmla="*/ 1674559 w 5220018"/>
              <a:gd name="connsiteY58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86068 w 5220018"/>
              <a:gd name="connsiteY54" fmla="*/ 2596929 h 3518073"/>
              <a:gd name="connsiteX55" fmla="*/ 2924 w 5220018"/>
              <a:gd name="connsiteY55" fmla="*/ 2254252 h 3518073"/>
              <a:gd name="connsiteX56" fmla="*/ 357730 w 5220018"/>
              <a:gd name="connsiteY56" fmla="*/ 1831977 h 3518073"/>
              <a:gd name="connsiteX57" fmla="*/ 694277 w 5220018"/>
              <a:gd name="connsiteY57" fmla="*/ 1625600 h 3518073"/>
              <a:gd name="connsiteX58" fmla="*/ 1864265 w 5220018"/>
              <a:gd name="connsiteY58" fmla="*/ 869156 h 3518073"/>
              <a:gd name="connsiteX59" fmla="*/ 1674559 w 5220018"/>
              <a:gd name="connsiteY59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86068 w 5220018"/>
              <a:gd name="connsiteY54" fmla="*/ 2596929 h 3518073"/>
              <a:gd name="connsiteX55" fmla="*/ 247968 w 5220018"/>
              <a:gd name="connsiteY55" fmla="*/ 2562004 h 3518073"/>
              <a:gd name="connsiteX56" fmla="*/ 2924 w 5220018"/>
              <a:gd name="connsiteY56" fmla="*/ 2254252 h 3518073"/>
              <a:gd name="connsiteX57" fmla="*/ 357730 w 5220018"/>
              <a:gd name="connsiteY57" fmla="*/ 1831977 h 3518073"/>
              <a:gd name="connsiteX58" fmla="*/ 694277 w 5220018"/>
              <a:gd name="connsiteY58" fmla="*/ 1625600 h 3518073"/>
              <a:gd name="connsiteX59" fmla="*/ 1864265 w 5220018"/>
              <a:gd name="connsiteY59" fmla="*/ 869156 h 3518073"/>
              <a:gd name="connsiteX60" fmla="*/ 1674559 w 5220018"/>
              <a:gd name="connsiteY60" fmla="*/ 141287 h 3518073"/>
              <a:gd name="connsiteX0" fmla="*/ 1675613 w 5221072"/>
              <a:gd name="connsiteY0" fmla="*/ 141287 h 3518073"/>
              <a:gd name="connsiteX1" fmla="*/ 2169325 w 5221072"/>
              <a:gd name="connsiteY1" fmla="*/ 0 h 3518073"/>
              <a:gd name="connsiteX2" fmla="*/ 2420150 w 5221072"/>
              <a:gd name="connsiteY2" fmla="*/ 911225 h 3518073"/>
              <a:gd name="connsiteX3" fmla="*/ 2820200 w 5221072"/>
              <a:gd name="connsiteY3" fmla="*/ 790575 h 3518073"/>
              <a:gd name="connsiteX4" fmla="*/ 3042450 w 5221072"/>
              <a:gd name="connsiteY4" fmla="*/ 857251 h 3518073"/>
              <a:gd name="connsiteX5" fmla="*/ 3289879 w 5221072"/>
              <a:gd name="connsiteY5" fmla="*/ 703833 h 3518073"/>
              <a:gd name="connsiteX6" fmla="*/ 3427992 w 5221072"/>
              <a:gd name="connsiteY6" fmla="*/ 527620 h 3518073"/>
              <a:gd name="connsiteX7" fmla="*/ 3713963 w 5221072"/>
              <a:gd name="connsiteY7" fmla="*/ 451643 h 3518073"/>
              <a:gd name="connsiteX8" fmla="*/ 3713742 w 5221072"/>
              <a:gd name="connsiteY8" fmla="*/ 572864 h 3518073"/>
              <a:gd name="connsiteX9" fmla="*/ 3318454 w 5221072"/>
              <a:gd name="connsiteY9" fmla="*/ 1084833 h 3518073"/>
              <a:gd name="connsiteX10" fmla="*/ 4388650 w 5221072"/>
              <a:gd name="connsiteY10" fmla="*/ 1477962 h 3518073"/>
              <a:gd name="connsiteX11" fmla="*/ 4452722 w 5221072"/>
              <a:gd name="connsiteY11" fmla="*/ 1377726 h 3518073"/>
              <a:gd name="connsiteX12" fmla="*/ 4482885 w 5221072"/>
              <a:gd name="connsiteY12" fmla="*/ 1377726 h 3518073"/>
              <a:gd name="connsiteX13" fmla="*/ 4528128 w 5221072"/>
              <a:gd name="connsiteY13" fmla="*/ 1318195 h 3518073"/>
              <a:gd name="connsiteX14" fmla="*/ 4573372 w 5221072"/>
              <a:gd name="connsiteY14" fmla="*/ 1317401 h 3518073"/>
              <a:gd name="connsiteX15" fmla="*/ 4655922 w 5221072"/>
              <a:gd name="connsiteY15" fmla="*/ 1139601 h 3518073"/>
              <a:gd name="connsiteX16" fmla="*/ 4805147 w 5221072"/>
              <a:gd name="connsiteY16" fmla="*/ 1031651 h 3518073"/>
              <a:gd name="connsiteX17" fmla="*/ 5065498 w 5221072"/>
              <a:gd name="connsiteY17" fmla="*/ 704626 h 3518073"/>
              <a:gd name="connsiteX18" fmla="*/ 5221072 w 5221072"/>
              <a:gd name="connsiteY18" fmla="*/ 939576 h 3518073"/>
              <a:gd name="connsiteX19" fmla="*/ 4630522 w 5221072"/>
              <a:gd name="connsiteY19" fmla="*/ 1593626 h 3518073"/>
              <a:gd name="connsiteX20" fmla="*/ 3023400 w 5221072"/>
              <a:gd name="connsiteY20" fmla="*/ 2749550 h 3518073"/>
              <a:gd name="connsiteX21" fmla="*/ 2681296 w 5221072"/>
              <a:gd name="connsiteY21" fmla="*/ 2951957 h 3518073"/>
              <a:gd name="connsiteX22" fmla="*/ 2785276 w 5221072"/>
              <a:gd name="connsiteY22" fmla="*/ 3452813 h 3518073"/>
              <a:gd name="connsiteX23" fmla="*/ 2735271 w 5221072"/>
              <a:gd name="connsiteY23" fmla="*/ 3513140 h 3518073"/>
              <a:gd name="connsiteX24" fmla="*/ 2639797 w 5221072"/>
              <a:gd name="connsiteY24" fmla="*/ 3327178 h 3518073"/>
              <a:gd name="connsiteX25" fmla="*/ 2474697 w 5221072"/>
              <a:gd name="connsiteY25" fmla="*/ 3400203 h 3518073"/>
              <a:gd name="connsiteX26" fmla="*/ 2256640 w 5221072"/>
              <a:gd name="connsiteY26" fmla="*/ 3228977 h 3518073"/>
              <a:gd name="connsiteX27" fmla="*/ 2160372 w 5221072"/>
              <a:gd name="connsiteY27" fmla="*/ 3231928 h 3518073"/>
              <a:gd name="connsiteX28" fmla="*/ 2046072 w 5221072"/>
              <a:gd name="connsiteY28" fmla="*/ 3228753 h 3518073"/>
              <a:gd name="connsiteX29" fmla="*/ 1912152 w 5221072"/>
              <a:gd name="connsiteY29" fmla="*/ 3129758 h 3518073"/>
              <a:gd name="connsiteX30" fmla="*/ 1820647 w 5221072"/>
              <a:gd name="connsiteY30" fmla="*/ 3238278 h 3518073"/>
              <a:gd name="connsiteX31" fmla="*/ 1720858 w 5221072"/>
              <a:gd name="connsiteY31" fmla="*/ 3219452 h 3518073"/>
              <a:gd name="connsiteX32" fmla="*/ 1612116 w 5221072"/>
              <a:gd name="connsiteY32" fmla="*/ 3091658 h 3518073"/>
              <a:gd name="connsiteX33" fmla="*/ 1395422 w 5221072"/>
              <a:gd name="connsiteY33" fmla="*/ 3047208 h 3518073"/>
              <a:gd name="connsiteX34" fmla="*/ 1333509 w 5221072"/>
              <a:gd name="connsiteY34" fmla="*/ 3001171 h 3518073"/>
              <a:gd name="connsiteX35" fmla="*/ 1258672 w 5221072"/>
              <a:gd name="connsiteY35" fmla="*/ 2962054 h 3518073"/>
              <a:gd name="connsiteX36" fmla="*/ 976322 w 5221072"/>
              <a:gd name="connsiteY36" fmla="*/ 2819402 h 3518073"/>
              <a:gd name="connsiteX37" fmla="*/ 825509 w 5221072"/>
              <a:gd name="connsiteY37" fmla="*/ 2678908 h 3518073"/>
              <a:gd name="connsiteX38" fmla="*/ 587384 w 5221072"/>
              <a:gd name="connsiteY38" fmla="*/ 2708277 h 3518073"/>
              <a:gd name="connsiteX39" fmla="*/ 569697 w 5221072"/>
              <a:gd name="connsiteY39" fmla="*/ 2682654 h 3518073"/>
              <a:gd name="connsiteX40" fmla="*/ 544297 w 5221072"/>
              <a:gd name="connsiteY40" fmla="*/ 2692179 h 3518073"/>
              <a:gd name="connsiteX41" fmla="*/ 534772 w 5221072"/>
              <a:gd name="connsiteY41" fmla="*/ 2673129 h 3518073"/>
              <a:gd name="connsiteX42" fmla="*/ 512547 w 5221072"/>
              <a:gd name="connsiteY42" fmla="*/ 2698529 h 3518073"/>
              <a:gd name="connsiteX43" fmla="*/ 496672 w 5221072"/>
              <a:gd name="connsiteY43" fmla="*/ 2676304 h 3518073"/>
              <a:gd name="connsiteX44" fmla="*/ 461747 w 5221072"/>
              <a:gd name="connsiteY44" fmla="*/ 2685829 h 3518073"/>
              <a:gd name="connsiteX45" fmla="*/ 442697 w 5221072"/>
              <a:gd name="connsiteY45" fmla="*/ 2669954 h 3518073"/>
              <a:gd name="connsiteX46" fmla="*/ 429997 w 5221072"/>
              <a:gd name="connsiteY46" fmla="*/ 2638204 h 3518073"/>
              <a:gd name="connsiteX47" fmla="*/ 410947 w 5221072"/>
              <a:gd name="connsiteY47" fmla="*/ 2619154 h 3518073"/>
              <a:gd name="connsiteX48" fmla="*/ 395072 w 5221072"/>
              <a:gd name="connsiteY48" fmla="*/ 2663604 h 3518073"/>
              <a:gd name="connsiteX49" fmla="*/ 366497 w 5221072"/>
              <a:gd name="connsiteY49" fmla="*/ 2660429 h 3518073"/>
              <a:gd name="connsiteX50" fmla="*/ 350622 w 5221072"/>
              <a:gd name="connsiteY50" fmla="*/ 2676304 h 3518073"/>
              <a:gd name="connsiteX51" fmla="*/ 322047 w 5221072"/>
              <a:gd name="connsiteY51" fmla="*/ 2638204 h 3518073"/>
              <a:gd name="connsiteX52" fmla="*/ 287122 w 5221072"/>
              <a:gd name="connsiteY52" fmla="*/ 2654079 h 3518073"/>
              <a:gd name="connsiteX53" fmla="*/ 299822 w 5221072"/>
              <a:gd name="connsiteY53" fmla="*/ 2622329 h 3518073"/>
              <a:gd name="connsiteX54" fmla="*/ 287122 w 5221072"/>
              <a:gd name="connsiteY54" fmla="*/ 2596929 h 3518073"/>
              <a:gd name="connsiteX55" fmla="*/ 249022 w 5221072"/>
              <a:gd name="connsiteY55" fmla="*/ 2562004 h 3518073"/>
              <a:gd name="connsiteX56" fmla="*/ 172822 w 5221072"/>
              <a:gd name="connsiteY56" fmla="*/ 2504854 h 3518073"/>
              <a:gd name="connsiteX57" fmla="*/ 3978 w 5221072"/>
              <a:gd name="connsiteY57" fmla="*/ 2254252 h 3518073"/>
              <a:gd name="connsiteX58" fmla="*/ 358784 w 5221072"/>
              <a:gd name="connsiteY58" fmla="*/ 1831977 h 3518073"/>
              <a:gd name="connsiteX59" fmla="*/ 695331 w 5221072"/>
              <a:gd name="connsiteY59" fmla="*/ 1625600 h 3518073"/>
              <a:gd name="connsiteX60" fmla="*/ 1865319 w 5221072"/>
              <a:gd name="connsiteY60" fmla="*/ 869156 h 3518073"/>
              <a:gd name="connsiteX61" fmla="*/ 1675613 w 5221072"/>
              <a:gd name="connsiteY61" fmla="*/ 141287 h 3518073"/>
              <a:gd name="connsiteX0" fmla="*/ 1677277 w 5222736"/>
              <a:gd name="connsiteY0" fmla="*/ 141287 h 3518073"/>
              <a:gd name="connsiteX1" fmla="*/ 2170989 w 5222736"/>
              <a:gd name="connsiteY1" fmla="*/ 0 h 3518073"/>
              <a:gd name="connsiteX2" fmla="*/ 2421814 w 5222736"/>
              <a:gd name="connsiteY2" fmla="*/ 911225 h 3518073"/>
              <a:gd name="connsiteX3" fmla="*/ 2821864 w 5222736"/>
              <a:gd name="connsiteY3" fmla="*/ 790575 h 3518073"/>
              <a:gd name="connsiteX4" fmla="*/ 3044114 w 5222736"/>
              <a:gd name="connsiteY4" fmla="*/ 857251 h 3518073"/>
              <a:gd name="connsiteX5" fmla="*/ 3291543 w 5222736"/>
              <a:gd name="connsiteY5" fmla="*/ 703833 h 3518073"/>
              <a:gd name="connsiteX6" fmla="*/ 3429656 w 5222736"/>
              <a:gd name="connsiteY6" fmla="*/ 527620 h 3518073"/>
              <a:gd name="connsiteX7" fmla="*/ 3715627 w 5222736"/>
              <a:gd name="connsiteY7" fmla="*/ 451643 h 3518073"/>
              <a:gd name="connsiteX8" fmla="*/ 3715406 w 5222736"/>
              <a:gd name="connsiteY8" fmla="*/ 572864 h 3518073"/>
              <a:gd name="connsiteX9" fmla="*/ 3320118 w 5222736"/>
              <a:gd name="connsiteY9" fmla="*/ 1084833 h 3518073"/>
              <a:gd name="connsiteX10" fmla="*/ 4390314 w 5222736"/>
              <a:gd name="connsiteY10" fmla="*/ 1477962 h 3518073"/>
              <a:gd name="connsiteX11" fmla="*/ 4454386 w 5222736"/>
              <a:gd name="connsiteY11" fmla="*/ 1377726 h 3518073"/>
              <a:gd name="connsiteX12" fmla="*/ 4484549 w 5222736"/>
              <a:gd name="connsiteY12" fmla="*/ 1377726 h 3518073"/>
              <a:gd name="connsiteX13" fmla="*/ 4529792 w 5222736"/>
              <a:gd name="connsiteY13" fmla="*/ 1318195 h 3518073"/>
              <a:gd name="connsiteX14" fmla="*/ 4575036 w 5222736"/>
              <a:gd name="connsiteY14" fmla="*/ 1317401 h 3518073"/>
              <a:gd name="connsiteX15" fmla="*/ 4657586 w 5222736"/>
              <a:gd name="connsiteY15" fmla="*/ 1139601 h 3518073"/>
              <a:gd name="connsiteX16" fmla="*/ 4806811 w 5222736"/>
              <a:gd name="connsiteY16" fmla="*/ 1031651 h 3518073"/>
              <a:gd name="connsiteX17" fmla="*/ 5067162 w 5222736"/>
              <a:gd name="connsiteY17" fmla="*/ 704626 h 3518073"/>
              <a:gd name="connsiteX18" fmla="*/ 5222736 w 5222736"/>
              <a:gd name="connsiteY18" fmla="*/ 939576 h 3518073"/>
              <a:gd name="connsiteX19" fmla="*/ 4632186 w 5222736"/>
              <a:gd name="connsiteY19" fmla="*/ 1593626 h 3518073"/>
              <a:gd name="connsiteX20" fmla="*/ 3025064 w 5222736"/>
              <a:gd name="connsiteY20" fmla="*/ 2749550 h 3518073"/>
              <a:gd name="connsiteX21" fmla="*/ 2682960 w 5222736"/>
              <a:gd name="connsiteY21" fmla="*/ 2951957 h 3518073"/>
              <a:gd name="connsiteX22" fmla="*/ 2786940 w 5222736"/>
              <a:gd name="connsiteY22" fmla="*/ 3452813 h 3518073"/>
              <a:gd name="connsiteX23" fmla="*/ 2736935 w 5222736"/>
              <a:gd name="connsiteY23" fmla="*/ 3513140 h 3518073"/>
              <a:gd name="connsiteX24" fmla="*/ 2641461 w 5222736"/>
              <a:gd name="connsiteY24" fmla="*/ 3327178 h 3518073"/>
              <a:gd name="connsiteX25" fmla="*/ 2476361 w 5222736"/>
              <a:gd name="connsiteY25" fmla="*/ 3400203 h 3518073"/>
              <a:gd name="connsiteX26" fmla="*/ 2258304 w 5222736"/>
              <a:gd name="connsiteY26" fmla="*/ 3228977 h 3518073"/>
              <a:gd name="connsiteX27" fmla="*/ 2162036 w 5222736"/>
              <a:gd name="connsiteY27" fmla="*/ 3231928 h 3518073"/>
              <a:gd name="connsiteX28" fmla="*/ 2047736 w 5222736"/>
              <a:gd name="connsiteY28" fmla="*/ 3228753 h 3518073"/>
              <a:gd name="connsiteX29" fmla="*/ 1913816 w 5222736"/>
              <a:gd name="connsiteY29" fmla="*/ 3129758 h 3518073"/>
              <a:gd name="connsiteX30" fmla="*/ 1822311 w 5222736"/>
              <a:gd name="connsiteY30" fmla="*/ 3238278 h 3518073"/>
              <a:gd name="connsiteX31" fmla="*/ 1722522 w 5222736"/>
              <a:gd name="connsiteY31" fmla="*/ 3219452 h 3518073"/>
              <a:gd name="connsiteX32" fmla="*/ 1613780 w 5222736"/>
              <a:gd name="connsiteY32" fmla="*/ 3091658 h 3518073"/>
              <a:gd name="connsiteX33" fmla="*/ 1397086 w 5222736"/>
              <a:gd name="connsiteY33" fmla="*/ 3047208 h 3518073"/>
              <a:gd name="connsiteX34" fmla="*/ 1335173 w 5222736"/>
              <a:gd name="connsiteY34" fmla="*/ 3001171 h 3518073"/>
              <a:gd name="connsiteX35" fmla="*/ 1260336 w 5222736"/>
              <a:gd name="connsiteY35" fmla="*/ 2962054 h 3518073"/>
              <a:gd name="connsiteX36" fmla="*/ 977986 w 5222736"/>
              <a:gd name="connsiteY36" fmla="*/ 2819402 h 3518073"/>
              <a:gd name="connsiteX37" fmla="*/ 827173 w 5222736"/>
              <a:gd name="connsiteY37" fmla="*/ 2678908 h 3518073"/>
              <a:gd name="connsiteX38" fmla="*/ 589048 w 5222736"/>
              <a:gd name="connsiteY38" fmla="*/ 2708277 h 3518073"/>
              <a:gd name="connsiteX39" fmla="*/ 571361 w 5222736"/>
              <a:gd name="connsiteY39" fmla="*/ 2682654 h 3518073"/>
              <a:gd name="connsiteX40" fmla="*/ 545961 w 5222736"/>
              <a:gd name="connsiteY40" fmla="*/ 2692179 h 3518073"/>
              <a:gd name="connsiteX41" fmla="*/ 536436 w 5222736"/>
              <a:gd name="connsiteY41" fmla="*/ 2673129 h 3518073"/>
              <a:gd name="connsiteX42" fmla="*/ 514211 w 5222736"/>
              <a:gd name="connsiteY42" fmla="*/ 2698529 h 3518073"/>
              <a:gd name="connsiteX43" fmla="*/ 498336 w 5222736"/>
              <a:gd name="connsiteY43" fmla="*/ 2676304 h 3518073"/>
              <a:gd name="connsiteX44" fmla="*/ 463411 w 5222736"/>
              <a:gd name="connsiteY44" fmla="*/ 2685829 h 3518073"/>
              <a:gd name="connsiteX45" fmla="*/ 444361 w 5222736"/>
              <a:gd name="connsiteY45" fmla="*/ 2669954 h 3518073"/>
              <a:gd name="connsiteX46" fmla="*/ 431661 w 5222736"/>
              <a:gd name="connsiteY46" fmla="*/ 2638204 h 3518073"/>
              <a:gd name="connsiteX47" fmla="*/ 412611 w 5222736"/>
              <a:gd name="connsiteY47" fmla="*/ 2619154 h 3518073"/>
              <a:gd name="connsiteX48" fmla="*/ 396736 w 5222736"/>
              <a:gd name="connsiteY48" fmla="*/ 2663604 h 3518073"/>
              <a:gd name="connsiteX49" fmla="*/ 368161 w 5222736"/>
              <a:gd name="connsiteY49" fmla="*/ 2660429 h 3518073"/>
              <a:gd name="connsiteX50" fmla="*/ 352286 w 5222736"/>
              <a:gd name="connsiteY50" fmla="*/ 2676304 h 3518073"/>
              <a:gd name="connsiteX51" fmla="*/ 323711 w 5222736"/>
              <a:gd name="connsiteY51" fmla="*/ 2638204 h 3518073"/>
              <a:gd name="connsiteX52" fmla="*/ 288786 w 5222736"/>
              <a:gd name="connsiteY52" fmla="*/ 2654079 h 3518073"/>
              <a:gd name="connsiteX53" fmla="*/ 301486 w 5222736"/>
              <a:gd name="connsiteY53" fmla="*/ 2622329 h 3518073"/>
              <a:gd name="connsiteX54" fmla="*/ 288786 w 5222736"/>
              <a:gd name="connsiteY54" fmla="*/ 2596929 h 3518073"/>
              <a:gd name="connsiteX55" fmla="*/ 250686 w 5222736"/>
              <a:gd name="connsiteY55" fmla="*/ 2562004 h 3518073"/>
              <a:gd name="connsiteX56" fmla="*/ 174486 w 5222736"/>
              <a:gd name="connsiteY56" fmla="*/ 2504854 h 3518073"/>
              <a:gd name="connsiteX57" fmla="*/ 218936 w 5222736"/>
              <a:gd name="connsiteY57" fmla="*/ 2498504 h 3518073"/>
              <a:gd name="connsiteX58" fmla="*/ 5642 w 5222736"/>
              <a:gd name="connsiteY58" fmla="*/ 2254252 h 3518073"/>
              <a:gd name="connsiteX59" fmla="*/ 360448 w 5222736"/>
              <a:gd name="connsiteY59" fmla="*/ 1831977 h 3518073"/>
              <a:gd name="connsiteX60" fmla="*/ 696995 w 5222736"/>
              <a:gd name="connsiteY60" fmla="*/ 1625600 h 3518073"/>
              <a:gd name="connsiteX61" fmla="*/ 1866983 w 5222736"/>
              <a:gd name="connsiteY61" fmla="*/ 869156 h 3518073"/>
              <a:gd name="connsiteX62" fmla="*/ 1677277 w 5222736"/>
              <a:gd name="connsiteY62" fmla="*/ 141287 h 3518073"/>
              <a:gd name="connsiteX0" fmla="*/ 1677277 w 5222736"/>
              <a:gd name="connsiteY0" fmla="*/ 141287 h 3518073"/>
              <a:gd name="connsiteX1" fmla="*/ 2170989 w 5222736"/>
              <a:gd name="connsiteY1" fmla="*/ 0 h 3518073"/>
              <a:gd name="connsiteX2" fmla="*/ 2421814 w 5222736"/>
              <a:gd name="connsiteY2" fmla="*/ 911225 h 3518073"/>
              <a:gd name="connsiteX3" fmla="*/ 2821864 w 5222736"/>
              <a:gd name="connsiteY3" fmla="*/ 790575 h 3518073"/>
              <a:gd name="connsiteX4" fmla="*/ 3044114 w 5222736"/>
              <a:gd name="connsiteY4" fmla="*/ 857251 h 3518073"/>
              <a:gd name="connsiteX5" fmla="*/ 3291543 w 5222736"/>
              <a:gd name="connsiteY5" fmla="*/ 703833 h 3518073"/>
              <a:gd name="connsiteX6" fmla="*/ 3429656 w 5222736"/>
              <a:gd name="connsiteY6" fmla="*/ 527620 h 3518073"/>
              <a:gd name="connsiteX7" fmla="*/ 3715627 w 5222736"/>
              <a:gd name="connsiteY7" fmla="*/ 451643 h 3518073"/>
              <a:gd name="connsiteX8" fmla="*/ 3715406 w 5222736"/>
              <a:gd name="connsiteY8" fmla="*/ 572864 h 3518073"/>
              <a:gd name="connsiteX9" fmla="*/ 3320118 w 5222736"/>
              <a:gd name="connsiteY9" fmla="*/ 1084833 h 3518073"/>
              <a:gd name="connsiteX10" fmla="*/ 4390314 w 5222736"/>
              <a:gd name="connsiteY10" fmla="*/ 1477962 h 3518073"/>
              <a:gd name="connsiteX11" fmla="*/ 4454386 w 5222736"/>
              <a:gd name="connsiteY11" fmla="*/ 1377726 h 3518073"/>
              <a:gd name="connsiteX12" fmla="*/ 4484549 w 5222736"/>
              <a:gd name="connsiteY12" fmla="*/ 1377726 h 3518073"/>
              <a:gd name="connsiteX13" fmla="*/ 4529792 w 5222736"/>
              <a:gd name="connsiteY13" fmla="*/ 1318195 h 3518073"/>
              <a:gd name="connsiteX14" fmla="*/ 4575036 w 5222736"/>
              <a:gd name="connsiteY14" fmla="*/ 1317401 h 3518073"/>
              <a:gd name="connsiteX15" fmla="*/ 4657586 w 5222736"/>
              <a:gd name="connsiteY15" fmla="*/ 1139601 h 3518073"/>
              <a:gd name="connsiteX16" fmla="*/ 4806811 w 5222736"/>
              <a:gd name="connsiteY16" fmla="*/ 1031651 h 3518073"/>
              <a:gd name="connsiteX17" fmla="*/ 5067162 w 5222736"/>
              <a:gd name="connsiteY17" fmla="*/ 704626 h 3518073"/>
              <a:gd name="connsiteX18" fmla="*/ 5222736 w 5222736"/>
              <a:gd name="connsiteY18" fmla="*/ 939576 h 3518073"/>
              <a:gd name="connsiteX19" fmla="*/ 4632186 w 5222736"/>
              <a:gd name="connsiteY19" fmla="*/ 1593626 h 3518073"/>
              <a:gd name="connsiteX20" fmla="*/ 3025064 w 5222736"/>
              <a:gd name="connsiteY20" fmla="*/ 2749550 h 3518073"/>
              <a:gd name="connsiteX21" fmla="*/ 2682960 w 5222736"/>
              <a:gd name="connsiteY21" fmla="*/ 2951957 h 3518073"/>
              <a:gd name="connsiteX22" fmla="*/ 2786940 w 5222736"/>
              <a:gd name="connsiteY22" fmla="*/ 3452813 h 3518073"/>
              <a:gd name="connsiteX23" fmla="*/ 2736935 w 5222736"/>
              <a:gd name="connsiteY23" fmla="*/ 3513140 h 3518073"/>
              <a:gd name="connsiteX24" fmla="*/ 2641461 w 5222736"/>
              <a:gd name="connsiteY24" fmla="*/ 3327178 h 3518073"/>
              <a:gd name="connsiteX25" fmla="*/ 2476361 w 5222736"/>
              <a:gd name="connsiteY25" fmla="*/ 3400203 h 3518073"/>
              <a:gd name="connsiteX26" fmla="*/ 2258304 w 5222736"/>
              <a:gd name="connsiteY26" fmla="*/ 3228977 h 3518073"/>
              <a:gd name="connsiteX27" fmla="*/ 2162036 w 5222736"/>
              <a:gd name="connsiteY27" fmla="*/ 3231928 h 3518073"/>
              <a:gd name="connsiteX28" fmla="*/ 2047736 w 5222736"/>
              <a:gd name="connsiteY28" fmla="*/ 3228753 h 3518073"/>
              <a:gd name="connsiteX29" fmla="*/ 1913816 w 5222736"/>
              <a:gd name="connsiteY29" fmla="*/ 3129758 h 3518073"/>
              <a:gd name="connsiteX30" fmla="*/ 1822311 w 5222736"/>
              <a:gd name="connsiteY30" fmla="*/ 3238278 h 3518073"/>
              <a:gd name="connsiteX31" fmla="*/ 1722522 w 5222736"/>
              <a:gd name="connsiteY31" fmla="*/ 3219452 h 3518073"/>
              <a:gd name="connsiteX32" fmla="*/ 1613780 w 5222736"/>
              <a:gd name="connsiteY32" fmla="*/ 3091658 h 3518073"/>
              <a:gd name="connsiteX33" fmla="*/ 1397086 w 5222736"/>
              <a:gd name="connsiteY33" fmla="*/ 3047208 h 3518073"/>
              <a:gd name="connsiteX34" fmla="*/ 1335173 w 5222736"/>
              <a:gd name="connsiteY34" fmla="*/ 3001171 h 3518073"/>
              <a:gd name="connsiteX35" fmla="*/ 1260336 w 5222736"/>
              <a:gd name="connsiteY35" fmla="*/ 2962054 h 3518073"/>
              <a:gd name="connsiteX36" fmla="*/ 977986 w 5222736"/>
              <a:gd name="connsiteY36" fmla="*/ 2819402 h 3518073"/>
              <a:gd name="connsiteX37" fmla="*/ 827173 w 5222736"/>
              <a:gd name="connsiteY37" fmla="*/ 2678908 h 3518073"/>
              <a:gd name="connsiteX38" fmla="*/ 589048 w 5222736"/>
              <a:gd name="connsiteY38" fmla="*/ 2708277 h 3518073"/>
              <a:gd name="connsiteX39" fmla="*/ 571361 w 5222736"/>
              <a:gd name="connsiteY39" fmla="*/ 2682654 h 3518073"/>
              <a:gd name="connsiteX40" fmla="*/ 545961 w 5222736"/>
              <a:gd name="connsiteY40" fmla="*/ 2692179 h 3518073"/>
              <a:gd name="connsiteX41" fmla="*/ 536436 w 5222736"/>
              <a:gd name="connsiteY41" fmla="*/ 2673129 h 3518073"/>
              <a:gd name="connsiteX42" fmla="*/ 514211 w 5222736"/>
              <a:gd name="connsiteY42" fmla="*/ 2698529 h 3518073"/>
              <a:gd name="connsiteX43" fmla="*/ 498336 w 5222736"/>
              <a:gd name="connsiteY43" fmla="*/ 2676304 h 3518073"/>
              <a:gd name="connsiteX44" fmla="*/ 463411 w 5222736"/>
              <a:gd name="connsiteY44" fmla="*/ 2685829 h 3518073"/>
              <a:gd name="connsiteX45" fmla="*/ 444361 w 5222736"/>
              <a:gd name="connsiteY45" fmla="*/ 2669954 h 3518073"/>
              <a:gd name="connsiteX46" fmla="*/ 431661 w 5222736"/>
              <a:gd name="connsiteY46" fmla="*/ 2638204 h 3518073"/>
              <a:gd name="connsiteX47" fmla="*/ 412611 w 5222736"/>
              <a:gd name="connsiteY47" fmla="*/ 2619154 h 3518073"/>
              <a:gd name="connsiteX48" fmla="*/ 396736 w 5222736"/>
              <a:gd name="connsiteY48" fmla="*/ 2663604 h 3518073"/>
              <a:gd name="connsiteX49" fmla="*/ 368161 w 5222736"/>
              <a:gd name="connsiteY49" fmla="*/ 2660429 h 3518073"/>
              <a:gd name="connsiteX50" fmla="*/ 352286 w 5222736"/>
              <a:gd name="connsiteY50" fmla="*/ 2676304 h 3518073"/>
              <a:gd name="connsiteX51" fmla="*/ 323711 w 5222736"/>
              <a:gd name="connsiteY51" fmla="*/ 2638204 h 3518073"/>
              <a:gd name="connsiteX52" fmla="*/ 288786 w 5222736"/>
              <a:gd name="connsiteY52" fmla="*/ 2654079 h 3518073"/>
              <a:gd name="connsiteX53" fmla="*/ 301486 w 5222736"/>
              <a:gd name="connsiteY53" fmla="*/ 2622329 h 3518073"/>
              <a:gd name="connsiteX54" fmla="*/ 288786 w 5222736"/>
              <a:gd name="connsiteY54" fmla="*/ 2596929 h 3518073"/>
              <a:gd name="connsiteX55" fmla="*/ 250686 w 5222736"/>
              <a:gd name="connsiteY55" fmla="*/ 2562004 h 3518073"/>
              <a:gd name="connsiteX56" fmla="*/ 174486 w 5222736"/>
              <a:gd name="connsiteY56" fmla="*/ 2504854 h 3518073"/>
              <a:gd name="connsiteX57" fmla="*/ 218936 w 5222736"/>
              <a:gd name="connsiteY57" fmla="*/ 2498504 h 3518073"/>
              <a:gd name="connsiteX58" fmla="*/ 5642 w 5222736"/>
              <a:gd name="connsiteY58" fmla="*/ 2254252 h 3518073"/>
              <a:gd name="connsiteX59" fmla="*/ 360448 w 5222736"/>
              <a:gd name="connsiteY59" fmla="*/ 1831977 h 3518073"/>
              <a:gd name="connsiteX60" fmla="*/ 696995 w 5222736"/>
              <a:gd name="connsiteY60" fmla="*/ 1625600 h 3518073"/>
              <a:gd name="connsiteX61" fmla="*/ 1866983 w 5222736"/>
              <a:gd name="connsiteY61" fmla="*/ 869156 h 3518073"/>
              <a:gd name="connsiteX62" fmla="*/ 1677277 w 5222736"/>
              <a:gd name="connsiteY62" fmla="*/ 141287 h 3518073"/>
              <a:gd name="connsiteX0" fmla="*/ 1680386 w 5225845"/>
              <a:gd name="connsiteY0" fmla="*/ 141287 h 3518073"/>
              <a:gd name="connsiteX1" fmla="*/ 2174098 w 5225845"/>
              <a:gd name="connsiteY1" fmla="*/ 0 h 3518073"/>
              <a:gd name="connsiteX2" fmla="*/ 2424923 w 5225845"/>
              <a:gd name="connsiteY2" fmla="*/ 911225 h 3518073"/>
              <a:gd name="connsiteX3" fmla="*/ 2824973 w 5225845"/>
              <a:gd name="connsiteY3" fmla="*/ 790575 h 3518073"/>
              <a:gd name="connsiteX4" fmla="*/ 3047223 w 5225845"/>
              <a:gd name="connsiteY4" fmla="*/ 857251 h 3518073"/>
              <a:gd name="connsiteX5" fmla="*/ 3294652 w 5225845"/>
              <a:gd name="connsiteY5" fmla="*/ 703833 h 3518073"/>
              <a:gd name="connsiteX6" fmla="*/ 3432765 w 5225845"/>
              <a:gd name="connsiteY6" fmla="*/ 527620 h 3518073"/>
              <a:gd name="connsiteX7" fmla="*/ 3718736 w 5225845"/>
              <a:gd name="connsiteY7" fmla="*/ 451643 h 3518073"/>
              <a:gd name="connsiteX8" fmla="*/ 3718515 w 5225845"/>
              <a:gd name="connsiteY8" fmla="*/ 572864 h 3518073"/>
              <a:gd name="connsiteX9" fmla="*/ 3323227 w 5225845"/>
              <a:gd name="connsiteY9" fmla="*/ 1084833 h 3518073"/>
              <a:gd name="connsiteX10" fmla="*/ 4393423 w 5225845"/>
              <a:gd name="connsiteY10" fmla="*/ 1477962 h 3518073"/>
              <a:gd name="connsiteX11" fmla="*/ 4457495 w 5225845"/>
              <a:gd name="connsiteY11" fmla="*/ 1377726 h 3518073"/>
              <a:gd name="connsiteX12" fmla="*/ 4487658 w 5225845"/>
              <a:gd name="connsiteY12" fmla="*/ 1377726 h 3518073"/>
              <a:gd name="connsiteX13" fmla="*/ 4532901 w 5225845"/>
              <a:gd name="connsiteY13" fmla="*/ 1318195 h 3518073"/>
              <a:gd name="connsiteX14" fmla="*/ 4578145 w 5225845"/>
              <a:gd name="connsiteY14" fmla="*/ 1317401 h 3518073"/>
              <a:gd name="connsiteX15" fmla="*/ 4660695 w 5225845"/>
              <a:gd name="connsiteY15" fmla="*/ 1139601 h 3518073"/>
              <a:gd name="connsiteX16" fmla="*/ 4809920 w 5225845"/>
              <a:gd name="connsiteY16" fmla="*/ 1031651 h 3518073"/>
              <a:gd name="connsiteX17" fmla="*/ 5070271 w 5225845"/>
              <a:gd name="connsiteY17" fmla="*/ 704626 h 3518073"/>
              <a:gd name="connsiteX18" fmla="*/ 5225845 w 5225845"/>
              <a:gd name="connsiteY18" fmla="*/ 939576 h 3518073"/>
              <a:gd name="connsiteX19" fmla="*/ 4635295 w 5225845"/>
              <a:gd name="connsiteY19" fmla="*/ 1593626 h 3518073"/>
              <a:gd name="connsiteX20" fmla="*/ 3028173 w 5225845"/>
              <a:gd name="connsiteY20" fmla="*/ 2749550 h 3518073"/>
              <a:gd name="connsiteX21" fmla="*/ 2686069 w 5225845"/>
              <a:gd name="connsiteY21" fmla="*/ 2951957 h 3518073"/>
              <a:gd name="connsiteX22" fmla="*/ 2790049 w 5225845"/>
              <a:gd name="connsiteY22" fmla="*/ 3452813 h 3518073"/>
              <a:gd name="connsiteX23" fmla="*/ 2740044 w 5225845"/>
              <a:gd name="connsiteY23" fmla="*/ 3513140 h 3518073"/>
              <a:gd name="connsiteX24" fmla="*/ 2644570 w 5225845"/>
              <a:gd name="connsiteY24" fmla="*/ 3327178 h 3518073"/>
              <a:gd name="connsiteX25" fmla="*/ 2479470 w 5225845"/>
              <a:gd name="connsiteY25" fmla="*/ 3400203 h 3518073"/>
              <a:gd name="connsiteX26" fmla="*/ 2261413 w 5225845"/>
              <a:gd name="connsiteY26" fmla="*/ 3228977 h 3518073"/>
              <a:gd name="connsiteX27" fmla="*/ 2165145 w 5225845"/>
              <a:gd name="connsiteY27" fmla="*/ 3231928 h 3518073"/>
              <a:gd name="connsiteX28" fmla="*/ 2050845 w 5225845"/>
              <a:gd name="connsiteY28" fmla="*/ 3228753 h 3518073"/>
              <a:gd name="connsiteX29" fmla="*/ 1916925 w 5225845"/>
              <a:gd name="connsiteY29" fmla="*/ 3129758 h 3518073"/>
              <a:gd name="connsiteX30" fmla="*/ 1825420 w 5225845"/>
              <a:gd name="connsiteY30" fmla="*/ 3238278 h 3518073"/>
              <a:gd name="connsiteX31" fmla="*/ 1725631 w 5225845"/>
              <a:gd name="connsiteY31" fmla="*/ 3219452 h 3518073"/>
              <a:gd name="connsiteX32" fmla="*/ 1616889 w 5225845"/>
              <a:gd name="connsiteY32" fmla="*/ 3091658 h 3518073"/>
              <a:gd name="connsiteX33" fmla="*/ 1400195 w 5225845"/>
              <a:gd name="connsiteY33" fmla="*/ 3047208 h 3518073"/>
              <a:gd name="connsiteX34" fmla="*/ 1338282 w 5225845"/>
              <a:gd name="connsiteY34" fmla="*/ 3001171 h 3518073"/>
              <a:gd name="connsiteX35" fmla="*/ 1263445 w 5225845"/>
              <a:gd name="connsiteY35" fmla="*/ 2962054 h 3518073"/>
              <a:gd name="connsiteX36" fmla="*/ 981095 w 5225845"/>
              <a:gd name="connsiteY36" fmla="*/ 2819402 h 3518073"/>
              <a:gd name="connsiteX37" fmla="*/ 830282 w 5225845"/>
              <a:gd name="connsiteY37" fmla="*/ 2678908 h 3518073"/>
              <a:gd name="connsiteX38" fmla="*/ 592157 w 5225845"/>
              <a:gd name="connsiteY38" fmla="*/ 2708277 h 3518073"/>
              <a:gd name="connsiteX39" fmla="*/ 574470 w 5225845"/>
              <a:gd name="connsiteY39" fmla="*/ 2682654 h 3518073"/>
              <a:gd name="connsiteX40" fmla="*/ 549070 w 5225845"/>
              <a:gd name="connsiteY40" fmla="*/ 2692179 h 3518073"/>
              <a:gd name="connsiteX41" fmla="*/ 539545 w 5225845"/>
              <a:gd name="connsiteY41" fmla="*/ 2673129 h 3518073"/>
              <a:gd name="connsiteX42" fmla="*/ 517320 w 5225845"/>
              <a:gd name="connsiteY42" fmla="*/ 2698529 h 3518073"/>
              <a:gd name="connsiteX43" fmla="*/ 501445 w 5225845"/>
              <a:gd name="connsiteY43" fmla="*/ 2676304 h 3518073"/>
              <a:gd name="connsiteX44" fmla="*/ 466520 w 5225845"/>
              <a:gd name="connsiteY44" fmla="*/ 2685829 h 3518073"/>
              <a:gd name="connsiteX45" fmla="*/ 447470 w 5225845"/>
              <a:gd name="connsiteY45" fmla="*/ 2669954 h 3518073"/>
              <a:gd name="connsiteX46" fmla="*/ 434770 w 5225845"/>
              <a:gd name="connsiteY46" fmla="*/ 2638204 h 3518073"/>
              <a:gd name="connsiteX47" fmla="*/ 415720 w 5225845"/>
              <a:gd name="connsiteY47" fmla="*/ 2619154 h 3518073"/>
              <a:gd name="connsiteX48" fmla="*/ 399845 w 5225845"/>
              <a:gd name="connsiteY48" fmla="*/ 2663604 h 3518073"/>
              <a:gd name="connsiteX49" fmla="*/ 371270 w 5225845"/>
              <a:gd name="connsiteY49" fmla="*/ 2660429 h 3518073"/>
              <a:gd name="connsiteX50" fmla="*/ 355395 w 5225845"/>
              <a:gd name="connsiteY50" fmla="*/ 2676304 h 3518073"/>
              <a:gd name="connsiteX51" fmla="*/ 326820 w 5225845"/>
              <a:gd name="connsiteY51" fmla="*/ 2638204 h 3518073"/>
              <a:gd name="connsiteX52" fmla="*/ 291895 w 5225845"/>
              <a:gd name="connsiteY52" fmla="*/ 2654079 h 3518073"/>
              <a:gd name="connsiteX53" fmla="*/ 304595 w 5225845"/>
              <a:gd name="connsiteY53" fmla="*/ 2622329 h 3518073"/>
              <a:gd name="connsiteX54" fmla="*/ 291895 w 5225845"/>
              <a:gd name="connsiteY54" fmla="*/ 2596929 h 3518073"/>
              <a:gd name="connsiteX55" fmla="*/ 253795 w 5225845"/>
              <a:gd name="connsiteY55" fmla="*/ 2562004 h 3518073"/>
              <a:gd name="connsiteX56" fmla="*/ 177595 w 5225845"/>
              <a:gd name="connsiteY56" fmla="*/ 2504854 h 3518073"/>
              <a:gd name="connsiteX57" fmla="*/ 222045 w 5225845"/>
              <a:gd name="connsiteY57" fmla="*/ 2498504 h 3518073"/>
              <a:gd name="connsiteX58" fmla="*/ 126795 w 5225845"/>
              <a:gd name="connsiteY58" fmla="*/ 2393729 h 3518073"/>
              <a:gd name="connsiteX59" fmla="*/ 8751 w 5225845"/>
              <a:gd name="connsiteY59" fmla="*/ 2254252 h 3518073"/>
              <a:gd name="connsiteX60" fmla="*/ 363557 w 5225845"/>
              <a:gd name="connsiteY60" fmla="*/ 1831977 h 3518073"/>
              <a:gd name="connsiteX61" fmla="*/ 700104 w 5225845"/>
              <a:gd name="connsiteY61" fmla="*/ 1625600 h 3518073"/>
              <a:gd name="connsiteX62" fmla="*/ 1870092 w 5225845"/>
              <a:gd name="connsiteY62" fmla="*/ 869156 h 3518073"/>
              <a:gd name="connsiteX63" fmla="*/ 1680386 w 5225845"/>
              <a:gd name="connsiteY63" fmla="*/ 141287 h 3518073"/>
              <a:gd name="connsiteX0" fmla="*/ 1682353 w 5227812"/>
              <a:gd name="connsiteY0" fmla="*/ 141287 h 3518073"/>
              <a:gd name="connsiteX1" fmla="*/ 2176065 w 5227812"/>
              <a:gd name="connsiteY1" fmla="*/ 0 h 3518073"/>
              <a:gd name="connsiteX2" fmla="*/ 2426890 w 5227812"/>
              <a:gd name="connsiteY2" fmla="*/ 911225 h 3518073"/>
              <a:gd name="connsiteX3" fmla="*/ 2826940 w 5227812"/>
              <a:gd name="connsiteY3" fmla="*/ 790575 h 3518073"/>
              <a:gd name="connsiteX4" fmla="*/ 3049190 w 5227812"/>
              <a:gd name="connsiteY4" fmla="*/ 857251 h 3518073"/>
              <a:gd name="connsiteX5" fmla="*/ 3296619 w 5227812"/>
              <a:gd name="connsiteY5" fmla="*/ 703833 h 3518073"/>
              <a:gd name="connsiteX6" fmla="*/ 3434732 w 5227812"/>
              <a:gd name="connsiteY6" fmla="*/ 527620 h 3518073"/>
              <a:gd name="connsiteX7" fmla="*/ 3720703 w 5227812"/>
              <a:gd name="connsiteY7" fmla="*/ 451643 h 3518073"/>
              <a:gd name="connsiteX8" fmla="*/ 3720482 w 5227812"/>
              <a:gd name="connsiteY8" fmla="*/ 572864 h 3518073"/>
              <a:gd name="connsiteX9" fmla="*/ 3325194 w 5227812"/>
              <a:gd name="connsiteY9" fmla="*/ 1084833 h 3518073"/>
              <a:gd name="connsiteX10" fmla="*/ 4395390 w 5227812"/>
              <a:gd name="connsiteY10" fmla="*/ 1477962 h 3518073"/>
              <a:gd name="connsiteX11" fmla="*/ 4459462 w 5227812"/>
              <a:gd name="connsiteY11" fmla="*/ 1377726 h 3518073"/>
              <a:gd name="connsiteX12" fmla="*/ 4489625 w 5227812"/>
              <a:gd name="connsiteY12" fmla="*/ 1377726 h 3518073"/>
              <a:gd name="connsiteX13" fmla="*/ 4534868 w 5227812"/>
              <a:gd name="connsiteY13" fmla="*/ 1318195 h 3518073"/>
              <a:gd name="connsiteX14" fmla="*/ 4580112 w 5227812"/>
              <a:gd name="connsiteY14" fmla="*/ 1317401 h 3518073"/>
              <a:gd name="connsiteX15" fmla="*/ 4662662 w 5227812"/>
              <a:gd name="connsiteY15" fmla="*/ 1139601 h 3518073"/>
              <a:gd name="connsiteX16" fmla="*/ 4811887 w 5227812"/>
              <a:gd name="connsiteY16" fmla="*/ 1031651 h 3518073"/>
              <a:gd name="connsiteX17" fmla="*/ 5072238 w 5227812"/>
              <a:gd name="connsiteY17" fmla="*/ 704626 h 3518073"/>
              <a:gd name="connsiteX18" fmla="*/ 5227812 w 5227812"/>
              <a:gd name="connsiteY18" fmla="*/ 939576 h 3518073"/>
              <a:gd name="connsiteX19" fmla="*/ 4637262 w 5227812"/>
              <a:gd name="connsiteY19" fmla="*/ 1593626 h 3518073"/>
              <a:gd name="connsiteX20" fmla="*/ 3030140 w 5227812"/>
              <a:gd name="connsiteY20" fmla="*/ 2749550 h 3518073"/>
              <a:gd name="connsiteX21" fmla="*/ 2688036 w 5227812"/>
              <a:gd name="connsiteY21" fmla="*/ 2951957 h 3518073"/>
              <a:gd name="connsiteX22" fmla="*/ 2792016 w 5227812"/>
              <a:gd name="connsiteY22" fmla="*/ 3452813 h 3518073"/>
              <a:gd name="connsiteX23" fmla="*/ 2742011 w 5227812"/>
              <a:gd name="connsiteY23" fmla="*/ 3513140 h 3518073"/>
              <a:gd name="connsiteX24" fmla="*/ 2646537 w 5227812"/>
              <a:gd name="connsiteY24" fmla="*/ 3327178 h 3518073"/>
              <a:gd name="connsiteX25" fmla="*/ 2481437 w 5227812"/>
              <a:gd name="connsiteY25" fmla="*/ 3400203 h 3518073"/>
              <a:gd name="connsiteX26" fmla="*/ 2263380 w 5227812"/>
              <a:gd name="connsiteY26" fmla="*/ 3228977 h 3518073"/>
              <a:gd name="connsiteX27" fmla="*/ 2167112 w 5227812"/>
              <a:gd name="connsiteY27" fmla="*/ 3231928 h 3518073"/>
              <a:gd name="connsiteX28" fmla="*/ 2052812 w 5227812"/>
              <a:gd name="connsiteY28" fmla="*/ 3228753 h 3518073"/>
              <a:gd name="connsiteX29" fmla="*/ 1918892 w 5227812"/>
              <a:gd name="connsiteY29" fmla="*/ 3129758 h 3518073"/>
              <a:gd name="connsiteX30" fmla="*/ 1827387 w 5227812"/>
              <a:gd name="connsiteY30" fmla="*/ 3238278 h 3518073"/>
              <a:gd name="connsiteX31" fmla="*/ 1727598 w 5227812"/>
              <a:gd name="connsiteY31" fmla="*/ 3219452 h 3518073"/>
              <a:gd name="connsiteX32" fmla="*/ 1618856 w 5227812"/>
              <a:gd name="connsiteY32" fmla="*/ 3091658 h 3518073"/>
              <a:gd name="connsiteX33" fmla="*/ 1402162 w 5227812"/>
              <a:gd name="connsiteY33" fmla="*/ 3047208 h 3518073"/>
              <a:gd name="connsiteX34" fmla="*/ 1340249 w 5227812"/>
              <a:gd name="connsiteY34" fmla="*/ 3001171 h 3518073"/>
              <a:gd name="connsiteX35" fmla="*/ 1265412 w 5227812"/>
              <a:gd name="connsiteY35" fmla="*/ 2962054 h 3518073"/>
              <a:gd name="connsiteX36" fmla="*/ 983062 w 5227812"/>
              <a:gd name="connsiteY36" fmla="*/ 2819402 h 3518073"/>
              <a:gd name="connsiteX37" fmla="*/ 832249 w 5227812"/>
              <a:gd name="connsiteY37" fmla="*/ 2678908 h 3518073"/>
              <a:gd name="connsiteX38" fmla="*/ 594124 w 5227812"/>
              <a:gd name="connsiteY38" fmla="*/ 2708277 h 3518073"/>
              <a:gd name="connsiteX39" fmla="*/ 576437 w 5227812"/>
              <a:gd name="connsiteY39" fmla="*/ 2682654 h 3518073"/>
              <a:gd name="connsiteX40" fmla="*/ 551037 w 5227812"/>
              <a:gd name="connsiteY40" fmla="*/ 2692179 h 3518073"/>
              <a:gd name="connsiteX41" fmla="*/ 541512 w 5227812"/>
              <a:gd name="connsiteY41" fmla="*/ 2673129 h 3518073"/>
              <a:gd name="connsiteX42" fmla="*/ 519287 w 5227812"/>
              <a:gd name="connsiteY42" fmla="*/ 2698529 h 3518073"/>
              <a:gd name="connsiteX43" fmla="*/ 503412 w 5227812"/>
              <a:gd name="connsiteY43" fmla="*/ 2676304 h 3518073"/>
              <a:gd name="connsiteX44" fmla="*/ 468487 w 5227812"/>
              <a:gd name="connsiteY44" fmla="*/ 2685829 h 3518073"/>
              <a:gd name="connsiteX45" fmla="*/ 449437 w 5227812"/>
              <a:gd name="connsiteY45" fmla="*/ 2669954 h 3518073"/>
              <a:gd name="connsiteX46" fmla="*/ 436737 w 5227812"/>
              <a:gd name="connsiteY46" fmla="*/ 2638204 h 3518073"/>
              <a:gd name="connsiteX47" fmla="*/ 417687 w 5227812"/>
              <a:gd name="connsiteY47" fmla="*/ 2619154 h 3518073"/>
              <a:gd name="connsiteX48" fmla="*/ 401812 w 5227812"/>
              <a:gd name="connsiteY48" fmla="*/ 2663604 h 3518073"/>
              <a:gd name="connsiteX49" fmla="*/ 373237 w 5227812"/>
              <a:gd name="connsiteY49" fmla="*/ 2660429 h 3518073"/>
              <a:gd name="connsiteX50" fmla="*/ 357362 w 5227812"/>
              <a:gd name="connsiteY50" fmla="*/ 2676304 h 3518073"/>
              <a:gd name="connsiteX51" fmla="*/ 328787 w 5227812"/>
              <a:gd name="connsiteY51" fmla="*/ 2638204 h 3518073"/>
              <a:gd name="connsiteX52" fmla="*/ 293862 w 5227812"/>
              <a:gd name="connsiteY52" fmla="*/ 2654079 h 3518073"/>
              <a:gd name="connsiteX53" fmla="*/ 306562 w 5227812"/>
              <a:gd name="connsiteY53" fmla="*/ 2622329 h 3518073"/>
              <a:gd name="connsiteX54" fmla="*/ 293862 w 5227812"/>
              <a:gd name="connsiteY54" fmla="*/ 2596929 h 3518073"/>
              <a:gd name="connsiteX55" fmla="*/ 255762 w 5227812"/>
              <a:gd name="connsiteY55" fmla="*/ 2562004 h 3518073"/>
              <a:gd name="connsiteX56" fmla="*/ 179562 w 5227812"/>
              <a:gd name="connsiteY56" fmla="*/ 2504854 h 3518073"/>
              <a:gd name="connsiteX57" fmla="*/ 224012 w 5227812"/>
              <a:gd name="connsiteY57" fmla="*/ 2498504 h 3518073"/>
              <a:gd name="connsiteX58" fmla="*/ 128762 w 5227812"/>
              <a:gd name="connsiteY58" fmla="*/ 2393729 h 3518073"/>
              <a:gd name="connsiteX59" fmla="*/ 144638 w 5227812"/>
              <a:gd name="connsiteY59" fmla="*/ 2352454 h 3518073"/>
              <a:gd name="connsiteX60" fmla="*/ 10718 w 5227812"/>
              <a:gd name="connsiteY60" fmla="*/ 2254252 h 3518073"/>
              <a:gd name="connsiteX61" fmla="*/ 365524 w 5227812"/>
              <a:gd name="connsiteY61" fmla="*/ 1831977 h 3518073"/>
              <a:gd name="connsiteX62" fmla="*/ 702071 w 5227812"/>
              <a:gd name="connsiteY62" fmla="*/ 1625600 h 3518073"/>
              <a:gd name="connsiteX63" fmla="*/ 1872059 w 5227812"/>
              <a:gd name="connsiteY63" fmla="*/ 869156 h 3518073"/>
              <a:gd name="connsiteX64" fmla="*/ 1682353 w 5227812"/>
              <a:gd name="connsiteY64" fmla="*/ 141287 h 3518073"/>
              <a:gd name="connsiteX0" fmla="*/ 1682484 w 5227943"/>
              <a:gd name="connsiteY0" fmla="*/ 141287 h 3518073"/>
              <a:gd name="connsiteX1" fmla="*/ 2176196 w 5227943"/>
              <a:gd name="connsiteY1" fmla="*/ 0 h 3518073"/>
              <a:gd name="connsiteX2" fmla="*/ 2427021 w 5227943"/>
              <a:gd name="connsiteY2" fmla="*/ 911225 h 3518073"/>
              <a:gd name="connsiteX3" fmla="*/ 2827071 w 5227943"/>
              <a:gd name="connsiteY3" fmla="*/ 790575 h 3518073"/>
              <a:gd name="connsiteX4" fmla="*/ 3049321 w 5227943"/>
              <a:gd name="connsiteY4" fmla="*/ 857251 h 3518073"/>
              <a:gd name="connsiteX5" fmla="*/ 3296750 w 5227943"/>
              <a:gd name="connsiteY5" fmla="*/ 703833 h 3518073"/>
              <a:gd name="connsiteX6" fmla="*/ 3434863 w 5227943"/>
              <a:gd name="connsiteY6" fmla="*/ 527620 h 3518073"/>
              <a:gd name="connsiteX7" fmla="*/ 3720834 w 5227943"/>
              <a:gd name="connsiteY7" fmla="*/ 451643 h 3518073"/>
              <a:gd name="connsiteX8" fmla="*/ 3720613 w 5227943"/>
              <a:gd name="connsiteY8" fmla="*/ 572864 h 3518073"/>
              <a:gd name="connsiteX9" fmla="*/ 3325325 w 5227943"/>
              <a:gd name="connsiteY9" fmla="*/ 1084833 h 3518073"/>
              <a:gd name="connsiteX10" fmla="*/ 4395521 w 5227943"/>
              <a:gd name="connsiteY10" fmla="*/ 1477962 h 3518073"/>
              <a:gd name="connsiteX11" fmla="*/ 4459593 w 5227943"/>
              <a:gd name="connsiteY11" fmla="*/ 1377726 h 3518073"/>
              <a:gd name="connsiteX12" fmla="*/ 4489756 w 5227943"/>
              <a:gd name="connsiteY12" fmla="*/ 1377726 h 3518073"/>
              <a:gd name="connsiteX13" fmla="*/ 4534999 w 5227943"/>
              <a:gd name="connsiteY13" fmla="*/ 1318195 h 3518073"/>
              <a:gd name="connsiteX14" fmla="*/ 4580243 w 5227943"/>
              <a:gd name="connsiteY14" fmla="*/ 1317401 h 3518073"/>
              <a:gd name="connsiteX15" fmla="*/ 4662793 w 5227943"/>
              <a:gd name="connsiteY15" fmla="*/ 1139601 h 3518073"/>
              <a:gd name="connsiteX16" fmla="*/ 4812018 w 5227943"/>
              <a:gd name="connsiteY16" fmla="*/ 1031651 h 3518073"/>
              <a:gd name="connsiteX17" fmla="*/ 5072369 w 5227943"/>
              <a:gd name="connsiteY17" fmla="*/ 704626 h 3518073"/>
              <a:gd name="connsiteX18" fmla="*/ 5227943 w 5227943"/>
              <a:gd name="connsiteY18" fmla="*/ 939576 h 3518073"/>
              <a:gd name="connsiteX19" fmla="*/ 4637393 w 5227943"/>
              <a:gd name="connsiteY19" fmla="*/ 1593626 h 3518073"/>
              <a:gd name="connsiteX20" fmla="*/ 3030271 w 5227943"/>
              <a:gd name="connsiteY20" fmla="*/ 2749550 h 3518073"/>
              <a:gd name="connsiteX21" fmla="*/ 2688167 w 5227943"/>
              <a:gd name="connsiteY21" fmla="*/ 2951957 h 3518073"/>
              <a:gd name="connsiteX22" fmla="*/ 2792147 w 5227943"/>
              <a:gd name="connsiteY22" fmla="*/ 3452813 h 3518073"/>
              <a:gd name="connsiteX23" fmla="*/ 2742142 w 5227943"/>
              <a:gd name="connsiteY23" fmla="*/ 3513140 h 3518073"/>
              <a:gd name="connsiteX24" fmla="*/ 2646668 w 5227943"/>
              <a:gd name="connsiteY24" fmla="*/ 3327178 h 3518073"/>
              <a:gd name="connsiteX25" fmla="*/ 2481568 w 5227943"/>
              <a:gd name="connsiteY25" fmla="*/ 3400203 h 3518073"/>
              <a:gd name="connsiteX26" fmla="*/ 2263511 w 5227943"/>
              <a:gd name="connsiteY26" fmla="*/ 3228977 h 3518073"/>
              <a:gd name="connsiteX27" fmla="*/ 2167243 w 5227943"/>
              <a:gd name="connsiteY27" fmla="*/ 3231928 h 3518073"/>
              <a:gd name="connsiteX28" fmla="*/ 2052943 w 5227943"/>
              <a:gd name="connsiteY28" fmla="*/ 3228753 h 3518073"/>
              <a:gd name="connsiteX29" fmla="*/ 1919023 w 5227943"/>
              <a:gd name="connsiteY29" fmla="*/ 3129758 h 3518073"/>
              <a:gd name="connsiteX30" fmla="*/ 1827518 w 5227943"/>
              <a:gd name="connsiteY30" fmla="*/ 3238278 h 3518073"/>
              <a:gd name="connsiteX31" fmla="*/ 1727729 w 5227943"/>
              <a:gd name="connsiteY31" fmla="*/ 3219452 h 3518073"/>
              <a:gd name="connsiteX32" fmla="*/ 1618987 w 5227943"/>
              <a:gd name="connsiteY32" fmla="*/ 3091658 h 3518073"/>
              <a:gd name="connsiteX33" fmla="*/ 1402293 w 5227943"/>
              <a:gd name="connsiteY33" fmla="*/ 3047208 h 3518073"/>
              <a:gd name="connsiteX34" fmla="*/ 1340380 w 5227943"/>
              <a:gd name="connsiteY34" fmla="*/ 3001171 h 3518073"/>
              <a:gd name="connsiteX35" fmla="*/ 1265543 w 5227943"/>
              <a:gd name="connsiteY35" fmla="*/ 2962054 h 3518073"/>
              <a:gd name="connsiteX36" fmla="*/ 983193 w 5227943"/>
              <a:gd name="connsiteY36" fmla="*/ 2819402 h 3518073"/>
              <a:gd name="connsiteX37" fmla="*/ 832380 w 5227943"/>
              <a:gd name="connsiteY37" fmla="*/ 2678908 h 3518073"/>
              <a:gd name="connsiteX38" fmla="*/ 594255 w 5227943"/>
              <a:gd name="connsiteY38" fmla="*/ 2708277 h 3518073"/>
              <a:gd name="connsiteX39" fmla="*/ 576568 w 5227943"/>
              <a:gd name="connsiteY39" fmla="*/ 2682654 h 3518073"/>
              <a:gd name="connsiteX40" fmla="*/ 551168 w 5227943"/>
              <a:gd name="connsiteY40" fmla="*/ 2692179 h 3518073"/>
              <a:gd name="connsiteX41" fmla="*/ 541643 w 5227943"/>
              <a:gd name="connsiteY41" fmla="*/ 2673129 h 3518073"/>
              <a:gd name="connsiteX42" fmla="*/ 519418 w 5227943"/>
              <a:gd name="connsiteY42" fmla="*/ 2698529 h 3518073"/>
              <a:gd name="connsiteX43" fmla="*/ 503543 w 5227943"/>
              <a:gd name="connsiteY43" fmla="*/ 2676304 h 3518073"/>
              <a:gd name="connsiteX44" fmla="*/ 468618 w 5227943"/>
              <a:gd name="connsiteY44" fmla="*/ 2685829 h 3518073"/>
              <a:gd name="connsiteX45" fmla="*/ 449568 w 5227943"/>
              <a:gd name="connsiteY45" fmla="*/ 2669954 h 3518073"/>
              <a:gd name="connsiteX46" fmla="*/ 436868 w 5227943"/>
              <a:gd name="connsiteY46" fmla="*/ 2638204 h 3518073"/>
              <a:gd name="connsiteX47" fmla="*/ 417818 w 5227943"/>
              <a:gd name="connsiteY47" fmla="*/ 2619154 h 3518073"/>
              <a:gd name="connsiteX48" fmla="*/ 401943 w 5227943"/>
              <a:gd name="connsiteY48" fmla="*/ 2663604 h 3518073"/>
              <a:gd name="connsiteX49" fmla="*/ 373368 w 5227943"/>
              <a:gd name="connsiteY49" fmla="*/ 2660429 h 3518073"/>
              <a:gd name="connsiteX50" fmla="*/ 357493 w 5227943"/>
              <a:gd name="connsiteY50" fmla="*/ 2676304 h 3518073"/>
              <a:gd name="connsiteX51" fmla="*/ 328918 w 5227943"/>
              <a:gd name="connsiteY51" fmla="*/ 2638204 h 3518073"/>
              <a:gd name="connsiteX52" fmla="*/ 293993 w 5227943"/>
              <a:gd name="connsiteY52" fmla="*/ 2654079 h 3518073"/>
              <a:gd name="connsiteX53" fmla="*/ 306693 w 5227943"/>
              <a:gd name="connsiteY53" fmla="*/ 2622329 h 3518073"/>
              <a:gd name="connsiteX54" fmla="*/ 293993 w 5227943"/>
              <a:gd name="connsiteY54" fmla="*/ 2596929 h 3518073"/>
              <a:gd name="connsiteX55" fmla="*/ 255893 w 5227943"/>
              <a:gd name="connsiteY55" fmla="*/ 2562004 h 3518073"/>
              <a:gd name="connsiteX56" fmla="*/ 179693 w 5227943"/>
              <a:gd name="connsiteY56" fmla="*/ 2504854 h 3518073"/>
              <a:gd name="connsiteX57" fmla="*/ 224143 w 5227943"/>
              <a:gd name="connsiteY57" fmla="*/ 2498504 h 3518073"/>
              <a:gd name="connsiteX58" fmla="*/ 128893 w 5227943"/>
              <a:gd name="connsiteY58" fmla="*/ 2393729 h 3518073"/>
              <a:gd name="connsiteX59" fmla="*/ 144769 w 5227943"/>
              <a:gd name="connsiteY59" fmla="*/ 2352454 h 3518073"/>
              <a:gd name="connsiteX60" fmla="*/ 144769 w 5227943"/>
              <a:gd name="connsiteY60" fmla="*/ 2323879 h 3518073"/>
              <a:gd name="connsiteX61" fmla="*/ 10849 w 5227943"/>
              <a:gd name="connsiteY61" fmla="*/ 2254252 h 3518073"/>
              <a:gd name="connsiteX62" fmla="*/ 365655 w 5227943"/>
              <a:gd name="connsiteY62" fmla="*/ 1831977 h 3518073"/>
              <a:gd name="connsiteX63" fmla="*/ 702202 w 5227943"/>
              <a:gd name="connsiteY63" fmla="*/ 1625600 h 3518073"/>
              <a:gd name="connsiteX64" fmla="*/ 1872190 w 5227943"/>
              <a:gd name="connsiteY64" fmla="*/ 869156 h 3518073"/>
              <a:gd name="connsiteX65" fmla="*/ 1682484 w 5227943"/>
              <a:gd name="connsiteY65" fmla="*/ 141287 h 3518073"/>
              <a:gd name="connsiteX0" fmla="*/ 1681963 w 5227422"/>
              <a:gd name="connsiteY0" fmla="*/ 141287 h 3518073"/>
              <a:gd name="connsiteX1" fmla="*/ 2175675 w 5227422"/>
              <a:gd name="connsiteY1" fmla="*/ 0 h 3518073"/>
              <a:gd name="connsiteX2" fmla="*/ 2426500 w 5227422"/>
              <a:gd name="connsiteY2" fmla="*/ 911225 h 3518073"/>
              <a:gd name="connsiteX3" fmla="*/ 2826550 w 5227422"/>
              <a:gd name="connsiteY3" fmla="*/ 790575 h 3518073"/>
              <a:gd name="connsiteX4" fmla="*/ 3048800 w 5227422"/>
              <a:gd name="connsiteY4" fmla="*/ 857251 h 3518073"/>
              <a:gd name="connsiteX5" fmla="*/ 3296229 w 5227422"/>
              <a:gd name="connsiteY5" fmla="*/ 703833 h 3518073"/>
              <a:gd name="connsiteX6" fmla="*/ 3434342 w 5227422"/>
              <a:gd name="connsiteY6" fmla="*/ 527620 h 3518073"/>
              <a:gd name="connsiteX7" fmla="*/ 3720313 w 5227422"/>
              <a:gd name="connsiteY7" fmla="*/ 451643 h 3518073"/>
              <a:gd name="connsiteX8" fmla="*/ 3720092 w 5227422"/>
              <a:gd name="connsiteY8" fmla="*/ 572864 h 3518073"/>
              <a:gd name="connsiteX9" fmla="*/ 3324804 w 5227422"/>
              <a:gd name="connsiteY9" fmla="*/ 1084833 h 3518073"/>
              <a:gd name="connsiteX10" fmla="*/ 4395000 w 5227422"/>
              <a:gd name="connsiteY10" fmla="*/ 1477962 h 3518073"/>
              <a:gd name="connsiteX11" fmla="*/ 4459072 w 5227422"/>
              <a:gd name="connsiteY11" fmla="*/ 1377726 h 3518073"/>
              <a:gd name="connsiteX12" fmla="*/ 4489235 w 5227422"/>
              <a:gd name="connsiteY12" fmla="*/ 1377726 h 3518073"/>
              <a:gd name="connsiteX13" fmla="*/ 4534478 w 5227422"/>
              <a:gd name="connsiteY13" fmla="*/ 1318195 h 3518073"/>
              <a:gd name="connsiteX14" fmla="*/ 4579722 w 5227422"/>
              <a:gd name="connsiteY14" fmla="*/ 1317401 h 3518073"/>
              <a:gd name="connsiteX15" fmla="*/ 4662272 w 5227422"/>
              <a:gd name="connsiteY15" fmla="*/ 1139601 h 3518073"/>
              <a:gd name="connsiteX16" fmla="*/ 4811497 w 5227422"/>
              <a:gd name="connsiteY16" fmla="*/ 1031651 h 3518073"/>
              <a:gd name="connsiteX17" fmla="*/ 5071848 w 5227422"/>
              <a:gd name="connsiteY17" fmla="*/ 704626 h 3518073"/>
              <a:gd name="connsiteX18" fmla="*/ 5227422 w 5227422"/>
              <a:gd name="connsiteY18" fmla="*/ 939576 h 3518073"/>
              <a:gd name="connsiteX19" fmla="*/ 4636872 w 5227422"/>
              <a:gd name="connsiteY19" fmla="*/ 1593626 h 3518073"/>
              <a:gd name="connsiteX20" fmla="*/ 3029750 w 5227422"/>
              <a:gd name="connsiteY20" fmla="*/ 2749550 h 3518073"/>
              <a:gd name="connsiteX21" fmla="*/ 2687646 w 5227422"/>
              <a:gd name="connsiteY21" fmla="*/ 2951957 h 3518073"/>
              <a:gd name="connsiteX22" fmla="*/ 2791626 w 5227422"/>
              <a:gd name="connsiteY22" fmla="*/ 3452813 h 3518073"/>
              <a:gd name="connsiteX23" fmla="*/ 2741621 w 5227422"/>
              <a:gd name="connsiteY23" fmla="*/ 3513140 h 3518073"/>
              <a:gd name="connsiteX24" fmla="*/ 2646147 w 5227422"/>
              <a:gd name="connsiteY24" fmla="*/ 3327178 h 3518073"/>
              <a:gd name="connsiteX25" fmla="*/ 2481047 w 5227422"/>
              <a:gd name="connsiteY25" fmla="*/ 3400203 h 3518073"/>
              <a:gd name="connsiteX26" fmla="*/ 2262990 w 5227422"/>
              <a:gd name="connsiteY26" fmla="*/ 3228977 h 3518073"/>
              <a:gd name="connsiteX27" fmla="*/ 2166722 w 5227422"/>
              <a:gd name="connsiteY27" fmla="*/ 3231928 h 3518073"/>
              <a:gd name="connsiteX28" fmla="*/ 2052422 w 5227422"/>
              <a:gd name="connsiteY28" fmla="*/ 3228753 h 3518073"/>
              <a:gd name="connsiteX29" fmla="*/ 1918502 w 5227422"/>
              <a:gd name="connsiteY29" fmla="*/ 3129758 h 3518073"/>
              <a:gd name="connsiteX30" fmla="*/ 1826997 w 5227422"/>
              <a:gd name="connsiteY30" fmla="*/ 3238278 h 3518073"/>
              <a:gd name="connsiteX31" fmla="*/ 1727208 w 5227422"/>
              <a:gd name="connsiteY31" fmla="*/ 3219452 h 3518073"/>
              <a:gd name="connsiteX32" fmla="*/ 1618466 w 5227422"/>
              <a:gd name="connsiteY32" fmla="*/ 3091658 h 3518073"/>
              <a:gd name="connsiteX33" fmla="*/ 1401772 w 5227422"/>
              <a:gd name="connsiteY33" fmla="*/ 3047208 h 3518073"/>
              <a:gd name="connsiteX34" fmla="*/ 1339859 w 5227422"/>
              <a:gd name="connsiteY34" fmla="*/ 3001171 h 3518073"/>
              <a:gd name="connsiteX35" fmla="*/ 1265022 w 5227422"/>
              <a:gd name="connsiteY35" fmla="*/ 2962054 h 3518073"/>
              <a:gd name="connsiteX36" fmla="*/ 982672 w 5227422"/>
              <a:gd name="connsiteY36" fmla="*/ 2819402 h 3518073"/>
              <a:gd name="connsiteX37" fmla="*/ 831859 w 5227422"/>
              <a:gd name="connsiteY37" fmla="*/ 2678908 h 3518073"/>
              <a:gd name="connsiteX38" fmla="*/ 593734 w 5227422"/>
              <a:gd name="connsiteY38" fmla="*/ 2708277 h 3518073"/>
              <a:gd name="connsiteX39" fmla="*/ 576047 w 5227422"/>
              <a:gd name="connsiteY39" fmla="*/ 2682654 h 3518073"/>
              <a:gd name="connsiteX40" fmla="*/ 550647 w 5227422"/>
              <a:gd name="connsiteY40" fmla="*/ 2692179 h 3518073"/>
              <a:gd name="connsiteX41" fmla="*/ 541122 w 5227422"/>
              <a:gd name="connsiteY41" fmla="*/ 2673129 h 3518073"/>
              <a:gd name="connsiteX42" fmla="*/ 518897 w 5227422"/>
              <a:gd name="connsiteY42" fmla="*/ 2698529 h 3518073"/>
              <a:gd name="connsiteX43" fmla="*/ 503022 w 5227422"/>
              <a:gd name="connsiteY43" fmla="*/ 2676304 h 3518073"/>
              <a:gd name="connsiteX44" fmla="*/ 468097 w 5227422"/>
              <a:gd name="connsiteY44" fmla="*/ 2685829 h 3518073"/>
              <a:gd name="connsiteX45" fmla="*/ 449047 w 5227422"/>
              <a:gd name="connsiteY45" fmla="*/ 2669954 h 3518073"/>
              <a:gd name="connsiteX46" fmla="*/ 436347 w 5227422"/>
              <a:gd name="connsiteY46" fmla="*/ 2638204 h 3518073"/>
              <a:gd name="connsiteX47" fmla="*/ 417297 w 5227422"/>
              <a:gd name="connsiteY47" fmla="*/ 2619154 h 3518073"/>
              <a:gd name="connsiteX48" fmla="*/ 401422 w 5227422"/>
              <a:gd name="connsiteY48" fmla="*/ 2663604 h 3518073"/>
              <a:gd name="connsiteX49" fmla="*/ 372847 w 5227422"/>
              <a:gd name="connsiteY49" fmla="*/ 2660429 h 3518073"/>
              <a:gd name="connsiteX50" fmla="*/ 356972 w 5227422"/>
              <a:gd name="connsiteY50" fmla="*/ 2676304 h 3518073"/>
              <a:gd name="connsiteX51" fmla="*/ 328397 w 5227422"/>
              <a:gd name="connsiteY51" fmla="*/ 2638204 h 3518073"/>
              <a:gd name="connsiteX52" fmla="*/ 293472 w 5227422"/>
              <a:gd name="connsiteY52" fmla="*/ 2654079 h 3518073"/>
              <a:gd name="connsiteX53" fmla="*/ 306172 w 5227422"/>
              <a:gd name="connsiteY53" fmla="*/ 2622329 h 3518073"/>
              <a:gd name="connsiteX54" fmla="*/ 293472 w 5227422"/>
              <a:gd name="connsiteY54" fmla="*/ 2596929 h 3518073"/>
              <a:gd name="connsiteX55" fmla="*/ 255372 w 5227422"/>
              <a:gd name="connsiteY55" fmla="*/ 2562004 h 3518073"/>
              <a:gd name="connsiteX56" fmla="*/ 179172 w 5227422"/>
              <a:gd name="connsiteY56" fmla="*/ 2504854 h 3518073"/>
              <a:gd name="connsiteX57" fmla="*/ 223622 w 5227422"/>
              <a:gd name="connsiteY57" fmla="*/ 2498504 h 3518073"/>
              <a:gd name="connsiteX58" fmla="*/ 128372 w 5227422"/>
              <a:gd name="connsiteY58" fmla="*/ 2393729 h 3518073"/>
              <a:gd name="connsiteX59" fmla="*/ 144248 w 5227422"/>
              <a:gd name="connsiteY59" fmla="*/ 2352454 h 3518073"/>
              <a:gd name="connsiteX60" fmla="*/ 144248 w 5227422"/>
              <a:gd name="connsiteY60" fmla="*/ 2323879 h 3518073"/>
              <a:gd name="connsiteX61" fmla="*/ 182349 w 5227422"/>
              <a:gd name="connsiteY61" fmla="*/ 2276254 h 3518073"/>
              <a:gd name="connsiteX62" fmla="*/ 10328 w 5227422"/>
              <a:gd name="connsiteY62" fmla="*/ 2254252 h 3518073"/>
              <a:gd name="connsiteX63" fmla="*/ 365134 w 5227422"/>
              <a:gd name="connsiteY63" fmla="*/ 1831977 h 3518073"/>
              <a:gd name="connsiteX64" fmla="*/ 701681 w 5227422"/>
              <a:gd name="connsiteY64" fmla="*/ 1625600 h 3518073"/>
              <a:gd name="connsiteX65" fmla="*/ 1871669 w 5227422"/>
              <a:gd name="connsiteY65" fmla="*/ 869156 h 3518073"/>
              <a:gd name="connsiteX66" fmla="*/ 1681963 w 5227422"/>
              <a:gd name="connsiteY66" fmla="*/ 141287 h 3518073"/>
              <a:gd name="connsiteX0" fmla="*/ 1685241 w 5230700"/>
              <a:gd name="connsiteY0" fmla="*/ 141287 h 3518073"/>
              <a:gd name="connsiteX1" fmla="*/ 2178953 w 5230700"/>
              <a:gd name="connsiteY1" fmla="*/ 0 h 3518073"/>
              <a:gd name="connsiteX2" fmla="*/ 2429778 w 5230700"/>
              <a:gd name="connsiteY2" fmla="*/ 911225 h 3518073"/>
              <a:gd name="connsiteX3" fmla="*/ 2829828 w 5230700"/>
              <a:gd name="connsiteY3" fmla="*/ 790575 h 3518073"/>
              <a:gd name="connsiteX4" fmla="*/ 3052078 w 5230700"/>
              <a:gd name="connsiteY4" fmla="*/ 857251 h 3518073"/>
              <a:gd name="connsiteX5" fmla="*/ 3299507 w 5230700"/>
              <a:gd name="connsiteY5" fmla="*/ 703833 h 3518073"/>
              <a:gd name="connsiteX6" fmla="*/ 3437620 w 5230700"/>
              <a:gd name="connsiteY6" fmla="*/ 527620 h 3518073"/>
              <a:gd name="connsiteX7" fmla="*/ 3723591 w 5230700"/>
              <a:gd name="connsiteY7" fmla="*/ 451643 h 3518073"/>
              <a:gd name="connsiteX8" fmla="*/ 3723370 w 5230700"/>
              <a:gd name="connsiteY8" fmla="*/ 572864 h 3518073"/>
              <a:gd name="connsiteX9" fmla="*/ 3328082 w 5230700"/>
              <a:gd name="connsiteY9" fmla="*/ 1084833 h 3518073"/>
              <a:gd name="connsiteX10" fmla="*/ 4398278 w 5230700"/>
              <a:gd name="connsiteY10" fmla="*/ 1477962 h 3518073"/>
              <a:gd name="connsiteX11" fmla="*/ 4462350 w 5230700"/>
              <a:gd name="connsiteY11" fmla="*/ 1377726 h 3518073"/>
              <a:gd name="connsiteX12" fmla="*/ 4492513 w 5230700"/>
              <a:gd name="connsiteY12" fmla="*/ 1377726 h 3518073"/>
              <a:gd name="connsiteX13" fmla="*/ 4537756 w 5230700"/>
              <a:gd name="connsiteY13" fmla="*/ 1318195 h 3518073"/>
              <a:gd name="connsiteX14" fmla="*/ 4583000 w 5230700"/>
              <a:gd name="connsiteY14" fmla="*/ 1317401 h 3518073"/>
              <a:gd name="connsiteX15" fmla="*/ 4665550 w 5230700"/>
              <a:gd name="connsiteY15" fmla="*/ 1139601 h 3518073"/>
              <a:gd name="connsiteX16" fmla="*/ 4814775 w 5230700"/>
              <a:gd name="connsiteY16" fmla="*/ 1031651 h 3518073"/>
              <a:gd name="connsiteX17" fmla="*/ 5075126 w 5230700"/>
              <a:gd name="connsiteY17" fmla="*/ 704626 h 3518073"/>
              <a:gd name="connsiteX18" fmla="*/ 5230700 w 5230700"/>
              <a:gd name="connsiteY18" fmla="*/ 939576 h 3518073"/>
              <a:gd name="connsiteX19" fmla="*/ 4640150 w 5230700"/>
              <a:gd name="connsiteY19" fmla="*/ 1593626 h 3518073"/>
              <a:gd name="connsiteX20" fmla="*/ 3033028 w 5230700"/>
              <a:gd name="connsiteY20" fmla="*/ 2749550 h 3518073"/>
              <a:gd name="connsiteX21" fmla="*/ 2690924 w 5230700"/>
              <a:gd name="connsiteY21" fmla="*/ 2951957 h 3518073"/>
              <a:gd name="connsiteX22" fmla="*/ 2794904 w 5230700"/>
              <a:gd name="connsiteY22" fmla="*/ 3452813 h 3518073"/>
              <a:gd name="connsiteX23" fmla="*/ 2744899 w 5230700"/>
              <a:gd name="connsiteY23" fmla="*/ 3513140 h 3518073"/>
              <a:gd name="connsiteX24" fmla="*/ 2649425 w 5230700"/>
              <a:gd name="connsiteY24" fmla="*/ 3327178 h 3518073"/>
              <a:gd name="connsiteX25" fmla="*/ 2484325 w 5230700"/>
              <a:gd name="connsiteY25" fmla="*/ 3400203 h 3518073"/>
              <a:gd name="connsiteX26" fmla="*/ 2266268 w 5230700"/>
              <a:gd name="connsiteY26" fmla="*/ 3228977 h 3518073"/>
              <a:gd name="connsiteX27" fmla="*/ 2170000 w 5230700"/>
              <a:gd name="connsiteY27" fmla="*/ 3231928 h 3518073"/>
              <a:gd name="connsiteX28" fmla="*/ 2055700 w 5230700"/>
              <a:gd name="connsiteY28" fmla="*/ 3228753 h 3518073"/>
              <a:gd name="connsiteX29" fmla="*/ 1921780 w 5230700"/>
              <a:gd name="connsiteY29" fmla="*/ 3129758 h 3518073"/>
              <a:gd name="connsiteX30" fmla="*/ 1830275 w 5230700"/>
              <a:gd name="connsiteY30" fmla="*/ 3238278 h 3518073"/>
              <a:gd name="connsiteX31" fmla="*/ 1730486 w 5230700"/>
              <a:gd name="connsiteY31" fmla="*/ 3219452 h 3518073"/>
              <a:gd name="connsiteX32" fmla="*/ 1621744 w 5230700"/>
              <a:gd name="connsiteY32" fmla="*/ 3091658 h 3518073"/>
              <a:gd name="connsiteX33" fmla="*/ 1405050 w 5230700"/>
              <a:gd name="connsiteY33" fmla="*/ 3047208 h 3518073"/>
              <a:gd name="connsiteX34" fmla="*/ 1343137 w 5230700"/>
              <a:gd name="connsiteY34" fmla="*/ 3001171 h 3518073"/>
              <a:gd name="connsiteX35" fmla="*/ 1268300 w 5230700"/>
              <a:gd name="connsiteY35" fmla="*/ 2962054 h 3518073"/>
              <a:gd name="connsiteX36" fmla="*/ 985950 w 5230700"/>
              <a:gd name="connsiteY36" fmla="*/ 2819402 h 3518073"/>
              <a:gd name="connsiteX37" fmla="*/ 835137 w 5230700"/>
              <a:gd name="connsiteY37" fmla="*/ 2678908 h 3518073"/>
              <a:gd name="connsiteX38" fmla="*/ 597012 w 5230700"/>
              <a:gd name="connsiteY38" fmla="*/ 2708277 h 3518073"/>
              <a:gd name="connsiteX39" fmla="*/ 579325 w 5230700"/>
              <a:gd name="connsiteY39" fmla="*/ 2682654 h 3518073"/>
              <a:gd name="connsiteX40" fmla="*/ 553925 w 5230700"/>
              <a:gd name="connsiteY40" fmla="*/ 2692179 h 3518073"/>
              <a:gd name="connsiteX41" fmla="*/ 544400 w 5230700"/>
              <a:gd name="connsiteY41" fmla="*/ 2673129 h 3518073"/>
              <a:gd name="connsiteX42" fmla="*/ 522175 w 5230700"/>
              <a:gd name="connsiteY42" fmla="*/ 2698529 h 3518073"/>
              <a:gd name="connsiteX43" fmla="*/ 506300 w 5230700"/>
              <a:gd name="connsiteY43" fmla="*/ 2676304 h 3518073"/>
              <a:gd name="connsiteX44" fmla="*/ 471375 w 5230700"/>
              <a:gd name="connsiteY44" fmla="*/ 2685829 h 3518073"/>
              <a:gd name="connsiteX45" fmla="*/ 452325 w 5230700"/>
              <a:gd name="connsiteY45" fmla="*/ 2669954 h 3518073"/>
              <a:gd name="connsiteX46" fmla="*/ 439625 w 5230700"/>
              <a:gd name="connsiteY46" fmla="*/ 2638204 h 3518073"/>
              <a:gd name="connsiteX47" fmla="*/ 420575 w 5230700"/>
              <a:gd name="connsiteY47" fmla="*/ 2619154 h 3518073"/>
              <a:gd name="connsiteX48" fmla="*/ 404700 w 5230700"/>
              <a:gd name="connsiteY48" fmla="*/ 2663604 h 3518073"/>
              <a:gd name="connsiteX49" fmla="*/ 376125 w 5230700"/>
              <a:gd name="connsiteY49" fmla="*/ 2660429 h 3518073"/>
              <a:gd name="connsiteX50" fmla="*/ 360250 w 5230700"/>
              <a:gd name="connsiteY50" fmla="*/ 2676304 h 3518073"/>
              <a:gd name="connsiteX51" fmla="*/ 331675 w 5230700"/>
              <a:gd name="connsiteY51" fmla="*/ 2638204 h 3518073"/>
              <a:gd name="connsiteX52" fmla="*/ 296750 w 5230700"/>
              <a:gd name="connsiteY52" fmla="*/ 2654079 h 3518073"/>
              <a:gd name="connsiteX53" fmla="*/ 309450 w 5230700"/>
              <a:gd name="connsiteY53" fmla="*/ 2622329 h 3518073"/>
              <a:gd name="connsiteX54" fmla="*/ 296750 w 5230700"/>
              <a:gd name="connsiteY54" fmla="*/ 2596929 h 3518073"/>
              <a:gd name="connsiteX55" fmla="*/ 258650 w 5230700"/>
              <a:gd name="connsiteY55" fmla="*/ 2562004 h 3518073"/>
              <a:gd name="connsiteX56" fmla="*/ 182450 w 5230700"/>
              <a:gd name="connsiteY56" fmla="*/ 2504854 h 3518073"/>
              <a:gd name="connsiteX57" fmla="*/ 226900 w 5230700"/>
              <a:gd name="connsiteY57" fmla="*/ 2498504 h 3518073"/>
              <a:gd name="connsiteX58" fmla="*/ 131650 w 5230700"/>
              <a:gd name="connsiteY58" fmla="*/ 2393729 h 3518073"/>
              <a:gd name="connsiteX59" fmla="*/ 147526 w 5230700"/>
              <a:gd name="connsiteY59" fmla="*/ 2352454 h 3518073"/>
              <a:gd name="connsiteX60" fmla="*/ 147526 w 5230700"/>
              <a:gd name="connsiteY60" fmla="*/ 2323879 h 3518073"/>
              <a:gd name="connsiteX61" fmla="*/ 185627 w 5230700"/>
              <a:gd name="connsiteY61" fmla="*/ 2276254 h 3518073"/>
              <a:gd name="connsiteX62" fmla="*/ 109426 w 5230700"/>
              <a:gd name="connsiteY62" fmla="*/ 2257204 h 3518073"/>
              <a:gd name="connsiteX63" fmla="*/ 13606 w 5230700"/>
              <a:gd name="connsiteY63" fmla="*/ 2254252 h 3518073"/>
              <a:gd name="connsiteX64" fmla="*/ 368412 w 5230700"/>
              <a:gd name="connsiteY64" fmla="*/ 1831977 h 3518073"/>
              <a:gd name="connsiteX65" fmla="*/ 704959 w 5230700"/>
              <a:gd name="connsiteY65" fmla="*/ 1625600 h 3518073"/>
              <a:gd name="connsiteX66" fmla="*/ 1874947 w 5230700"/>
              <a:gd name="connsiteY66" fmla="*/ 869156 h 3518073"/>
              <a:gd name="connsiteX67" fmla="*/ 1685241 w 5230700"/>
              <a:gd name="connsiteY67" fmla="*/ 141287 h 3518073"/>
              <a:gd name="connsiteX0" fmla="*/ 1685241 w 5230700"/>
              <a:gd name="connsiteY0" fmla="*/ 141287 h 3518073"/>
              <a:gd name="connsiteX1" fmla="*/ 2178953 w 5230700"/>
              <a:gd name="connsiteY1" fmla="*/ 0 h 3518073"/>
              <a:gd name="connsiteX2" fmla="*/ 2429778 w 5230700"/>
              <a:gd name="connsiteY2" fmla="*/ 911225 h 3518073"/>
              <a:gd name="connsiteX3" fmla="*/ 2829828 w 5230700"/>
              <a:gd name="connsiteY3" fmla="*/ 790575 h 3518073"/>
              <a:gd name="connsiteX4" fmla="*/ 3052078 w 5230700"/>
              <a:gd name="connsiteY4" fmla="*/ 857251 h 3518073"/>
              <a:gd name="connsiteX5" fmla="*/ 3299507 w 5230700"/>
              <a:gd name="connsiteY5" fmla="*/ 703833 h 3518073"/>
              <a:gd name="connsiteX6" fmla="*/ 3437620 w 5230700"/>
              <a:gd name="connsiteY6" fmla="*/ 527620 h 3518073"/>
              <a:gd name="connsiteX7" fmla="*/ 3723591 w 5230700"/>
              <a:gd name="connsiteY7" fmla="*/ 451643 h 3518073"/>
              <a:gd name="connsiteX8" fmla="*/ 3723370 w 5230700"/>
              <a:gd name="connsiteY8" fmla="*/ 572864 h 3518073"/>
              <a:gd name="connsiteX9" fmla="*/ 3328082 w 5230700"/>
              <a:gd name="connsiteY9" fmla="*/ 1084833 h 3518073"/>
              <a:gd name="connsiteX10" fmla="*/ 4398278 w 5230700"/>
              <a:gd name="connsiteY10" fmla="*/ 1477962 h 3518073"/>
              <a:gd name="connsiteX11" fmla="*/ 4462350 w 5230700"/>
              <a:gd name="connsiteY11" fmla="*/ 1377726 h 3518073"/>
              <a:gd name="connsiteX12" fmla="*/ 4492513 w 5230700"/>
              <a:gd name="connsiteY12" fmla="*/ 1377726 h 3518073"/>
              <a:gd name="connsiteX13" fmla="*/ 4537756 w 5230700"/>
              <a:gd name="connsiteY13" fmla="*/ 1318195 h 3518073"/>
              <a:gd name="connsiteX14" fmla="*/ 4583000 w 5230700"/>
              <a:gd name="connsiteY14" fmla="*/ 1317401 h 3518073"/>
              <a:gd name="connsiteX15" fmla="*/ 4665550 w 5230700"/>
              <a:gd name="connsiteY15" fmla="*/ 1139601 h 3518073"/>
              <a:gd name="connsiteX16" fmla="*/ 4814775 w 5230700"/>
              <a:gd name="connsiteY16" fmla="*/ 1031651 h 3518073"/>
              <a:gd name="connsiteX17" fmla="*/ 5075126 w 5230700"/>
              <a:gd name="connsiteY17" fmla="*/ 704626 h 3518073"/>
              <a:gd name="connsiteX18" fmla="*/ 5230700 w 5230700"/>
              <a:gd name="connsiteY18" fmla="*/ 939576 h 3518073"/>
              <a:gd name="connsiteX19" fmla="*/ 4640150 w 5230700"/>
              <a:gd name="connsiteY19" fmla="*/ 1593626 h 3518073"/>
              <a:gd name="connsiteX20" fmla="*/ 3033028 w 5230700"/>
              <a:gd name="connsiteY20" fmla="*/ 2749550 h 3518073"/>
              <a:gd name="connsiteX21" fmla="*/ 2690924 w 5230700"/>
              <a:gd name="connsiteY21" fmla="*/ 2951957 h 3518073"/>
              <a:gd name="connsiteX22" fmla="*/ 2794904 w 5230700"/>
              <a:gd name="connsiteY22" fmla="*/ 3452813 h 3518073"/>
              <a:gd name="connsiteX23" fmla="*/ 2744899 w 5230700"/>
              <a:gd name="connsiteY23" fmla="*/ 3513140 h 3518073"/>
              <a:gd name="connsiteX24" fmla="*/ 2649425 w 5230700"/>
              <a:gd name="connsiteY24" fmla="*/ 3327178 h 3518073"/>
              <a:gd name="connsiteX25" fmla="*/ 2484325 w 5230700"/>
              <a:gd name="connsiteY25" fmla="*/ 3400203 h 3518073"/>
              <a:gd name="connsiteX26" fmla="*/ 2266268 w 5230700"/>
              <a:gd name="connsiteY26" fmla="*/ 3228977 h 3518073"/>
              <a:gd name="connsiteX27" fmla="*/ 2170000 w 5230700"/>
              <a:gd name="connsiteY27" fmla="*/ 3231928 h 3518073"/>
              <a:gd name="connsiteX28" fmla="*/ 2055700 w 5230700"/>
              <a:gd name="connsiteY28" fmla="*/ 3228753 h 3518073"/>
              <a:gd name="connsiteX29" fmla="*/ 1921780 w 5230700"/>
              <a:gd name="connsiteY29" fmla="*/ 3129758 h 3518073"/>
              <a:gd name="connsiteX30" fmla="*/ 1830275 w 5230700"/>
              <a:gd name="connsiteY30" fmla="*/ 3238278 h 3518073"/>
              <a:gd name="connsiteX31" fmla="*/ 1730486 w 5230700"/>
              <a:gd name="connsiteY31" fmla="*/ 3219452 h 3518073"/>
              <a:gd name="connsiteX32" fmla="*/ 1621744 w 5230700"/>
              <a:gd name="connsiteY32" fmla="*/ 3091658 h 3518073"/>
              <a:gd name="connsiteX33" fmla="*/ 1405050 w 5230700"/>
              <a:gd name="connsiteY33" fmla="*/ 3047208 h 3518073"/>
              <a:gd name="connsiteX34" fmla="*/ 1343137 w 5230700"/>
              <a:gd name="connsiteY34" fmla="*/ 3001171 h 3518073"/>
              <a:gd name="connsiteX35" fmla="*/ 1268300 w 5230700"/>
              <a:gd name="connsiteY35" fmla="*/ 2962054 h 3518073"/>
              <a:gd name="connsiteX36" fmla="*/ 985950 w 5230700"/>
              <a:gd name="connsiteY36" fmla="*/ 2819402 h 3518073"/>
              <a:gd name="connsiteX37" fmla="*/ 835137 w 5230700"/>
              <a:gd name="connsiteY37" fmla="*/ 2678908 h 3518073"/>
              <a:gd name="connsiteX38" fmla="*/ 597012 w 5230700"/>
              <a:gd name="connsiteY38" fmla="*/ 2708277 h 3518073"/>
              <a:gd name="connsiteX39" fmla="*/ 579325 w 5230700"/>
              <a:gd name="connsiteY39" fmla="*/ 2682654 h 3518073"/>
              <a:gd name="connsiteX40" fmla="*/ 553925 w 5230700"/>
              <a:gd name="connsiteY40" fmla="*/ 2692179 h 3518073"/>
              <a:gd name="connsiteX41" fmla="*/ 544400 w 5230700"/>
              <a:gd name="connsiteY41" fmla="*/ 2673129 h 3518073"/>
              <a:gd name="connsiteX42" fmla="*/ 522175 w 5230700"/>
              <a:gd name="connsiteY42" fmla="*/ 2698529 h 3518073"/>
              <a:gd name="connsiteX43" fmla="*/ 506300 w 5230700"/>
              <a:gd name="connsiteY43" fmla="*/ 2676304 h 3518073"/>
              <a:gd name="connsiteX44" fmla="*/ 471375 w 5230700"/>
              <a:gd name="connsiteY44" fmla="*/ 2685829 h 3518073"/>
              <a:gd name="connsiteX45" fmla="*/ 452325 w 5230700"/>
              <a:gd name="connsiteY45" fmla="*/ 2669954 h 3518073"/>
              <a:gd name="connsiteX46" fmla="*/ 439625 w 5230700"/>
              <a:gd name="connsiteY46" fmla="*/ 2638204 h 3518073"/>
              <a:gd name="connsiteX47" fmla="*/ 420575 w 5230700"/>
              <a:gd name="connsiteY47" fmla="*/ 2619154 h 3518073"/>
              <a:gd name="connsiteX48" fmla="*/ 404700 w 5230700"/>
              <a:gd name="connsiteY48" fmla="*/ 2663604 h 3518073"/>
              <a:gd name="connsiteX49" fmla="*/ 376125 w 5230700"/>
              <a:gd name="connsiteY49" fmla="*/ 2660429 h 3518073"/>
              <a:gd name="connsiteX50" fmla="*/ 360250 w 5230700"/>
              <a:gd name="connsiteY50" fmla="*/ 2676304 h 3518073"/>
              <a:gd name="connsiteX51" fmla="*/ 331675 w 5230700"/>
              <a:gd name="connsiteY51" fmla="*/ 2638204 h 3518073"/>
              <a:gd name="connsiteX52" fmla="*/ 296750 w 5230700"/>
              <a:gd name="connsiteY52" fmla="*/ 2654079 h 3518073"/>
              <a:gd name="connsiteX53" fmla="*/ 309450 w 5230700"/>
              <a:gd name="connsiteY53" fmla="*/ 2622329 h 3518073"/>
              <a:gd name="connsiteX54" fmla="*/ 296750 w 5230700"/>
              <a:gd name="connsiteY54" fmla="*/ 2596929 h 3518073"/>
              <a:gd name="connsiteX55" fmla="*/ 258650 w 5230700"/>
              <a:gd name="connsiteY55" fmla="*/ 2562004 h 3518073"/>
              <a:gd name="connsiteX56" fmla="*/ 182450 w 5230700"/>
              <a:gd name="connsiteY56" fmla="*/ 2504854 h 3518073"/>
              <a:gd name="connsiteX57" fmla="*/ 226900 w 5230700"/>
              <a:gd name="connsiteY57" fmla="*/ 2498504 h 3518073"/>
              <a:gd name="connsiteX58" fmla="*/ 131650 w 5230700"/>
              <a:gd name="connsiteY58" fmla="*/ 2393729 h 3518073"/>
              <a:gd name="connsiteX59" fmla="*/ 147526 w 5230700"/>
              <a:gd name="connsiteY59" fmla="*/ 2352454 h 3518073"/>
              <a:gd name="connsiteX60" fmla="*/ 147526 w 5230700"/>
              <a:gd name="connsiteY60" fmla="*/ 2323879 h 3518073"/>
              <a:gd name="connsiteX61" fmla="*/ 185627 w 5230700"/>
              <a:gd name="connsiteY61" fmla="*/ 2276254 h 3518073"/>
              <a:gd name="connsiteX62" fmla="*/ 109426 w 5230700"/>
              <a:gd name="connsiteY62" fmla="*/ 2257204 h 3518073"/>
              <a:gd name="connsiteX63" fmla="*/ 13606 w 5230700"/>
              <a:gd name="connsiteY63" fmla="*/ 2254252 h 3518073"/>
              <a:gd name="connsiteX64" fmla="*/ 368412 w 5230700"/>
              <a:gd name="connsiteY64" fmla="*/ 1831977 h 3518073"/>
              <a:gd name="connsiteX65" fmla="*/ 704959 w 5230700"/>
              <a:gd name="connsiteY65" fmla="*/ 1625600 h 3518073"/>
              <a:gd name="connsiteX66" fmla="*/ 1874947 w 5230700"/>
              <a:gd name="connsiteY66" fmla="*/ 869156 h 3518073"/>
              <a:gd name="connsiteX67" fmla="*/ 1685241 w 5230700"/>
              <a:gd name="connsiteY67" fmla="*/ 141287 h 3518073"/>
              <a:gd name="connsiteX0" fmla="*/ 1684027 w 5229486"/>
              <a:gd name="connsiteY0" fmla="*/ 141287 h 3518073"/>
              <a:gd name="connsiteX1" fmla="*/ 2177739 w 5229486"/>
              <a:gd name="connsiteY1" fmla="*/ 0 h 3518073"/>
              <a:gd name="connsiteX2" fmla="*/ 2428564 w 5229486"/>
              <a:gd name="connsiteY2" fmla="*/ 911225 h 3518073"/>
              <a:gd name="connsiteX3" fmla="*/ 2828614 w 5229486"/>
              <a:gd name="connsiteY3" fmla="*/ 790575 h 3518073"/>
              <a:gd name="connsiteX4" fmla="*/ 3050864 w 5229486"/>
              <a:gd name="connsiteY4" fmla="*/ 857251 h 3518073"/>
              <a:gd name="connsiteX5" fmla="*/ 3298293 w 5229486"/>
              <a:gd name="connsiteY5" fmla="*/ 703833 h 3518073"/>
              <a:gd name="connsiteX6" fmla="*/ 3436406 w 5229486"/>
              <a:gd name="connsiteY6" fmla="*/ 527620 h 3518073"/>
              <a:gd name="connsiteX7" fmla="*/ 3722377 w 5229486"/>
              <a:gd name="connsiteY7" fmla="*/ 451643 h 3518073"/>
              <a:gd name="connsiteX8" fmla="*/ 3722156 w 5229486"/>
              <a:gd name="connsiteY8" fmla="*/ 572864 h 3518073"/>
              <a:gd name="connsiteX9" fmla="*/ 3326868 w 5229486"/>
              <a:gd name="connsiteY9" fmla="*/ 1084833 h 3518073"/>
              <a:gd name="connsiteX10" fmla="*/ 4397064 w 5229486"/>
              <a:gd name="connsiteY10" fmla="*/ 1477962 h 3518073"/>
              <a:gd name="connsiteX11" fmla="*/ 4461136 w 5229486"/>
              <a:gd name="connsiteY11" fmla="*/ 1377726 h 3518073"/>
              <a:gd name="connsiteX12" fmla="*/ 4491299 w 5229486"/>
              <a:gd name="connsiteY12" fmla="*/ 1377726 h 3518073"/>
              <a:gd name="connsiteX13" fmla="*/ 4536542 w 5229486"/>
              <a:gd name="connsiteY13" fmla="*/ 1318195 h 3518073"/>
              <a:gd name="connsiteX14" fmla="*/ 4581786 w 5229486"/>
              <a:gd name="connsiteY14" fmla="*/ 1317401 h 3518073"/>
              <a:gd name="connsiteX15" fmla="*/ 4664336 w 5229486"/>
              <a:gd name="connsiteY15" fmla="*/ 1139601 h 3518073"/>
              <a:gd name="connsiteX16" fmla="*/ 4813561 w 5229486"/>
              <a:gd name="connsiteY16" fmla="*/ 1031651 h 3518073"/>
              <a:gd name="connsiteX17" fmla="*/ 5073912 w 5229486"/>
              <a:gd name="connsiteY17" fmla="*/ 704626 h 3518073"/>
              <a:gd name="connsiteX18" fmla="*/ 5229486 w 5229486"/>
              <a:gd name="connsiteY18" fmla="*/ 939576 h 3518073"/>
              <a:gd name="connsiteX19" fmla="*/ 4638936 w 5229486"/>
              <a:gd name="connsiteY19" fmla="*/ 1593626 h 3518073"/>
              <a:gd name="connsiteX20" fmla="*/ 3031814 w 5229486"/>
              <a:gd name="connsiteY20" fmla="*/ 2749550 h 3518073"/>
              <a:gd name="connsiteX21" fmla="*/ 2689710 w 5229486"/>
              <a:gd name="connsiteY21" fmla="*/ 2951957 h 3518073"/>
              <a:gd name="connsiteX22" fmla="*/ 2793690 w 5229486"/>
              <a:gd name="connsiteY22" fmla="*/ 3452813 h 3518073"/>
              <a:gd name="connsiteX23" fmla="*/ 2743685 w 5229486"/>
              <a:gd name="connsiteY23" fmla="*/ 3513140 h 3518073"/>
              <a:gd name="connsiteX24" fmla="*/ 2648211 w 5229486"/>
              <a:gd name="connsiteY24" fmla="*/ 3327178 h 3518073"/>
              <a:gd name="connsiteX25" fmla="*/ 2483111 w 5229486"/>
              <a:gd name="connsiteY25" fmla="*/ 3400203 h 3518073"/>
              <a:gd name="connsiteX26" fmla="*/ 2265054 w 5229486"/>
              <a:gd name="connsiteY26" fmla="*/ 3228977 h 3518073"/>
              <a:gd name="connsiteX27" fmla="*/ 2168786 w 5229486"/>
              <a:gd name="connsiteY27" fmla="*/ 3231928 h 3518073"/>
              <a:gd name="connsiteX28" fmla="*/ 2054486 w 5229486"/>
              <a:gd name="connsiteY28" fmla="*/ 3228753 h 3518073"/>
              <a:gd name="connsiteX29" fmla="*/ 1920566 w 5229486"/>
              <a:gd name="connsiteY29" fmla="*/ 3129758 h 3518073"/>
              <a:gd name="connsiteX30" fmla="*/ 1829061 w 5229486"/>
              <a:gd name="connsiteY30" fmla="*/ 3238278 h 3518073"/>
              <a:gd name="connsiteX31" fmla="*/ 1729272 w 5229486"/>
              <a:gd name="connsiteY31" fmla="*/ 3219452 h 3518073"/>
              <a:gd name="connsiteX32" fmla="*/ 1620530 w 5229486"/>
              <a:gd name="connsiteY32" fmla="*/ 3091658 h 3518073"/>
              <a:gd name="connsiteX33" fmla="*/ 1403836 w 5229486"/>
              <a:gd name="connsiteY33" fmla="*/ 3047208 h 3518073"/>
              <a:gd name="connsiteX34" fmla="*/ 1341923 w 5229486"/>
              <a:gd name="connsiteY34" fmla="*/ 3001171 h 3518073"/>
              <a:gd name="connsiteX35" fmla="*/ 1267086 w 5229486"/>
              <a:gd name="connsiteY35" fmla="*/ 2962054 h 3518073"/>
              <a:gd name="connsiteX36" fmla="*/ 984736 w 5229486"/>
              <a:gd name="connsiteY36" fmla="*/ 2819402 h 3518073"/>
              <a:gd name="connsiteX37" fmla="*/ 833923 w 5229486"/>
              <a:gd name="connsiteY37" fmla="*/ 2678908 h 3518073"/>
              <a:gd name="connsiteX38" fmla="*/ 595798 w 5229486"/>
              <a:gd name="connsiteY38" fmla="*/ 2708277 h 3518073"/>
              <a:gd name="connsiteX39" fmla="*/ 578111 w 5229486"/>
              <a:gd name="connsiteY39" fmla="*/ 2682654 h 3518073"/>
              <a:gd name="connsiteX40" fmla="*/ 552711 w 5229486"/>
              <a:gd name="connsiteY40" fmla="*/ 2692179 h 3518073"/>
              <a:gd name="connsiteX41" fmla="*/ 543186 w 5229486"/>
              <a:gd name="connsiteY41" fmla="*/ 2673129 h 3518073"/>
              <a:gd name="connsiteX42" fmla="*/ 520961 w 5229486"/>
              <a:gd name="connsiteY42" fmla="*/ 2698529 h 3518073"/>
              <a:gd name="connsiteX43" fmla="*/ 505086 w 5229486"/>
              <a:gd name="connsiteY43" fmla="*/ 2676304 h 3518073"/>
              <a:gd name="connsiteX44" fmla="*/ 470161 w 5229486"/>
              <a:gd name="connsiteY44" fmla="*/ 2685829 h 3518073"/>
              <a:gd name="connsiteX45" fmla="*/ 451111 w 5229486"/>
              <a:gd name="connsiteY45" fmla="*/ 2669954 h 3518073"/>
              <a:gd name="connsiteX46" fmla="*/ 438411 w 5229486"/>
              <a:gd name="connsiteY46" fmla="*/ 2638204 h 3518073"/>
              <a:gd name="connsiteX47" fmla="*/ 419361 w 5229486"/>
              <a:gd name="connsiteY47" fmla="*/ 2619154 h 3518073"/>
              <a:gd name="connsiteX48" fmla="*/ 403486 w 5229486"/>
              <a:gd name="connsiteY48" fmla="*/ 2663604 h 3518073"/>
              <a:gd name="connsiteX49" fmla="*/ 374911 w 5229486"/>
              <a:gd name="connsiteY49" fmla="*/ 2660429 h 3518073"/>
              <a:gd name="connsiteX50" fmla="*/ 359036 w 5229486"/>
              <a:gd name="connsiteY50" fmla="*/ 2676304 h 3518073"/>
              <a:gd name="connsiteX51" fmla="*/ 330461 w 5229486"/>
              <a:gd name="connsiteY51" fmla="*/ 2638204 h 3518073"/>
              <a:gd name="connsiteX52" fmla="*/ 295536 w 5229486"/>
              <a:gd name="connsiteY52" fmla="*/ 2654079 h 3518073"/>
              <a:gd name="connsiteX53" fmla="*/ 308236 w 5229486"/>
              <a:gd name="connsiteY53" fmla="*/ 2622329 h 3518073"/>
              <a:gd name="connsiteX54" fmla="*/ 295536 w 5229486"/>
              <a:gd name="connsiteY54" fmla="*/ 2596929 h 3518073"/>
              <a:gd name="connsiteX55" fmla="*/ 257436 w 5229486"/>
              <a:gd name="connsiteY55" fmla="*/ 2562004 h 3518073"/>
              <a:gd name="connsiteX56" fmla="*/ 181236 w 5229486"/>
              <a:gd name="connsiteY56" fmla="*/ 2504854 h 3518073"/>
              <a:gd name="connsiteX57" fmla="*/ 225686 w 5229486"/>
              <a:gd name="connsiteY57" fmla="*/ 2498504 h 3518073"/>
              <a:gd name="connsiteX58" fmla="*/ 130436 w 5229486"/>
              <a:gd name="connsiteY58" fmla="*/ 2393729 h 3518073"/>
              <a:gd name="connsiteX59" fmla="*/ 146312 w 5229486"/>
              <a:gd name="connsiteY59" fmla="*/ 2352454 h 3518073"/>
              <a:gd name="connsiteX60" fmla="*/ 146312 w 5229486"/>
              <a:gd name="connsiteY60" fmla="*/ 2323879 h 3518073"/>
              <a:gd name="connsiteX61" fmla="*/ 184413 w 5229486"/>
              <a:gd name="connsiteY61" fmla="*/ 2276254 h 3518073"/>
              <a:gd name="connsiteX62" fmla="*/ 124087 w 5229486"/>
              <a:gd name="connsiteY62" fmla="*/ 2269904 h 3518073"/>
              <a:gd name="connsiteX63" fmla="*/ 12392 w 5229486"/>
              <a:gd name="connsiteY63" fmla="*/ 2254252 h 3518073"/>
              <a:gd name="connsiteX64" fmla="*/ 367198 w 5229486"/>
              <a:gd name="connsiteY64" fmla="*/ 1831977 h 3518073"/>
              <a:gd name="connsiteX65" fmla="*/ 703745 w 5229486"/>
              <a:gd name="connsiteY65" fmla="*/ 1625600 h 3518073"/>
              <a:gd name="connsiteX66" fmla="*/ 1873733 w 5229486"/>
              <a:gd name="connsiteY66" fmla="*/ 869156 h 3518073"/>
              <a:gd name="connsiteX67" fmla="*/ 1684027 w 5229486"/>
              <a:gd name="connsiteY67" fmla="*/ 141287 h 3518073"/>
              <a:gd name="connsiteX0" fmla="*/ 1607089 w 5152548"/>
              <a:gd name="connsiteY0" fmla="*/ 141287 h 3518073"/>
              <a:gd name="connsiteX1" fmla="*/ 2100801 w 5152548"/>
              <a:gd name="connsiteY1" fmla="*/ 0 h 3518073"/>
              <a:gd name="connsiteX2" fmla="*/ 2351626 w 5152548"/>
              <a:gd name="connsiteY2" fmla="*/ 911225 h 3518073"/>
              <a:gd name="connsiteX3" fmla="*/ 2751676 w 5152548"/>
              <a:gd name="connsiteY3" fmla="*/ 790575 h 3518073"/>
              <a:gd name="connsiteX4" fmla="*/ 2973926 w 5152548"/>
              <a:gd name="connsiteY4" fmla="*/ 857251 h 3518073"/>
              <a:gd name="connsiteX5" fmla="*/ 3221355 w 5152548"/>
              <a:gd name="connsiteY5" fmla="*/ 703833 h 3518073"/>
              <a:gd name="connsiteX6" fmla="*/ 3359468 w 5152548"/>
              <a:gd name="connsiteY6" fmla="*/ 527620 h 3518073"/>
              <a:gd name="connsiteX7" fmla="*/ 3645439 w 5152548"/>
              <a:gd name="connsiteY7" fmla="*/ 451643 h 3518073"/>
              <a:gd name="connsiteX8" fmla="*/ 3645218 w 5152548"/>
              <a:gd name="connsiteY8" fmla="*/ 572864 h 3518073"/>
              <a:gd name="connsiteX9" fmla="*/ 3249930 w 5152548"/>
              <a:gd name="connsiteY9" fmla="*/ 1084833 h 3518073"/>
              <a:gd name="connsiteX10" fmla="*/ 4320126 w 5152548"/>
              <a:gd name="connsiteY10" fmla="*/ 1477962 h 3518073"/>
              <a:gd name="connsiteX11" fmla="*/ 4384198 w 5152548"/>
              <a:gd name="connsiteY11" fmla="*/ 1377726 h 3518073"/>
              <a:gd name="connsiteX12" fmla="*/ 4414361 w 5152548"/>
              <a:gd name="connsiteY12" fmla="*/ 1377726 h 3518073"/>
              <a:gd name="connsiteX13" fmla="*/ 4459604 w 5152548"/>
              <a:gd name="connsiteY13" fmla="*/ 1318195 h 3518073"/>
              <a:gd name="connsiteX14" fmla="*/ 4504848 w 5152548"/>
              <a:gd name="connsiteY14" fmla="*/ 1317401 h 3518073"/>
              <a:gd name="connsiteX15" fmla="*/ 4587398 w 5152548"/>
              <a:gd name="connsiteY15" fmla="*/ 1139601 h 3518073"/>
              <a:gd name="connsiteX16" fmla="*/ 4736623 w 5152548"/>
              <a:gd name="connsiteY16" fmla="*/ 1031651 h 3518073"/>
              <a:gd name="connsiteX17" fmla="*/ 4996974 w 5152548"/>
              <a:gd name="connsiteY17" fmla="*/ 704626 h 3518073"/>
              <a:gd name="connsiteX18" fmla="*/ 5152548 w 5152548"/>
              <a:gd name="connsiteY18" fmla="*/ 939576 h 3518073"/>
              <a:gd name="connsiteX19" fmla="*/ 4561998 w 5152548"/>
              <a:gd name="connsiteY19" fmla="*/ 1593626 h 3518073"/>
              <a:gd name="connsiteX20" fmla="*/ 2954876 w 5152548"/>
              <a:gd name="connsiteY20" fmla="*/ 2749550 h 3518073"/>
              <a:gd name="connsiteX21" fmla="*/ 2612772 w 5152548"/>
              <a:gd name="connsiteY21" fmla="*/ 2951957 h 3518073"/>
              <a:gd name="connsiteX22" fmla="*/ 2716752 w 5152548"/>
              <a:gd name="connsiteY22" fmla="*/ 3452813 h 3518073"/>
              <a:gd name="connsiteX23" fmla="*/ 2666747 w 5152548"/>
              <a:gd name="connsiteY23" fmla="*/ 3513140 h 3518073"/>
              <a:gd name="connsiteX24" fmla="*/ 2571273 w 5152548"/>
              <a:gd name="connsiteY24" fmla="*/ 3327178 h 3518073"/>
              <a:gd name="connsiteX25" fmla="*/ 2406173 w 5152548"/>
              <a:gd name="connsiteY25" fmla="*/ 3400203 h 3518073"/>
              <a:gd name="connsiteX26" fmla="*/ 2188116 w 5152548"/>
              <a:gd name="connsiteY26" fmla="*/ 3228977 h 3518073"/>
              <a:gd name="connsiteX27" fmla="*/ 2091848 w 5152548"/>
              <a:gd name="connsiteY27" fmla="*/ 3231928 h 3518073"/>
              <a:gd name="connsiteX28" fmla="*/ 1977548 w 5152548"/>
              <a:gd name="connsiteY28" fmla="*/ 3228753 h 3518073"/>
              <a:gd name="connsiteX29" fmla="*/ 1843628 w 5152548"/>
              <a:gd name="connsiteY29" fmla="*/ 3129758 h 3518073"/>
              <a:gd name="connsiteX30" fmla="*/ 1752123 w 5152548"/>
              <a:gd name="connsiteY30" fmla="*/ 3238278 h 3518073"/>
              <a:gd name="connsiteX31" fmla="*/ 1652334 w 5152548"/>
              <a:gd name="connsiteY31" fmla="*/ 3219452 h 3518073"/>
              <a:gd name="connsiteX32" fmla="*/ 1543592 w 5152548"/>
              <a:gd name="connsiteY32" fmla="*/ 3091658 h 3518073"/>
              <a:gd name="connsiteX33" fmla="*/ 1326898 w 5152548"/>
              <a:gd name="connsiteY33" fmla="*/ 3047208 h 3518073"/>
              <a:gd name="connsiteX34" fmla="*/ 1264985 w 5152548"/>
              <a:gd name="connsiteY34" fmla="*/ 3001171 h 3518073"/>
              <a:gd name="connsiteX35" fmla="*/ 1190148 w 5152548"/>
              <a:gd name="connsiteY35" fmla="*/ 2962054 h 3518073"/>
              <a:gd name="connsiteX36" fmla="*/ 907798 w 5152548"/>
              <a:gd name="connsiteY36" fmla="*/ 2819402 h 3518073"/>
              <a:gd name="connsiteX37" fmla="*/ 756985 w 5152548"/>
              <a:gd name="connsiteY37" fmla="*/ 2678908 h 3518073"/>
              <a:gd name="connsiteX38" fmla="*/ 518860 w 5152548"/>
              <a:gd name="connsiteY38" fmla="*/ 2708277 h 3518073"/>
              <a:gd name="connsiteX39" fmla="*/ 501173 w 5152548"/>
              <a:gd name="connsiteY39" fmla="*/ 2682654 h 3518073"/>
              <a:gd name="connsiteX40" fmla="*/ 475773 w 5152548"/>
              <a:gd name="connsiteY40" fmla="*/ 2692179 h 3518073"/>
              <a:gd name="connsiteX41" fmla="*/ 466248 w 5152548"/>
              <a:gd name="connsiteY41" fmla="*/ 2673129 h 3518073"/>
              <a:gd name="connsiteX42" fmla="*/ 444023 w 5152548"/>
              <a:gd name="connsiteY42" fmla="*/ 2698529 h 3518073"/>
              <a:gd name="connsiteX43" fmla="*/ 428148 w 5152548"/>
              <a:gd name="connsiteY43" fmla="*/ 2676304 h 3518073"/>
              <a:gd name="connsiteX44" fmla="*/ 393223 w 5152548"/>
              <a:gd name="connsiteY44" fmla="*/ 2685829 h 3518073"/>
              <a:gd name="connsiteX45" fmla="*/ 374173 w 5152548"/>
              <a:gd name="connsiteY45" fmla="*/ 2669954 h 3518073"/>
              <a:gd name="connsiteX46" fmla="*/ 361473 w 5152548"/>
              <a:gd name="connsiteY46" fmla="*/ 2638204 h 3518073"/>
              <a:gd name="connsiteX47" fmla="*/ 342423 w 5152548"/>
              <a:gd name="connsiteY47" fmla="*/ 2619154 h 3518073"/>
              <a:gd name="connsiteX48" fmla="*/ 326548 w 5152548"/>
              <a:gd name="connsiteY48" fmla="*/ 2663604 h 3518073"/>
              <a:gd name="connsiteX49" fmla="*/ 297973 w 5152548"/>
              <a:gd name="connsiteY49" fmla="*/ 2660429 h 3518073"/>
              <a:gd name="connsiteX50" fmla="*/ 282098 w 5152548"/>
              <a:gd name="connsiteY50" fmla="*/ 2676304 h 3518073"/>
              <a:gd name="connsiteX51" fmla="*/ 253523 w 5152548"/>
              <a:gd name="connsiteY51" fmla="*/ 2638204 h 3518073"/>
              <a:gd name="connsiteX52" fmla="*/ 218598 w 5152548"/>
              <a:gd name="connsiteY52" fmla="*/ 2654079 h 3518073"/>
              <a:gd name="connsiteX53" fmla="*/ 231298 w 5152548"/>
              <a:gd name="connsiteY53" fmla="*/ 2622329 h 3518073"/>
              <a:gd name="connsiteX54" fmla="*/ 218598 w 5152548"/>
              <a:gd name="connsiteY54" fmla="*/ 2596929 h 3518073"/>
              <a:gd name="connsiteX55" fmla="*/ 180498 w 5152548"/>
              <a:gd name="connsiteY55" fmla="*/ 2562004 h 3518073"/>
              <a:gd name="connsiteX56" fmla="*/ 104298 w 5152548"/>
              <a:gd name="connsiteY56" fmla="*/ 2504854 h 3518073"/>
              <a:gd name="connsiteX57" fmla="*/ 148748 w 5152548"/>
              <a:gd name="connsiteY57" fmla="*/ 2498504 h 3518073"/>
              <a:gd name="connsiteX58" fmla="*/ 53498 w 5152548"/>
              <a:gd name="connsiteY58" fmla="*/ 2393729 h 3518073"/>
              <a:gd name="connsiteX59" fmla="*/ 69374 w 5152548"/>
              <a:gd name="connsiteY59" fmla="*/ 2352454 h 3518073"/>
              <a:gd name="connsiteX60" fmla="*/ 69374 w 5152548"/>
              <a:gd name="connsiteY60" fmla="*/ 2323879 h 3518073"/>
              <a:gd name="connsiteX61" fmla="*/ 107475 w 5152548"/>
              <a:gd name="connsiteY61" fmla="*/ 2276254 h 3518073"/>
              <a:gd name="connsiteX62" fmla="*/ 47149 w 5152548"/>
              <a:gd name="connsiteY62" fmla="*/ 2269904 h 3518073"/>
              <a:gd name="connsiteX63" fmla="*/ 24354 w 5152548"/>
              <a:gd name="connsiteY63" fmla="*/ 2244727 h 3518073"/>
              <a:gd name="connsiteX64" fmla="*/ 290260 w 5152548"/>
              <a:gd name="connsiteY64" fmla="*/ 1831977 h 3518073"/>
              <a:gd name="connsiteX65" fmla="*/ 626807 w 5152548"/>
              <a:gd name="connsiteY65" fmla="*/ 1625600 h 3518073"/>
              <a:gd name="connsiteX66" fmla="*/ 1796795 w 5152548"/>
              <a:gd name="connsiteY66" fmla="*/ 869156 h 3518073"/>
              <a:gd name="connsiteX67" fmla="*/ 1607089 w 5152548"/>
              <a:gd name="connsiteY67" fmla="*/ 141287 h 3518073"/>
              <a:gd name="connsiteX0" fmla="*/ 1586573 w 5132032"/>
              <a:gd name="connsiteY0" fmla="*/ 141287 h 3518073"/>
              <a:gd name="connsiteX1" fmla="*/ 2080285 w 5132032"/>
              <a:gd name="connsiteY1" fmla="*/ 0 h 3518073"/>
              <a:gd name="connsiteX2" fmla="*/ 2331110 w 5132032"/>
              <a:gd name="connsiteY2" fmla="*/ 911225 h 3518073"/>
              <a:gd name="connsiteX3" fmla="*/ 2731160 w 5132032"/>
              <a:gd name="connsiteY3" fmla="*/ 790575 h 3518073"/>
              <a:gd name="connsiteX4" fmla="*/ 2953410 w 5132032"/>
              <a:gd name="connsiteY4" fmla="*/ 857251 h 3518073"/>
              <a:gd name="connsiteX5" fmla="*/ 3200839 w 5132032"/>
              <a:gd name="connsiteY5" fmla="*/ 703833 h 3518073"/>
              <a:gd name="connsiteX6" fmla="*/ 3338952 w 5132032"/>
              <a:gd name="connsiteY6" fmla="*/ 527620 h 3518073"/>
              <a:gd name="connsiteX7" fmla="*/ 3624923 w 5132032"/>
              <a:gd name="connsiteY7" fmla="*/ 451643 h 3518073"/>
              <a:gd name="connsiteX8" fmla="*/ 3624702 w 5132032"/>
              <a:gd name="connsiteY8" fmla="*/ 572864 h 3518073"/>
              <a:gd name="connsiteX9" fmla="*/ 3229414 w 5132032"/>
              <a:gd name="connsiteY9" fmla="*/ 1084833 h 3518073"/>
              <a:gd name="connsiteX10" fmla="*/ 4299610 w 5132032"/>
              <a:gd name="connsiteY10" fmla="*/ 1477962 h 3518073"/>
              <a:gd name="connsiteX11" fmla="*/ 4363682 w 5132032"/>
              <a:gd name="connsiteY11" fmla="*/ 1377726 h 3518073"/>
              <a:gd name="connsiteX12" fmla="*/ 4393845 w 5132032"/>
              <a:gd name="connsiteY12" fmla="*/ 1377726 h 3518073"/>
              <a:gd name="connsiteX13" fmla="*/ 4439088 w 5132032"/>
              <a:gd name="connsiteY13" fmla="*/ 1318195 h 3518073"/>
              <a:gd name="connsiteX14" fmla="*/ 4484332 w 5132032"/>
              <a:gd name="connsiteY14" fmla="*/ 1317401 h 3518073"/>
              <a:gd name="connsiteX15" fmla="*/ 4566882 w 5132032"/>
              <a:gd name="connsiteY15" fmla="*/ 1139601 h 3518073"/>
              <a:gd name="connsiteX16" fmla="*/ 4716107 w 5132032"/>
              <a:gd name="connsiteY16" fmla="*/ 1031651 h 3518073"/>
              <a:gd name="connsiteX17" fmla="*/ 4976458 w 5132032"/>
              <a:gd name="connsiteY17" fmla="*/ 704626 h 3518073"/>
              <a:gd name="connsiteX18" fmla="*/ 5132032 w 5132032"/>
              <a:gd name="connsiteY18" fmla="*/ 939576 h 3518073"/>
              <a:gd name="connsiteX19" fmla="*/ 4541482 w 5132032"/>
              <a:gd name="connsiteY19" fmla="*/ 1593626 h 3518073"/>
              <a:gd name="connsiteX20" fmla="*/ 2934360 w 5132032"/>
              <a:gd name="connsiteY20" fmla="*/ 2749550 h 3518073"/>
              <a:gd name="connsiteX21" fmla="*/ 2592256 w 5132032"/>
              <a:gd name="connsiteY21" fmla="*/ 2951957 h 3518073"/>
              <a:gd name="connsiteX22" fmla="*/ 2696236 w 5132032"/>
              <a:gd name="connsiteY22" fmla="*/ 3452813 h 3518073"/>
              <a:gd name="connsiteX23" fmla="*/ 2646231 w 5132032"/>
              <a:gd name="connsiteY23" fmla="*/ 3513140 h 3518073"/>
              <a:gd name="connsiteX24" fmla="*/ 2550757 w 5132032"/>
              <a:gd name="connsiteY24" fmla="*/ 3327178 h 3518073"/>
              <a:gd name="connsiteX25" fmla="*/ 2385657 w 5132032"/>
              <a:gd name="connsiteY25" fmla="*/ 3400203 h 3518073"/>
              <a:gd name="connsiteX26" fmla="*/ 2167600 w 5132032"/>
              <a:gd name="connsiteY26" fmla="*/ 3228977 h 3518073"/>
              <a:gd name="connsiteX27" fmla="*/ 2071332 w 5132032"/>
              <a:gd name="connsiteY27" fmla="*/ 3231928 h 3518073"/>
              <a:gd name="connsiteX28" fmla="*/ 1957032 w 5132032"/>
              <a:gd name="connsiteY28" fmla="*/ 3228753 h 3518073"/>
              <a:gd name="connsiteX29" fmla="*/ 1823112 w 5132032"/>
              <a:gd name="connsiteY29" fmla="*/ 3129758 h 3518073"/>
              <a:gd name="connsiteX30" fmla="*/ 1731607 w 5132032"/>
              <a:gd name="connsiteY30" fmla="*/ 3238278 h 3518073"/>
              <a:gd name="connsiteX31" fmla="*/ 1631818 w 5132032"/>
              <a:gd name="connsiteY31" fmla="*/ 3219452 h 3518073"/>
              <a:gd name="connsiteX32" fmla="*/ 1523076 w 5132032"/>
              <a:gd name="connsiteY32" fmla="*/ 3091658 h 3518073"/>
              <a:gd name="connsiteX33" fmla="*/ 1306382 w 5132032"/>
              <a:gd name="connsiteY33" fmla="*/ 3047208 h 3518073"/>
              <a:gd name="connsiteX34" fmla="*/ 1244469 w 5132032"/>
              <a:gd name="connsiteY34" fmla="*/ 3001171 h 3518073"/>
              <a:gd name="connsiteX35" fmla="*/ 1169632 w 5132032"/>
              <a:gd name="connsiteY35" fmla="*/ 2962054 h 3518073"/>
              <a:gd name="connsiteX36" fmla="*/ 887282 w 5132032"/>
              <a:gd name="connsiteY36" fmla="*/ 2819402 h 3518073"/>
              <a:gd name="connsiteX37" fmla="*/ 736469 w 5132032"/>
              <a:gd name="connsiteY37" fmla="*/ 2678908 h 3518073"/>
              <a:gd name="connsiteX38" fmla="*/ 498344 w 5132032"/>
              <a:gd name="connsiteY38" fmla="*/ 2708277 h 3518073"/>
              <a:gd name="connsiteX39" fmla="*/ 480657 w 5132032"/>
              <a:gd name="connsiteY39" fmla="*/ 2682654 h 3518073"/>
              <a:gd name="connsiteX40" fmla="*/ 455257 w 5132032"/>
              <a:gd name="connsiteY40" fmla="*/ 2692179 h 3518073"/>
              <a:gd name="connsiteX41" fmla="*/ 445732 w 5132032"/>
              <a:gd name="connsiteY41" fmla="*/ 2673129 h 3518073"/>
              <a:gd name="connsiteX42" fmla="*/ 423507 w 5132032"/>
              <a:gd name="connsiteY42" fmla="*/ 2698529 h 3518073"/>
              <a:gd name="connsiteX43" fmla="*/ 407632 w 5132032"/>
              <a:gd name="connsiteY43" fmla="*/ 2676304 h 3518073"/>
              <a:gd name="connsiteX44" fmla="*/ 372707 w 5132032"/>
              <a:gd name="connsiteY44" fmla="*/ 2685829 h 3518073"/>
              <a:gd name="connsiteX45" fmla="*/ 353657 w 5132032"/>
              <a:gd name="connsiteY45" fmla="*/ 2669954 h 3518073"/>
              <a:gd name="connsiteX46" fmla="*/ 340957 w 5132032"/>
              <a:gd name="connsiteY46" fmla="*/ 2638204 h 3518073"/>
              <a:gd name="connsiteX47" fmla="*/ 321907 w 5132032"/>
              <a:gd name="connsiteY47" fmla="*/ 2619154 h 3518073"/>
              <a:gd name="connsiteX48" fmla="*/ 306032 w 5132032"/>
              <a:gd name="connsiteY48" fmla="*/ 2663604 h 3518073"/>
              <a:gd name="connsiteX49" fmla="*/ 277457 w 5132032"/>
              <a:gd name="connsiteY49" fmla="*/ 2660429 h 3518073"/>
              <a:gd name="connsiteX50" fmla="*/ 261582 w 5132032"/>
              <a:gd name="connsiteY50" fmla="*/ 2676304 h 3518073"/>
              <a:gd name="connsiteX51" fmla="*/ 233007 w 5132032"/>
              <a:gd name="connsiteY51" fmla="*/ 2638204 h 3518073"/>
              <a:gd name="connsiteX52" fmla="*/ 198082 w 5132032"/>
              <a:gd name="connsiteY52" fmla="*/ 2654079 h 3518073"/>
              <a:gd name="connsiteX53" fmla="*/ 210782 w 5132032"/>
              <a:gd name="connsiteY53" fmla="*/ 2622329 h 3518073"/>
              <a:gd name="connsiteX54" fmla="*/ 198082 w 5132032"/>
              <a:gd name="connsiteY54" fmla="*/ 2596929 h 3518073"/>
              <a:gd name="connsiteX55" fmla="*/ 159982 w 5132032"/>
              <a:gd name="connsiteY55" fmla="*/ 2562004 h 3518073"/>
              <a:gd name="connsiteX56" fmla="*/ 83782 w 5132032"/>
              <a:gd name="connsiteY56" fmla="*/ 2504854 h 3518073"/>
              <a:gd name="connsiteX57" fmla="*/ 128232 w 5132032"/>
              <a:gd name="connsiteY57" fmla="*/ 2498504 h 3518073"/>
              <a:gd name="connsiteX58" fmla="*/ 32982 w 5132032"/>
              <a:gd name="connsiteY58" fmla="*/ 2393729 h 3518073"/>
              <a:gd name="connsiteX59" fmla="*/ 48858 w 5132032"/>
              <a:gd name="connsiteY59" fmla="*/ 2352454 h 3518073"/>
              <a:gd name="connsiteX60" fmla="*/ 48858 w 5132032"/>
              <a:gd name="connsiteY60" fmla="*/ 2323879 h 3518073"/>
              <a:gd name="connsiteX61" fmla="*/ 86959 w 5132032"/>
              <a:gd name="connsiteY61" fmla="*/ 2276254 h 3518073"/>
              <a:gd name="connsiteX62" fmla="*/ 26633 w 5132032"/>
              <a:gd name="connsiteY62" fmla="*/ 2269904 h 3518073"/>
              <a:gd name="connsiteX63" fmla="*/ 3838 w 5132032"/>
              <a:gd name="connsiteY63" fmla="*/ 2244727 h 3518073"/>
              <a:gd name="connsiteX64" fmla="*/ 269744 w 5132032"/>
              <a:gd name="connsiteY64" fmla="*/ 1831977 h 3518073"/>
              <a:gd name="connsiteX65" fmla="*/ 606291 w 5132032"/>
              <a:gd name="connsiteY65" fmla="*/ 1625600 h 3518073"/>
              <a:gd name="connsiteX66" fmla="*/ 1776279 w 5132032"/>
              <a:gd name="connsiteY66" fmla="*/ 869156 h 3518073"/>
              <a:gd name="connsiteX67" fmla="*/ 1586573 w 5132032"/>
              <a:gd name="connsiteY67" fmla="*/ 141287 h 3518073"/>
              <a:gd name="connsiteX0" fmla="*/ 1583234 w 5128693"/>
              <a:gd name="connsiteY0" fmla="*/ 141287 h 3518073"/>
              <a:gd name="connsiteX1" fmla="*/ 2076946 w 5128693"/>
              <a:gd name="connsiteY1" fmla="*/ 0 h 3518073"/>
              <a:gd name="connsiteX2" fmla="*/ 2327771 w 5128693"/>
              <a:gd name="connsiteY2" fmla="*/ 911225 h 3518073"/>
              <a:gd name="connsiteX3" fmla="*/ 2727821 w 5128693"/>
              <a:gd name="connsiteY3" fmla="*/ 790575 h 3518073"/>
              <a:gd name="connsiteX4" fmla="*/ 2950071 w 5128693"/>
              <a:gd name="connsiteY4" fmla="*/ 857251 h 3518073"/>
              <a:gd name="connsiteX5" fmla="*/ 3197500 w 5128693"/>
              <a:gd name="connsiteY5" fmla="*/ 703833 h 3518073"/>
              <a:gd name="connsiteX6" fmla="*/ 3335613 w 5128693"/>
              <a:gd name="connsiteY6" fmla="*/ 527620 h 3518073"/>
              <a:gd name="connsiteX7" fmla="*/ 3621584 w 5128693"/>
              <a:gd name="connsiteY7" fmla="*/ 451643 h 3518073"/>
              <a:gd name="connsiteX8" fmla="*/ 3621363 w 5128693"/>
              <a:gd name="connsiteY8" fmla="*/ 572864 h 3518073"/>
              <a:gd name="connsiteX9" fmla="*/ 3226075 w 5128693"/>
              <a:gd name="connsiteY9" fmla="*/ 1084833 h 3518073"/>
              <a:gd name="connsiteX10" fmla="*/ 4296271 w 5128693"/>
              <a:gd name="connsiteY10" fmla="*/ 1477962 h 3518073"/>
              <a:gd name="connsiteX11" fmla="*/ 4360343 w 5128693"/>
              <a:gd name="connsiteY11" fmla="*/ 1377726 h 3518073"/>
              <a:gd name="connsiteX12" fmla="*/ 4390506 w 5128693"/>
              <a:gd name="connsiteY12" fmla="*/ 1377726 h 3518073"/>
              <a:gd name="connsiteX13" fmla="*/ 4435749 w 5128693"/>
              <a:gd name="connsiteY13" fmla="*/ 1318195 h 3518073"/>
              <a:gd name="connsiteX14" fmla="*/ 4480993 w 5128693"/>
              <a:gd name="connsiteY14" fmla="*/ 1317401 h 3518073"/>
              <a:gd name="connsiteX15" fmla="*/ 4563543 w 5128693"/>
              <a:gd name="connsiteY15" fmla="*/ 1139601 h 3518073"/>
              <a:gd name="connsiteX16" fmla="*/ 4712768 w 5128693"/>
              <a:gd name="connsiteY16" fmla="*/ 1031651 h 3518073"/>
              <a:gd name="connsiteX17" fmla="*/ 4973119 w 5128693"/>
              <a:gd name="connsiteY17" fmla="*/ 704626 h 3518073"/>
              <a:gd name="connsiteX18" fmla="*/ 5128693 w 5128693"/>
              <a:gd name="connsiteY18" fmla="*/ 939576 h 3518073"/>
              <a:gd name="connsiteX19" fmla="*/ 4538143 w 5128693"/>
              <a:gd name="connsiteY19" fmla="*/ 1593626 h 3518073"/>
              <a:gd name="connsiteX20" fmla="*/ 2931021 w 5128693"/>
              <a:gd name="connsiteY20" fmla="*/ 2749550 h 3518073"/>
              <a:gd name="connsiteX21" fmla="*/ 2588917 w 5128693"/>
              <a:gd name="connsiteY21" fmla="*/ 2951957 h 3518073"/>
              <a:gd name="connsiteX22" fmla="*/ 2692897 w 5128693"/>
              <a:gd name="connsiteY22" fmla="*/ 3452813 h 3518073"/>
              <a:gd name="connsiteX23" fmla="*/ 2642892 w 5128693"/>
              <a:gd name="connsiteY23" fmla="*/ 3513140 h 3518073"/>
              <a:gd name="connsiteX24" fmla="*/ 2547418 w 5128693"/>
              <a:gd name="connsiteY24" fmla="*/ 3327178 h 3518073"/>
              <a:gd name="connsiteX25" fmla="*/ 2382318 w 5128693"/>
              <a:gd name="connsiteY25" fmla="*/ 3400203 h 3518073"/>
              <a:gd name="connsiteX26" fmla="*/ 2164261 w 5128693"/>
              <a:gd name="connsiteY26" fmla="*/ 3228977 h 3518073"/>
              <a:gd name="connsiteX27" fmla="*/ 2067993 w 5128693"/>
              <a:gd name="connsiteY27" fmla="*/ 3231928 h 3518073"/>
              <a:gd name="connsiteX28" fmla="*/ 1953693 w 5128693"/>
              <a:gd name="connsiteY28" fmla="*/ 3228753 h 3518073"/>
              <a:gd name="connsiteX29" fmla="*/ 1819773 w 5128693"/>
              <a:gd name="connsiteY29" fmla="*/ 3129758 h 3518073"/>
              <a:gd name="connsiteX30" fmla="*/ 1728268 w 5128693"/>
              <a:gd name="connsiteY30" fmla="*/ 3238278 h 3518073"/>
              <a:gd name="connsiteX31" fmla="*/ 1628479 w 5128693"/>
              <a:gd name="connsiteY31" fmla="*/ 3219452 h 3518073"/>
              <a:gd name="connsiteX32" fmla="*/ 1519737 w 5128693"/>
              <a:gd name="connsiteY32" fmla="*/ 3091658 h 3518073"/>
              <a:gd name="connsiteX33" fmla="*/ 1303043 w 5128693"/>
              <a:gd name="connsiteY33" fmla="*/ 3047208 h 3518073"/>
              <a:gd name="connsiteX34" fmla="*/ 1241130 w 5128693"/>
              <a:gd name="connsiteY34" fmla="*/ 3001171 h 3518073"/>
              <a:gd name="connsiteX35" fmla="*/ 1166293 w 5128693"/>
              <a:gd name="connsiteY35" fmla="*/ 2962054 h 3518073"/>
              <a:gd name="connsiteX36" fmla="*/ 883943 w 5128693"/>
              <a:gd name="connsiteY36" fmla="*/ 2819402 h 3518073"/>
              <a:gd name="connsiteX37" fmla="*/ 733130 w 5128693"/>
              <a:gd name="connsiteY37" fmla="*/ 2678908 h 3518073"/>
              <a:gd name="connsiteX38" fmla="*/ 495005 w 5128693"/>
              <a:gd name="connsiteY38" fmla="*/ 2708277 h 3518073"/>
              <a:gd name="connsiteX39" fmla="*/ 477318 w 5128693"/>
              <a:gd name="connsiteY39" fmla="*/ 2682654 h 3518073"/>
              <a:gd name="connsiteX40" fmla="*/ 451918 w 5128693"/>
              <a:gd name="connsiteY40" fmla="*/ 2692179 h 3518073"/>
              <a:gd name="connsiteX41" fmla="*/ 442393 w 5128693"/>
              <a:gd name="connsiteY41" fmla="*/ 2673129 h 3518073"/>
              <a:gd name="connsiteX42" fmla="*/ 420168 w 5128693"/>
              <a:gd name="connsiteY42" fmla="*/ 2698529 h 3518073"/>
              <a:gd name="connsiteX43" fmla="*/ 404293 w 5128693"/>
              <a:gd name="connsiteY43" fmla="*/ 2676304 h 3518073"/>
              <a:gd name="connsiteX44" fmla="*/ 369368 w 5128693"/>
              <a:gd name="connsiteY44" fmla="*/ 2685829 h 3518073"/>
              <a:gd name="connsiteX45" fmla="*/ 350318 w 5128693"/>
              <a:gd name="connsiteY45" fmla="*/ 2669954 h 3518073"/>
              <a:gd name="connsiteX46" fmla="*/ 337618 w 5128693"/>
              <a:gd name="connsiteY46" fmla="*/ 2638204 h 3518073"/>
              <a:gd name="connsiteX47" fmla="*/ 318568 w 5128693"/>
              <a:gd name="connsiteY47" fmla="*/ 2619154 h 3518073"/>
              <a:gd name="connsiteX48" fmla="*/ 302693 w 5128693"/>
              <a:gd name="connsiteY48" fmla="*/ 2663604 h 3518073"/>
              <a:gd name="connsiteX49" fmla="*/ 274118 w 5128693"/>
              <a:gd name="connsiteY49" fmla="*/ 2660429 h 3518073"/>
              <a:gd name="connsiteX50" fmla="*/ 258243 w 5128693"/>
              <a:gd name="connsiteY50" fmla="*/ 2676304 h 3518073"/>
              <a:gd name="connsiteX51" fmla="*/ 229668 w 5128693"/>
              <a:gd name="connsiteY51" fmla="*/ 2638204 h 3518073"/>
              <a:gd name="connsiteX52" fmla="*/ 194743 w 5128693"/>
              <a:gd name="connsiteY52" fmla="*/ 2654079 h 3518073"/>
              <a:gd name="connsiteX53" fmla="*/ 207443 w 5128693"/>
              <a:gd name="connsiteY53" fmla="*/ 2622329 h 3518073"/>
              <a:gd name="connsiteX54" fmla="*/ 194743 w 5128693"/>
              <a:gd name="connsiteY54" fmla="*/ 2596929 h 3518073"/>
              <a:gd name="connsiteX55" fmla="*/ 156643 w 5128693"/>
              <a:gd name="connsiteY55" fmla="*/ 2562004 h 3518073"/>
              <a:gd name="connsiteX56" fmla="*/ 80443 w 5128693"/>
              <a:gd name="connsiteY56" fmla="*/ 2504854 h 3518073"/>
              <a:gd name="connsiteX57" fmla="*/ 124893 w 5128693"/>
              <a:gd name="connsiteY57" fmla="*/ 2498504 h 3518073"/>
              <a:gd name="connsiteX58" fmla="*/ 29643 w 5128693"/>
              <a:gd name="connsiteY58" fmla="*/ 2393729 h 3518073"/>
              <a:gd name="connsiteX59" fmla="*/ 45519 w 5128693"/>
              <a:gd name="connsiteY59" fmla="*/ 2352454 h 3518073"/>
              <a:gd name="connsiteX60" fmla="*/ 45519 w 5128693"/>
              <a:gd name="connsiteY60" fmla="*/ 2323879 h 3518073"/>
              <a:gd name="connsiteX61" fmla="*/ 83620 w 5128693"/>
              <a:gd name="connsiteY61" fmla="*/ 2276254 h 3518073"/>
              <a:gd name="connsiteX62" fmla="*/ 23294 w 5128693"/>
              <a:gd name="connsiteY62" fmla="*/ 2269904 h 3518073"/>
              <a:gd name="connsiteX63" fmla="*/ 499 w 5128693"/>
              <a:gd name="connsiteY63" fmla="*/ 2244727 h 3518073"/>
              <a:gd name="connsiteX64" fmla="*/ 45519 w 5128693"/>
              <a:gd name="connsiteY64" fmla="*/ 2196879 h 3518073"/>
              <a:gd name="connsiteX65" fmla="*/ 266405 w 5128693"/>
              <a:gd name="connsiteY65" fmla="*/ 1831977 h 3518073"/>
              <a:gd name="connsiteX66" fmla="*/ 602952 w 5128693"/>
              <a:gd name="connsiteY66" fmla="*/ 1625600 h 3518073"/>
              <a:gd name="connsiteX67" fmla="*/ 1772940 w 5128693"/>
              <a:gd name="connsiteY67" fmla="*/ 869156 h 3518073"/>
              <a:gd name="connsiteX68" fmla="*/ 1583234 w 5128693"/>
              <a:gd name="connsiteY6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266011 w 5128299"/>
              <a:gd name="connsiteY66" fmla="*/ 1831977 h 3518073"/>
              <a:gd name="connsiteX67" fmla="*/ 602558 w 5128299"/>
              <a:gd name="connsiteY67" fmla="*/ 1625600 h 3518073"/>
              <a:gd name="connsiteX68" fmla="*/ 1772546 w 5128299"/>
              <a:gd name="connsiteY68" fmla="*/ 869156 h 3518073"/>
              <a:gd name="connsiteX69" fmla="*/ 1582840 w 5128299"/>
              <a:gd name="connsiteY69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266011 w 5128299"/>
              <a:gd name="connsiteY67" fmla="*/ 18319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266011 w 5128299"/>
              <a:gd name="connsiteY67" fmla="*/ 18319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307283 w 5128299"/>
              <a:gd name="connsiteY68" fmla="*/ 14224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772546 w 5128299"/>
              <a:gd name="connsiteY74" fmla="*/ 869156 h 3518073"/>
              <a:gd name="connsiteX75" fmla="*/ 1582840 w 5128299"/>
              <a:gd name="connsiteY75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772546 w 5128299"/>
              <a:gd name="connsiteY74" fmla="*/ 869156 h 3518073"/>
              <a:gd name="connsiteX75" fmla="*/ 1582840 w 5128299"/>
              <a:gd name="connsiteY75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772546 w 5128299"/>
              <a:gd name="connsiteY75" fmla="*/ 869156 h 3518073"/>
              <a:gd name="connsiteX76" fmla="*/ 1582840 w 5128299"/>
              <a:gd name="connsiteY76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772546 w 5128299"/>
              <a:gd name="connsiteY76" fmla="*/ 869156 h 3518073"/>
              <a:gd name="connsiteX77" fmla="*/ 1582840 w 5128299"/>
              <a:gd name="connsiteY77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2930627 w 5128299"/>
              <a:gd name="connsiteY19" fmla="*/ 2749550 h 3518073"/>
              <a:gd name="connsiteX20" fmla="*/ 2588523 w 5128299"/>
              <a:gd name="connsiteY20" fmla="*/ 2951957 h 3518073"/>
              <a:gd name="connsiteX21" fmla="*/ 2692503 w 5128299"/>
              <a:gd name="connsiteY21" fmla="*/ 3452813 h 3518073"/>
              <a:gd name="connsiteX22" fmla="*/ 2642498 w 5128299"/>
              <a:gd name="connsiteY22" fmla="*/ 3513140 h 3518073"/>
              <a:gd name="connsiteX23" fmla="*/ 2547024 w 5128299"/>
              <a:gd name="connsiteY23" fmla="*/ 3327178 h 3518073"/>
              <a:gd name="connsiteX24" fmla="*/ 2381924 w 5128299"/>
              <a:gd name="connsiteY24" fmla="*/ 3400203 h 3518073"/>
              <a:gd name="connsiteX25" fmla="*/ 2163867 w 5128299"/>
              <a:gd name="connsiteY25" fmla="*/ 3228977 h 3518073"/>
              <a:gd name="connsiteX26" fmla="*/ 2067599 w 5128299"/>
              <a:gd name="connsiteY26" fmla="*/ 3231928 h 3518073"/>
              <a:gd name="connsiteX27" fmla="*/ 1953299 w 5128299"/>
              <a:gd name="connsiteY27" fmla="*/ 3228753 h 3518073"/>
              <a:gd name="connsiteX28" fmla="*/ 1819379 w 5128299"/>
              <a:gd name="connsiteY28" fmla="*/ 3129758 h 3518073"/>
              <a:gd name="connsiteX29" fmla="*/ 1727874 w 5128299"/>
              <a:gd name="connsiteY29" fmla="*/ 3238278 h 3518073"/>
              <a:gd name="connsiteX30" fmla="*/ 1628085 w 5128299"/>
              <a:gd name="connsiteY30" fmla="*/ 3219452 h 3518073"/>
              <a:gd name="connsiteX31" fmla="*/ 1519343 w 5128299"/>
              <a:gd name="connsiteY31" fmla="*/ 3091658 h 3518073"/>
              <a:gd name="connsiteX32" fmla="*/ 1302649 w 5128299"/>
              <a:gd name="connsiteY32" fmla="*/ 3047208 h 3518073"/>
              <a:gd name="connsiteX33" fmla="*/ 1240736 w 5128299"/>
              <a:gd name="connsiteY33" fmla="*/ 3001171 h 3518073"/>
              <a:gd name="connsiteX34" fmla="*/ 1165899 w 5128299"/>
              <a:gd name="connsiteY34" fmla="*/ 2962054 h 3518073"/>
              <a:gd name="connsiteX35" fmla="*/ 883549 w 5128299"/>
              <a:gd name="connsiteY35" fmla="*/ 2819402 h 3518073"/>
              <a:gd name="connsiteX36" fmla="*/ 732736 w 5128299"/>
              <a:gd name="connsiteY36" fmla="*/ 2678908 h 3518073"/>
              <a:gd name="connsiteX37" fmla="*/ 494611 w 5128299"/>
              <a:gd name="connsiteY37" fmla="*/ 2708277 h 3518073"/>
              <a:gd name="connsiteX38" fmla="*/ 476924 w 5128299"/>
              <a:gd name="connsiteY38" fmla="*/ 2682654 h 3518073"/>
              <a:gd name="connsiteX39" fmla="*/ 451524 w 5128299"/>
              <a:gd name="connsiteY39" fmla="*/ 2692179 h 3518073"/>
              <a:gd name="connsiteX40" fmla="*/ 441999 w 5128299"/>
              <a:gd name="connsiteY40" fmla="*/ 2673129 h 3518073"/>
              <a:gd name="connsiteX41" fmla="*/ 419774 w 5128299"/>
              <a:gd name="connsiteY41" fmla="*/ 2698529 h 3518073"/>
              <a:gd name="connsiteX42" fmla="*/ 403899 w 5128299"/>
              <a:gd name="connsiteY42" fmla="*/ 2676304 h 3518073"/>
              <a:gd name="connsiteX43" fmla="*/ 368974 w 5128299"/>
              <a:gd name="connsiteY43" fmla="*/ 2685829 h 3518073"/>
              <a:gd name="connsiteX44" fmla="*/ 349924 w 5128299"/>
              <a:gd name="connsiteY44" fmla="*/ 2669954 h 3518073"/>
              <a:gd name="connsiteX45" fmla="*/ 337224 w 5128299"/>
              <a:gd name="connsiteY45" fmla="*/ 2638204 h 3518073"/>
              <a:gd name="connsiteX46" fmla="*/ 318174 w 5128299"/>
              <a:gd name="connsiteY46" fmla="*/ 2619154 h 3518073"/>
              <a:gd name="connsiteX47" fmla="*/ 302299 w 5128299"/>
              <a:gd name="connsiteY47" fmla="*/ 2663604 h 3518073"/>
              <a:gd name="connsiteX48" fmla="*/ 273724 w 5128299"/>
              <a:gd name="connsiteY48" fmla="*/ 2660429 h 3518073"/>
              <a:gd name="connsiteX49" fmla="*/ 257849 w 5128299"/>
              <a:gd name="connsiteY49" fmla="*/ 2676304 h 3518073"/>
              <a:gd name="connsiteX50" fmla="*/ 229274 w 5128299"/>
              <a:gd name="connsiteY50" fmla="*/ 2638204 h 3518073"/>
              <a:gd name="connsiteX51" fmla="*/ 194349 w 5128299"/>
              <a:gd name="connsiteY51" fmla="*/ 2654079 h 3518073"/>
              <a:gd name="connsiteX52" fmla="*/ 207049 w 5128299"/>
              <a:gd name="connsiteY52" fmla="*/ 2622329 h 3518073"/>
              <a:gd name="connsiteX53" fmla="*/ 194349 w 5128299"/>
              <a:gd name="connsiteY53" fmla="*/ 2596929 h 3518073"/>
              <a:gd name="connsiteX54" fmla="*/ 156249 w 5128299"/>
              <a:gd name="connsiteY54" fmla="*/ 2562004 h 3518073"/>
              <a:gd name="connsiteX55" fmla="*/ 80049 w 5128299"/>
              <a:gd name="connsiteY55" fmla="*/ 2504854 h 3518073"/>
              <a:gd name="connsiteX56" fmla="*/ 124499 w 5128299"/>
              <a:gd name="connsiteY56" fmla="*/ 2498504 h 3518073"/>
              <a:gd name="connsiteX57" fmla="*/ 29249 w 5128299"/>
              <a:gd name="connsiteY57" fmla="*/ 2393729 h 3518073"/>
              <a:gd name="connsiteX58" fmla="*/ 45125 w 5128299"/>
              <a:gd name="connsiteY58" fmla="*/ 2352454 h 3518073"/>
              <a:gd name="connsiteX59" fmla="*/ 45125 w 5128299"/>
              <a:gd name="connsiteY59" fmla="*/ 2323879 h 3518073"/>
              <a:gd name="connsiteX60" fmla="*/ 83226 w 5128299"/>
              <a:gd name="connsiteY60" fmla="*/ 2276254 h 3518073"/>
              <a:gd name="connsiteX61" fmla="*/ 22900 w 5128299"/>
              <a:gd name="connsiteY61" fmla="*/ 2269904 h 3518073"/>
              <a:gd name="connsiteX62" fmla="*/ 105 w 5128299"/>
              <a:gd name="connsiteY62" fmla="*/ 2244727 h 3518073"/>
              <a:gd name="connsiteX63" fmla="*/ 45125 w 5128299"/>
              <a:gd name="connsiteY63" fmla="*/ 2196879 h 3518073"/>
              <a:gd name="connsiteX64" fmla="*/ 54650 w 5128299"/>
              <a:gd name="connsiteY64" fmla="*/ 2114329 h 3518073"/>
              <a:gd name="connsiteX65" fmla="*/ 130850 w 5128299"/>
              <a:gd name="connsiteY65" fmla="*/ 1920654 h 3518073"/>
              <a:gd name="connsiteX66" fmla="*/ 107261 w 5128299"/>
              <a:gd name="connsiteY66" fmla="*/ 1895477 h 3518073"/>
              <a:gd name="connsiteX67" fmla="*/ 261025 w 5128299"/>
              <a:gd name="connsiteY67" fmla="*/ 1574579 h 3518073"/>
              <a:gd name="connsiteX68" fmla="*/ 307283 w 5128299"/>
              <a:gd name="connsiteY68" fmla="*/ 1422400 h 3518073"/>
              <a:gd name="connsiteX69" fmla="*/ 880150 w 5128299"/>
              <a:gd name="connsiteY69" fmla="*/ 1701579 h 3518073"/>
              <a:gd name="connsiteX70" fmla="*/ 1118275 w 5128299"/>
              <a:gd name="connsiteY70" fmla="*/ 1298354 h 3518073"/>
              <a:gd name="connsiteX71" fmla="*/ 1343700 w 5128299"/>
              <a:gd name="connsiteY71" fmla="*/ 971329 h 3518073"/>
              <a:gd name="connsiteX72" fmla="*/ 1423075 w 5128299"/>
              <a:gd name="connsiteY72" fmla="*/ 923704 h 3518073"/>
              <a:gd name="connsiteX73" fmla="*/ 1438950 w 5128299"/>
              <a:gd name="connsiteY73" fmla="*/ 968154 h 3518073"/>
              <a:gd name="connsiteX74" fmla="*/ 1477050 w 5128299"/>
              <a:gd name="connsiteY74" fmla="*/ 936404 h 3518073"/>
              <a:gd name="connsiteX75" fmla="*/ 1492925 w 5128299"/>
              <a:gd name="connsiteY75" fmla="*/ 958629 h 3518073"/>
              <a:gd name="connsiteX76" fmla="*/ 1772546 w 5128299"/>
              <a:gd name="connsiteY76" fmla="*/ 869156 h 3518073"/>
              <a:gd name="connsiteX77" fmla="*/ 1582840 w 5128299"/>
              <a:gd name="connsiteY77" fmla="*/ 141287 h 3518073"/>
              <a:gd name="connsiteX0" fmla="*/ 1582840 w 4972724"/>
              <a:gd name="connsiteY0" fmla="*/ 141287 h 3518073"/>
              <a:gd name="connsiteX1" fmla="*/ 2076552 w 4972724"/>
              <a:gd name="connsiteY1" fmla="*/ 0 h 3518073"/>
              <a:gd name="connsiteX2" fmla="*/ 2327377 w 4972724"/>
              <a:gd name="connsiteY2" fmla="*/ 911225 h 3518073"/>
              <a:gd name="connsiteX3" fmla="*/ 2727427 w 4972724"/>
              <a:gd name="connsiteY3" fmla="*/ 790575 h 3518073"/>
              <a:gd name="connsiteX4" fmla="*/ 2949677 w 4972724"/>
              <a:gd name="connsiteY4" fmla="*/ 857251 h 3518073"/>
              <a:gd name="connsiteX5" fmla="*/ 3197106 w 4972724"/>
              <a:gd name="connsiteY5" fmla="*/ 703833 h 3518073"/>
              <a:gd name="connsiteX6" fmla="*/ 3335219 w 4972724"/>
              <a:gd name="connsiteY6" fmla="*/ 527620 h 3518073"/>
              <a:gd name="connsiteX7" fmla="*/ 3621190 w 4972724"/>
              <a:gd name="connsiteY7" fmla="*/ 451643 h 3518073"/>
              <a:gd name="connsiteX8" fmla="*/ 3620969 w 4972724"/>
              <a:gd name="connsiteY8" fmla="*/ 572864 h 3518073"/>
              <a:gd name="connsiteX9" fmla="*/ 3225681 w 4972724"/>
              <a:gd name="connsiteY9" fmla="*/ 1084833 h 3518073"/>
              <a:gd name="connsiteX10" fmla="*/ 4295877 w 4972724"/>
              <a:gd name="connsiteY10" fmla="*/ 1477962 h 3518073"/>
              <a:gd name="connsiteX11" fmla="*/ 4359949 w 4972724"/>
              <a:gd name="connsiteY11" fmla="*/ 1377726 h 3518073"/>
              <a:gd name="connsiteX12" fmla="*/ 4390112 w 4972724"/>
              <a:gd name="connsiteY12" fmla="*/ 1377726 h 3518073"/>
              <a:gd name="connsiteX13" fmla="*/ 4435355 w 4972724"/>
              <a:gd name="connsiteY13" fmla="*/ 1318195 h 3518073"/>
              <a:gd name="connsiteX14" fmla="*/ 4480599 w 4972724"/>
              <a:gd name="connsiteY14" fmla="*/ 1317401 h 3518073"/>
              <a:gd name="connsiteX15" fmla="*/ 4563149 w 4972724"/>
              <a:gd name="connsiteY15" fmla="*/ 1139601 h 3518073"/>
              <a:gd name="connsiteX16" fmla="*/ 4712374 w 4972724"/>
              <a:gd name="connsiteY16" fmla="*/ 1031651 h 3518073"/>
              <a:gd name="connsiteX17" fmla="*/ 4972725 w 4972724"/>
              <a:gd name="connsiteY17" fmla="*/ 704626 h 3518073"/>
              <a:gd name="connsiteX18" fmla="*/ 2930627 w 4972724"/>
              <a:gd name="connsiteY18" fmla="*/ 2749550 h 3518073"/>
              <a:gd name="connsiteX19" fmla="*/ 2588523 w 4972724"/>
              <a:gd name="connsiteY19" fmla="*/ 2951957 h 3518073"/>
              <a:gd name="connsiteX20" fmla="*/ 2692503 w 4972724"/>
              <a:gd name="connsiteY20" fmla="*/ 3452813 h 3518073"/>
              <a:gd name="connsiteX21" fmla="*/ 2642498 w 4972724"/>
              <a:gd name="connsiteY21" fmla="*/ 3513140 h 3518073"/>
              <a:gd name="connsiteX22" fmla="*/ 2547024 w 4972724"/>
              <a:gd name="connsiteY22" fmla="*/ 3327178 h 3518073"/>
              <a:gd name="connsiteX23" fmla="*/ 2381924 w 4972724"/>
              <a:gd name="connsiteY23" fmla="*/ 3400203 h 3518073"/>
              <a:gd name="connsiteX24" fmla="*/ 2163867 w 4972724"/>
              <a:gd name="connsiteY24" fmla="*/ 3228977 h 3518073"/>
              <a:gd name="connsiteX25" fmla="*/ 2067599 w 4972724"/>
              <a:gd name="connsiteY25" fmla="*/ 3231928 h 3518073"/>
              <a:gd name="connsiteX26" fmla="*/ 1953299 w 4972724"/>
              <a:gd name="connsiteY26" fmla="*/ 3228753 h 3518073"/>
              <a:gd name="connsiteX27" fmla="*/ 1819379 w 4972724"/>
              <a:gd name="connsiteY27" fmla="*/ 3129758 h 3518073"/>
              <a:gd name="connsiteX28" fmla="*/ 1727874 w 4972724"/>
              <a:gd name="connsiteY28" fmla="*/ 3238278 h 3518073"/>
              <a:gd name="connsiteX29" fmla="*/ 1628085 w 4972724"/>
              <a:gd name="connsiteY29" fmla="*/ 3219452 h 3518073"/>
              <a:gd name="connsiteX30" fmla="*/ 1519343 w 4972724"/>
              <a:gd name="connsiteY30" fmla="*/ 3091658 h 3518073"/>
              <a:gd name="connsiteX31" fmla="*/ 1302649 w 4972724"/>
              <a:gd name="connsiteY31" fmla="*/ 3047208 h 3518073"/>
              <a:gd name="connsiteX32" fmla="*/ 1240736 w 4972724"/>
              <a:gd name="connsiteY32" fmla="*/ 3001171 h 3518073"/>
              <a:gd name="connsiteX33" fmla="*/ 1165899 w 4972724"/>
              <a:gd name="connsiteY33" fmla="*/ 2962054 h 3518073"/>
              <a:gd name="connsiteX34" fmla="*/ 883549 w 4972724"/>
              <a:gd name="connsiteY34" fmla="*/ 2819402 h 3518073"/>
              <a:gd name="connsiteX35" fmla="*/ 732736 w 4972724"/>
              <a:gd name="connsiteY35" fmla="*/ 2678908 h 3518073"/>
              <a:gd name="connsiteX36" fmla="*/ 494611 w 4972724"/>
              <a:gd name="connsiteY36" fmla="*/ 2708277 h 3518073"/>
              <a:gd name="connsiteX37" fmla="*/ 476924 w 4972724"/>
              <a:gd name="connsiteY37" fmla="*/ 2682654 h 3518073"/>
              <a:gd name="connsiteX38" fmla="*/ 451524 w 4972724"/>
              <a:gd name="connsiteY38" fmla="*/ 2692179 h 3518073"/>
              <a:gd name="connsiteX39" fmla="*/ 441999 w 4972724"/>
              <a:gd name="connsiteY39" fmla="*/ 2673129 h 3518073"/>
              <a:gd name="connsiteX40" fmla="*/ 419774 w 4972724"/>
              <a:gd name="connsiteY40" fmla="*/ 2698529 h 3518073"/>
              <a:gd name="connsiteX41" fmla="*/ 403899 w 4972724"/>
              <a:gd name="connsiteY41" fmla="*/ 2676304 h 3518073"/>
              <a:gd name="connsiteX42" fmla="*/ 368974 w 4972724"/>
              <a:gd name="connsiteY42" fmla="*/ 2685829 h 3518073"/>
              <a:gd name="connsiteX43" fmla="*/ 349924 w 4972724"/>
              <a:gd name="connsiteY43" fmla="*/ 2669954 h 3518073"/>
              <a:gd name="connsiteX44" fmla="*/ 337224 w 4972724"/>
              <a:gd name="connsiteY44" fmla="*/ 2638204 h 3518073"/>
              <a:gd name="connsiteX45" fmla="*/ 318174 w 4972724"/>
              <a:gd name="connsiteY45" fmla="*/ 2619154 h 3518073"/>
              <a:gd name="connsiteX46" fmla="*/ 302299 w 4972724"/>
              <a:gd name="connsiteY46" fmla="*/ 2663604 h 3518073"/>
              <a:gd name="connsiteX47" fmla="*/ 273724 w 4972724"/>
              <a:gd name="connsiteY47" fmla="*/ 2660429 h 3518073"/>
              <a:gd name="connsiteX48" fmla="*/ 257849 w 4972724"/>
              <a:gd name="connsiteY48" fmla="*/ 2676304 h 3518073"/>
              <a:gd name="connsiteX49" fmla="*/ 229274 w 4972724"/>
              <a:gd name="connsiteY49" fmla="*/ 2638204 h 3518073"/>
              <a:gd name="connsiteX50" fmla="*/ 194349 w 4972724"/>
              <a:gd name="connsiteY50" fmla="*/ 2654079 h 3518073"/>
              <a:gd name="connsiteX51" fmla="*/ 207049 w 4972724"/>
              <a:gd name="connsiteY51" fmla="*/ 2622329 h 3518073"/>
              <a:gd name="connsiteX52" fmla="*/ 194349 w 4972724"/>
              <a:gd name="connsiteY52" fmla="*/ 2596929 h 3518073"/>
              <a:gd name="connsiteX53" fmla="*/ 156249 w 4972724"/>
              <a:gd name="connsiteY53" fmla="*/ 2562004 h 3518073"/>
              <a:gd name="connsiteX54" fmla="*/ 80049 w 4972724"/>
              <a:gd name="connsiteY54" fmla="*/ 2504854 h 3518073"/>
              <a:gd name="connsiteX55" fmla="*/ 124499 w 4972724"/>
              <a:gd name="connsiteY55" fmla="*/ 2498504 h 3518073"/>
              <a:gd name="connsiteX56" fmla="*/ 29249 w 4972724"/>
              <a:gd name="connsiteY56" fmla="*/ 2393729 h 3518073"/>
              <a:gd name="connsiteX57" fmla="*/ 45125 w 4972724"/>
              <a:gd name="connsiteY57" fmla="*/ 2352454 h 3518073"/>
              <a:gd name="connsiteX58" fmla="*/ 45125 w 4972724"/>
              <a:gd name="connsiteY58" fmla="*/ 2323879 h 3518073"/>
              <a:gd name="connsiteX59" fmla="*/ 83226 w 4972724"/>
              <a:gd name="connsiteY59" fmla="*/ 2276254 h 3518073"/>
              <a:gd name="connsiteX60" fmla="*/ 22900 w 4972724"/>
              <a:gd name="connsiteY60" fmla="*/ 2269904 h 3518073"/>
              <a:gd name="connsiteX61" fmla="*/ 105 w 4972724"/>
              <a:gd name="connsiteY61" fmla="*/ 2244727 h 3518073"/>
              <a:gd name="connsiteX62" fmla="*/ 45125 w 4972724"/>
              <a:gd name="connsiteY62" fmla="*/ 2196879 h 3518073"/>
              <a:gd name="connsiteX63" fmla="*/ 54650 w 4972724"/>
              <a:gd name="connsiteY63" fmla="*/ 2114329 h 3518073"/>
              <a:gd name="connsiteX64" fmla="*/ 130850 w 4972724"/>
              <a:gd name="connsiteY64" fmla="*/ 1920654 h 3518073"/>
              <a:gd name="connsiteX65" fmla="*/ 107261 w 4972724"/>
              <a:gd name="connsiteY65" fmla="*/ 1895477 h 3518073"/>
              <a:gd name="connsiteX66" fmla="*/ 261025 w 4972724"/>
              <a:gd name="connsiteY66" fmla="*/ 1574579 h 3518073"/>
              <a:gd name="connsiteX67" fmla="*/ 307283 w 4972724"/>
              <a:gd name="connsiteY67" fmla="*/ 1422400 h 3518073"/>
              <a:gd name="connsiteX68" fmla="*/ 880150 w 4972724"/>
              <a:gd name="connsiteY68" fmla="*/ 1701579 h 3518073"/>
              <a:gd name="connsiteX69" fmla="*/ 1118275 w 4972724"/>
              <a:gd name="connsiteY69" fmla="*/ 1298354 h 3518073"/>
              <a:gd name="connsiteX70" fmla="*/ 1343700 w 4972724"/>
              <a:gd name="connsiteY70" fmla="*/ 971329 h 3518073"/>
              <a:gd name="connsiteX71" fmla="*/ 1423075 w 4972724"/>
              <a:gd name="connsiteY71" fmla="*/ 923704 h 3518073"/>
              <a:gd name="connsiteX72" fmla="*/ 1438950 w 4972724"/>
              <a:gd name="connsiteY72" fmla="*/ 968154 h 3518073"/>
              <a:gd name="connsiteX73" fmla="*/ 1477050 w 4972724"/>
              <a:gd name="connsiteY73" fmla="*/ 936404 h 3518073"/>
              <a:gd name="connsiteX74" fmla="*/ 1492925 w 4972724"/>
              <a:gd name="connsiteY74" fmla="*/ 958629 h 3518073"/>
              <a:gd name="connsiteX75" fmla="*/ 1772546 w 4972724"/>
              <a:gd name="connsiteY75" fmla="*/ 869156 h 3518073"/>
              <a:gd name="connsiteX76" fmla="*/ 1582840 w 4972724"/>
              <a:gd name="connsiteY76" fmla="*/ 141287 h 3518073"/>
              <a:gd name="connsiteX0" fmla="*/ 1582840 w 4813888"/>
              <a:gd name="connsiteY0" fmla="*/ 141287 h 3518073"/>
              <a:gd name="connsiteX1" fmla="*/ 2076552 w 4813888"/>
              <a:gd name="connsiteY1" fmla="*/ 0 h 3518073"/>
              <a:gd name="connsiteX2" fmla="*/ 2327377 w 4813888"/>
              <a:gd name="connsiteY2" fmla="*/ 911225 h 3518073"/>
              <a:gd name="connsiteX3" fmla="*/ 2727427 w 4813888"/>
              <a:gd name="connsiteY3" fmla="*/ 790575 h 3518073"/>
              <a:gd name="connsiteX4" fmla="*/ 2949677 w 4813888"/>
              <a:gd name="connsiteY4" fmla="*/ 857251 h 3518073"/>
              <a:gd name="connsiteX5" fmla="*/ 3197106 w 4813888"/>
              <a:gd name="connsiteY5" fmla="*/ 703833 h 3518073"/>
              <a:gd name="connsiteX6" fmla="*/ 3335219 w 4813888"/>
              <a:gd name="connsiteY6" fmla="*/ 527620 h 3518073"/>
              <a:gd name="connsiteX7" fmla="*/ 3621190 w 4813888"/>
              <a:gd name="connsiteY7" fmla="*/ 451643 h 3518073"/>
              <a:gd name="connsiteX8" fmla="*/ 3620969 w 4813888"/>
              <a:gd name="connsiteY8" fmla="*/ 572864 h 3518073"/>
              <a:gd name="connsiteX9" fmla="*/ 3225681 w 4813888"/>
              <a:gd name="connsiteY9" fmla="*/ 1084833 h 3518073"/>
              <a:gd name="connsiteX10" fmla="*/ 4295877 w 4813888"/>
              <a:gd name="connsiteY10" fmla="*/ 1477962 h 3518073"/>
              <a:gd name="connsiteX11" fmla="*/ 4359949 w 4813888"/>
              <a:gd name="connsiteY11" fmla="*/ 1377726 h 3518073"/>
              <a:gd name="connsiteX12" fmla="*/ 4390112 w 4813888"/>
              <a:gd name="connsiteY12" fmla="*/ 1377726 h 3518073"/>
              <a:gd name="connsiteX13" fmla="*/ 4435355 w 4813888"/>
              <a:gd name="connsiteY13" fmla="*/ 1318195 h 3518073"/>
              <a:gd name="connsiteX14" fmla="*/ 4480599 w 4813888"/>
              <a:gd name="connsiteY14" fmla="*/ 1317401 h 3518073"/>
              <a:gd name="connsiteX15" fmla="*/ 4563149 w 4813888"/>
              <a:gd name="connsiteY15" fmla="*/ 1139601 h 3518073"/>
              <a:gd name="connsiteX16" fmla="*/ 4712374 w 4813888"/>
              <a:gd name="connsiteY16" fmla="*/ 1031651 h 3518073"/>
              <a:gd name="connsiteX17" fmla="*/ 2930627 w 4813888"/>
              <a:gd name="connsiteY17" fmla="*/ 2749550 h 3518073"/>
              <a:gd name="connsiteX18" fmla="*/ 2588523 w 4813888"/>
              <a:gd name="connsiteY18" fmla="*/ 2951957 h 3518073"/>
              <a:gd name="connsiteX19" fmla="*/ 2692503 w 4813888"/>
              <a:gd name="connsiteY19" fmla="*/ 3452813 h 3518073"/>
              <a:gd name="connsiteX20" fmla="*/ 2642498 w 4813888"/>
              <a:gd name="connsiteY20" fmla="*/ 3513140 h 3518073"/>
              <a:gd name="connsiteX21" fmla="*/ 2547024 w 4813888"/>
              <a:gd name="connsiteY21" fmla="*/ 3327178 h 3518073"/>
              <a:gd name="connsiteX22" fmla="*/ 2381924 w 4813888"/>
              <a:gd name="connsiteY22" fmla="*/ 3400203 h 3518073"/>
              <a:gd name="connsiteX23" fmla="*/ 2163867 w 4813888"/>
              <a:gd name="connsiteY23" fmla="*/ 3228977 h 3518073"/>
              <a:gd name="connsiteX24" fmla="*/ 2067599 w 4813888"/>
              <a:gd name="connsiteY24" fmla="*/ 3231928 h 3518073"/>
              <a:gd name="connsiteX25" fmla="*/ 1953299 w 4813888"/>
              <a:gd name="connsiteY25" fmla="*/ 3228753 h 3518073"/>
              <a:gd name="connsiteX26" fmla="*/ 1819379 w 4813888"/>
              <a:gd name="connsiteY26" fmla="*/ 3129758 h 3518073"/>
              <a:gd name="connsiteX27" fmla="*/ 1727874 w 4813888"/>
              <a:gd name="connsiteY27" fmla="*/ 3238278 h 3518073"/>
              <a:gd name="connsiteX28" fmla="*/ 1628085 w 4813888"/>
              <a:gd name="connsiteY28" fmla="*/ 3219452 h 3518073"/>
              <a:gd name="connsiteX29" fmla="*/ 1519343 w 4813888"/>
              <a:gd name="connsiteY29" fmla="*/ 3091658 h 3518073"/>
              <a:gd name="connsiteX30" fmla="*/ 1302649 w 4813888"/>
              <a:gd name="connsiteY30" fmla="*/ 3047208 h 3518073"/>
              <a:gd name="connsiteX31" fmla="*/ 1240736 w 4813888"/>
              <a:gd name="connsiteY31" fmla="*/ 3001171 h 3518073"/>
              <a:gd name="connsiteX32" fmla="*/ 1165899 w 4813888"/>
              <a:gd name="connsiteY32" fmla="*/ 2962054 h 3518073"/>
              <a:gd name="connsiteX33" fmla="*/ 883549 w 4813888"/>
              <a:gd name="connsiteY33" fmla="*/ 2819402 h 3518073"/>
              <a:gd name="connsiteX34" fmla="*/ 732736 w 4813888"/>
              <a:gd name="connsiteY34" fmla="*/ 2678908 h 3518073"/>
              <a:gd name="connsiteX35" fmla="*/ 494611 w 4813888"/>
              <a:gd name="connsiteY35" fmla="*/ 2708277 h 3518073"/>
              <a:gd name="connsiteX36" fmla="*/ 476924 w 4813888"/>
              <a:gd name="connsiteY36" fmla="*/ 2682654 h 3518073"/>
              <a:gd name="connsiteX37" fmla="*/ 451524 w 4813888"/>
              <a:gd name="connsiteY37" fmla="*/ 2692179 h 3518073"/>
              <a:gd name="connsiteX38" fmla="*/ 441999 w 4813888"/>
              <a:gd name="connsiteY38" fmla="*/ 2673129 h 3518073"/>
              <a:gd name="connsiteX39" fmla="*/ 419774 w 4813888"/>
              <a:gd name="connsiteY39" fmla="*/ 2698529 h 3518073"/>
              <a:gd name="connsiteX40" fmla="*/ 403899 w 4813888"/>
              <a:gd name="connsiteY40" fmla="*/ 2676304 h 3518073"/>
              <a:gd name="connsiteX41" fmla="*/ 368974 w 4813888"/>
              <a:gd name="connsiteY41" fmla="*/ 2685829 h 3518073"/>
              <a:gd name="connsiteX42" fmla="*/ 349924 w 4813888"/>
              <a:gd name="connsiteY42" fmla="*/ 2669954 h 3518073"/>
              <a:gd name="connsiteX43" fmla="*/ 337224 w 4813888"/>
              <a:gd name="connsiteY43" fmla="*/ 2638204 h 3518073"/>
              <a:gd name="connsiteX44" fmla="*/ 318174 w 4813888"/>
              <a:gd name="connsiteY44" fmla="*/ 2619154 h 3518073"/>
              <a:gd name="connsiteX45" fmla="*/ 302299 w 4813888"/>
              <a:gd name="connsiteY45" fmla="*/ 2663604 h 3518073"/>
              <a:gd name="connsiteX46" fmla="*/ 273724 w 4813888"/>
              <a:gd name="connsiteY46" fmla="*/ 2660429 h 3518073"/>
              <a:gd name="connsiteX47" fmla="*/ 257849 w 4813888"/>
              <a:gd name="connsiteY47" fmla="*/ 2676304 h 3518073"/>
              <a:gd name="connsiteX48" fmla="*/ 229274 w 4813888"/>
              <a:gd name="connsiteY48" fmla="*/ 2638204 h 3518073"/>
              <a:gd name="connsiteX49" fmla="*/ 194349 w 4813888"/>
              <a:gd name="connsiteY49" fmla="*/ 2654079 h 3518073"/>
              <a:gd name="connsiteX50" fmla="*/ 207049 w 4813888"/>
              <a:gd name="connsiteY50" fmla="*/ 2622329 h 3518073"/>
              <a:gd name="connsiteX51" fmla="*/ 194349 w 4813888"/>
              <a:gd name="connsiteY51" fmla="*/ 2596929 h 3518073"/>
              <a:gd name="connsiteX52" fmla="*/ 156249 w 4813888"/>
              <a:gd name="connsiteY52" fmla="*/ 2562004 h 3518073"/>
              <a:gd name="connsiteX53" fmla="*/ 80049 w 4813888"/>
              <a:gd name="connsiteY53" fmla="*/ 2504854 h 3518073"/>
              <a:gd name="connsiteX54" fmla="*/ 124499 w 4813888"/>
              <a:gd name="connsiteY54" fmla="*/ 2498504 h 3518073"/>
              <a:gd name="connsiteX55" fmla="*/ 29249 w 4813888"/>
              <a:gd name="connsiteY55" fmla="*/ 2393729 h 3518073"/>
              <a:gd name="connsiteX56" fmla="*/ 45125 w 4813888"/>
              <a:gd name="connsiteY56" fmla="*/ 2352454 h 3518073"/>
              <a:gd name="connsiteX57" fmla="*/ 45125 w 4813888"/>
              <a:gd name="connsiteY57" fmla="*/ 2323879 h 3518073"/>
              <a:gd name="connsiteX58" fmla="*/ 83226 w 4813888"/>
              <a:gd name="connsiteY58" fmla="*/ 2276254 h 3518073"/>
              <a:gd name="connsiteX59" fmla="*/ 22900 w 4813888"/>
              <a:gd name="connsiteY59" fmla="*/ 2269904 h 3518073"/>
              <a:gd name="connsiteX60" fmla="*/ 105 w 4813888"/>
              <a:gd name="connsiteY60" fmla="*/ 2244727 h 3518073"/>
              <a:gd name="connsiteX61" fmla="*/ 45125 w 4813888"/>
              <a:gd name="connsiteY61" fmla="*/ 2196879 h 3518073"/>
              <a:gd name="connsiteX62" fmla="*/ 54650 w 4813888"/>
              <a:gd name="connsiteY62" fmla="*/ 2114329 h 3518073"/>
              <a:gd name="connsiteX63" fmla="*/ 130850 w 4813888"/>
              <a:gd name="connsiteY63" fmla="*/ 1920654 h 3518073"/>
              <a:gd name="connsiteX64" fmla="*/ 107261 w 4813888"/>
              <a:gd name="connsiteY64" fmla="*/ 1895477 h 3518073"/>
              <a:gd name="connsiteX65" fmla="*/ 261025 w 4813888"/>
              <a:gd name="connsiteY65" fmla="*/ 1574579 h 3518073"/>
              <a:gd name="connsiteX66" fmla="*/ 307283 w 4813888"/>
              <a:gd name="connsiteY66" fmla="*/ 1422400 h 3518073"/>
              <a:gd name="connsiteX67" fmla="*/ 880150 w 4813888"/>
              <a:gd name="connsiteY67" fmla="*/ 1701579 h 3518073"/>
              <a:gd name="connsiteX68" fmla="*/ 1118275 w 4813888"/>
              <a:gd name="connsiteY68" fmla="*/ 1298354 h 3518073"/>
              <a:gd name="connsiteX69" fmla="*/ 1343700 w 4813888"/>
              <a:gd name="connsiteY69" fmla="*/ 971329 h 3518073"/>
              <a:gd name="connsiteX70" fmla="*/ 1423075 w 4813888"/>
              <a:gd name="connsiteY70" fmla="*/ 923704 h 3518073"/>
              <a:gd name="connsiteX71" fmla="*/ 1438950 w 4813888"/>
              <a:gd name="connsiteY71" fmla="*/ 968154 h 3518073"/>
              <a:gd name="connsiteX72" fmla="*/ 1477050 w 4813888"/>
              <a:gd name="connsiteY72" fmla="*/ 936404 h 3518073"/>
              <a:gd name="connsiteX73" fmla="*/ 1492925 w 4813888"/>
              <a:gd name="connsiteY73" fmla="*/ 958629 h 3518073"/>
              <a:gd name="connsiteX74" fmla="*/ 1772546 w 4813888"/>
              <a:gd name="connsiteY74" fmla="*/ 869156 h 3518073"/>
              <a:gd name="connsiteX75" fmla="*/ 1582840 w 4813888"/>
              <a:gd name="connsiteY75" fmla="*/ 141287 h 3518073"/>
              <a:gd name="connsiteX0" fmla="*/ 1582840 w 4563149"/>
              <a:gd name="connsiteY0" fmla="*/ 141287 h 3518073"/>
              <a:gd name="connsiteX1" fmla="*/ 2076552 w 4563149"/>
              <a:gd name="connsiteY1" fmla="*/ 0 h 3518073"/>
              <a:gd name="connsiteX2" fmla="*/ 2327377 w 4563149"/>
              <a:gd name="connsiteY2" fmla="*/ 911225 h 3518073"/>
              <a:gd name="connsiteX3" fmla="*/ 2727427 w 4563149"/>
              <a:gd name="connsiteY3" fmla="*/ 790575 h 3518073"/>
              <a:gd name="connsiteX4" fmla="*/ 2949677 w 4563149"/>
              <a:gd name="connsiteY4" fmla="*/ 857251 h 3518073"/>
              <a:gd name="connsiteX5" fmla="*/ 3197106 w 4563149"/>
              <a:gd name="connsiteY5" fmla="*/ 703833 h 3518073"/>
              <a:gd name="connsiteX6" fmla="*/ 3335219 w 4563149"/>
              <a:gd name="connsiteY6" fmla="*/ 527620 h 3518073"/>
              <a:gd name="connsiteX7" fmla="*/ 3621190 w 4563149"/>
              <a:gd name="connsiteY7" fmla="*/ 451643 h 3518073"/>
              <a:gd name="connsiteX8" fmla="*/ 3620969 w 4563149"/>
              <a:gd name="connsiteY8" fmla="*/ 572864 h 3518073"/>
              <a:gd name="connsiteX9" fmla="*/ 3225681 w 4563149"/>
              <a:gd name="connsiteY9" fmla="*/ 1084833 h 3518073"/>
              <a:gd name="connsiteX10" fmla="*/ 4295877 w 4563149"/>
              <a:gd name="connsiteY10" fmla="*/ 1477962 h 3518073"/>
              <a:gd name="connsiteX11" fmla="*/ 4359949 w 4563149"/>
              <a:gd name="connsiteY11" fmla="*/ 1377726 h 3518073"/>
              <a:gd name="connsiteX12" fmla="*/ 4390112 w 4563149"/>
              <a:gd name="connsiteY12" fmla="*/ 1377726 h 3518073"/>
              <a:gd name="connsiteX13" fmla="*/ 4435355 w 4563149"/>
              <a:gd name="connsiteY13" fmla="*/ 1318195 h 3518073"/>
              <a:gd name="connsiteX14" fmla="*/ 4480599 w 4563149"/>
              <a:gd name="connsiteY14" fmla="*/ 1317401 h 3518073"/>
              <a:gd name="connsiteX15" fmla="*/ 4563149 w 4563149"/>
              <a:gd name="connsiteY15" fmla="*/ 1139601 h 3518073"/>
              <a:gd name="connsiteX16" fmla="*/ 2930627 w 4563149"/>
              <a:gd name="connsiteY16" fmla="*/ 2749550 h 3518073"/>
              <a:gd name="connsiteX17" fmla="*/ 2588523 w 4563149"/>
              <a:gd name="connsiteY17" fmla="*/ 2951957 h 3518073"/>
              <a:gd name="connsiteX18" fmla="*/ 2692503 w 4563149"/>
              <a:gd name="connsiteY18" fmla="*/ 3452813 h 3518073"/>
              <a:gd name="connsiteX19" fmla="*/ 2642498 w 4563149"/>
              <a:gd name="connsiteY19" fmla="*/ 3513140 h 3518073"/>
              <a:gd name="connsiteX20" fmla="*/ 2547024 w 4563149"/>
              <a:gd name="connsiteY20" fmla="*/ 3327178 h 3518073"/>
              <a:gd name="connsiteX21" fmla="*/ 2381924 w 4563149"/>
              <a:gd name="connsiteY21" fmla="*/ 3400203 h 3518073"/>
              <a:gd name="connsiteX22" fmla="*/ 2163867 w 4563149"/>
              <a:gd name="connsiteY22" fmla="*/ 3228977 h 3518073"/>
              <a:gd name="connsiteX23" fmla="*/ 2067599 w 4563149"/>
              <a:gd name="connsiteY23" fmla="*/ 3231928 h 3518073"/>
              <a:gd name="connsiteX24" fmla="*/ 1953299 w 4563149"/>
              <a:gd name="connsiteY24" fmla="*/ 3228753 h 3518073"/>
              <a:gd name="connsiteX25" fmla="*/ 1819379 w 4563149"/>
              <a:gd name="connsiteY25" fmla="*/ 3129758 h 3518073"/>
              <a:gd name="connsiteX26" fmla="*/ 1727874 w 4563149"/>
              <a:gd name="connsiteY26" fmla="*/ 3238278 h 3518073"/>
              <a:gd name="connsiteX27" fmla="*/ 1628085 w 4563149"/>
              <a:gd name="connsiteY27" fmla="*/ 3219452 h 3518073"/>
              <a:gd name="connsiteX28" fmla="*/ 1519343 w 4563149"/>
              <a:gd name="connsiteY28" fmla="*/ 3091658 h 3518073"/>
              <a:gd name="connsiteX29" fmla="*/ 1302649 w 4563149"/>
              <a:gd name="connsiteY29" fmla="*/ 3047208 h 3518073"/>
              <a:gd name="connsiteX30" fmla="*/ 1240736 w 4563149"/>
              <a:gd name="connsiteY30" fmla="*/ 3001171 h 3518073"/>
              <a:gd name="connsiteX31" fmla="*/ 1165899 w 4563149"/>
              <a:gd name="connsiteY31" fmla="*/ 2962054 h 3518073"/>
              <a:gd name="connsiteX32" fmla="*/ 883549 w 4563149"/>
              <a:gd name="connsiteY32" fmla="*/ 2819402 h 3518073"/>
              <a:gd name="connsiteX33" fmla="*/ 732736 w 4563149"/>
              <a:gd name="connsiteY33" fmla="*/ 2678908 h 3518073"/>
              <a:gd name="connsiteX34" fmla="*/ 494611 w 4563149"/>
              <a:gd name="connsiteY34" fmla="*/ 2708277 h 3518073"/>
              <a:gd name="connsiteX35" fmla="*/ 476924 w 4563149"/>
              <a:gd name="connsiteY35" fmla="*/ 2682654 h 3518073"/>
              <a:gd name="connsiteX36" fmla="*/ 451524 w 4563149"/>
              <a:gd name="connsiteY36" fmla="*/ 2692179 h 3518073"/>
              <a:gd name="connsiteX37" fmla="*/ 441999 w 4563149"/>
              <a:gd name="connsiteY37" fmla="*/ 2673129 h 3518073"/>
              <a:gd name="connsiteX38" fmla="*/ 419774 w 4563149"/>
              <a:gd name="connsiteY38" fmla="*/ 2698529 h 3518073"/>
              <a:gd name="connsiteX39" fmla="*/ 403899 w 4563149"/>
              <a:gd name="connsiteY39" fmla="*/ 2676304 h 3518073"/>
              <a:gd name="connsiteX40" fmla="*/ 368974 w 4563149"/>
              <a:gd name="connsiteY40" fmla="*/ 2685829 h 3518073"/>
              <a:gd name="connsiteX41" fmla="*/ 349924 w 4563149"/>
              <a:gd name="connsiteY41" fmla="*/ 2669954 h 3518073"/>
              <a:gd name="connsiteX42" fmla="*/ 337224 w 4563149"/>
              <a:gd name="connsiteY42" fmla="*/ 2638204 h 3518073"/>
              <a:gd name="connsiteX43" fmla="*/ 318174 w 4563149"/>
              <a:gd name="connsiteY43" fmla="*/ 2619154 h 3518073"/>
              <a:gd name="connsiteX44" fmla="*/ 302299 w 4563149"/>
              <a:gd name="connsiteY44" fmla="*/ 2663604 h 3518073"/>
              <a:gd name="connsiteX45" fmla="*/ 273724 w 4563149"/>
              <a:gd name="connsiteY45" fmla="*/ 2660429 h 3518073"/>
              <a:gd name="connsiteX46" fmla="*/ 257849 w 4563149"/>
              <a:gd name="connsiteY46" fmla="*/ 2676304 h 3518073"/>
              <a:gd name="connsiteX47" fmla="*/ 229274 w 4563149"/>
              <a:gd name="connsiteY47" fmla="*/ 2638204 h 3518073"/>
              <a:gd name="connsiteX48" fmla="*/ 194349 w 4563149"/>
              <a:gd name="connsiteY48" fmla="*/ 2654079 h 3518073"/>
              <a:gd name="connsiteX49" fmla="*/ 207049 w 4563149"/>
              <a:gd name="connsiteY49" fmla="*/ 2622329 h 3518073"/>
              <a:gd name="connsiteX50" fmla="*/ 194349 w 4563149"/>
              <a:gd name="connsiteY50" fmla="*/ 2596929 h 3518073"/>
              <a:gd name="connsiteX51" fmla="*/ 156249 w 4563149"/>
              <a:gd name="connsiteY51" fmla="*/ 2562004 h 3518073"/>
              <a:gd name="connsiteX52" fmla="*/ 80049 w 4563149"/>
              <a:gd name="connsiteY52" fmla="*/ 2504854 h 3518073"/>
              <a:gd name="connsiteX53" fmla="*/ 124499 w 4563149"/>
              <a:gd name="connsiteY53" fmla="*/ 2498504 h 3518073"/>
              <a:gd name="connsiteX54" fmla="*/ 29249 w 4563149"/>
              <a:gd name="connsiteY54" fmla="*/ 2393729 h 3518073"/>
              <a:gd name="connsiteX55" fmla="*/ 45125 w 4563149"/>
              <a:gd name="connsiteY55" fmla="*/ 2352454 h 3518073"/>
              <a:gd name="connsiteX56" fmla="*/ 45125 w 4563149"/>
              <a:gd name="connsiteY56" fmla="*/ 2323879 h 3518073"/>
              <a:gd name="connsiteX57" fmla="*/ 83226 w 4563149"/>
              <a:gd name="connsiteY57" fmla="*/ 2276254 h 3518073"/>
              <a:gd name="connsiteX58" fmla="*/ 22900 w 4563149"/>
              <a:gd name="connsiteY58" fmla="*/ 2269904 h 3518073"/>
              <a:gd name="connsiteX59" fmla="*/ 105 w 4563149"/>
              <a:gd name="connsiteY59" fmla="*/ 2244727 h 3518073"/>
              <a:gd name="connsiteX60" fmla="*/ 45125 w 4563149"/>
              <a:gd name="connsiteY60" fmla="*/ 2196879 h 3518073"/>
              <a:gd name="connsiteX61" fmla="*/ 54650 w 4563149"/>
              <a:gd name="connsiteY61" fmla="*/ 2114329 h 3518073"/>
              <a:gd name="connsiteX62" fmla="*/ 130850 w 4563149"/>
              <a:gd name="connsiteY62" fmla="*/ 1920654 h 3518073"/>
              <a:gd name="connsiteX63" fmla="*/ 107261 w 4563149"/>
              <a:gd name="connsiteY63" fmla="*/ 1895477 h 3518073"/>
              <a:gd name="connsiteX64" fmla="*/ 261025 w 4563149"/>
              <a:gd name="connsiteY64" fmla="*/ 1574579 h 3518073"/>
              <a:gd name="connsiteX65" fmla="*/ 307283 w 4563149"/>
              <a:gd name="connsiteY65" fmla="*/ 1422400 h 3518073"/>
              <a:gd name="connsiteX66" fmla="*/ 880150 w 4563149"/>
              <a:gd name="connsiteY66" fmla="*/ 1701579 h 3518073"/>
              <a:gd name="connsiteX67" fmla="*/ 1118275 w 4563149"/>
              <a:gd name="connsiteY67" fmla="*/ 1298354 h 3518073"/>
              <a:gd name="connsiteX68" fmla="*/ 1343700 w 4563149"/>
              <a:gd name="connsiteY68" fmla="*/ 971329 h 3518073"/>
              <a:gd name="connsiteX69" fmla="*/ 1423075 w 4563149"/>
              <a:gd name="connsiteY69" fmla="*/ 923704 h 3518073"/>
              <a:gd name="connsiteX70" fmla="*/ 1438950 w 4563149"/>
              <a:gd name="connsiteY70" fmla="*/ 968154 h 3518073"/>
              <a:gd name="connsiteX71" fmla="*/ 1477050 w 4563149"/>
              <a:gd name="connsiteY71" fmla="*/ 936404 h 3518073"/>
              <a:gd name="connsiteX72" fmla="*/ 1492925 w 4563149"/>
              <a:gd name="connsiteY72" fmla="*/ 958629 h 3518073"/>
              <a:gd name="connsiteX73" fmla="*/ 1772546 w 4563149"/>
              <a:gd name="connsiteY73" fmla="*/ 869156 h 3518073"/>
              <a:gd name="connsiteX74" fmla="*/ 1582840 w 4563149"/>
              <a:gd name="connsiteY74" fmla="*/ 141287 h 3518073"/>
              <a:gd name="connsiteX0" fmla="*/ 1582840 w 4480599"/>
              <a:gd name="connsiteY0" fmla="*/ 141287 h 3518073"/>
              <a:gd name="connsiteX1" fmla="*/ 2076552 w 4480599"/>
              <a:gd name="connsiteY1" fmla="*/ 0 h 3518073"/>
              <a:gd name="connsiteX2" fmla="*/ 2327377 w 4480599"/>
              <a:gd name="connsiteY2" fmla="*/ 911225 h 3518073"/>
              <a:gd name="connsiteX3" fmla="*/ 2727427 w 4480599"/>
              <a:gd name="connsiteY3" fmla="*/ 790575 h 3518073"/>
              <a:gd name="connsiteX4" fmla="*/ 2949677 w 4480599"/>
              <a:gd name="connsiteY4" fmla="*/ 857251 h 3518073"/>
              <a:gd name="connsiteX5" fmla="*/ 3197106 w 4480599"/>
              <a:gd name="connsiteY5" fmla="*/ 703833 h 3518073"/>
              <a:gd name="connsiteX6" fmla="*/ 3335219 w 4480599"/>
              <a:gd name="connsiteY6" fmla="*/ 527620 h 3518073"/>
              <a:gd name="connsiteX7" fmla="*/ 3621190 w 4480599"/>
              <a:gd name="connsiteY7" fmla="*/ 451643 h 3518073"/>
              <a:gd name="connsiteX8" fmla="*/ 3620969 w 4480599"/>
              <a:gd name="connsiteY8" fmla="*/ 572864 h 3518073"/>
              <a:gd name="connsiteX9" fmla="*/ 3225681 w 4480599"/>
              <a:gd name="connsiteY9" fmla="*/ 1084833 h 3518073"/>
              <a:gd name="connsiteX10" fmla="*/ 4295877 w 4480599"/>
              <a:gd name="connsiteY10" fmla="*/ 1477962 h 3518073"/>
              <a:gd name="connsiteX11" fmla="*/ 4359949 w 4480599"/>
              <a:gd name="connsiteY11" fmla="*/ 1377726 h 3518073"/>
              <a:gd name="connsiteX12" fmla="*/ 4390112 w 4480599"/>
              <a:gd name="connsiteY12" fmla="*/ 1377726 h 3518073"/>
              <a:gd name="connsiteX13" fmla="*/ 4435355 w 4480599"/>
              <a:gd name="connsiteY13" fmla="*/ 1318195 h 3518073"/>
              <a:gd name="connsiteX14" fmla="*/ 4480599 w 4480599"/>
              <a:gd name="connsiteY14" fmla="*/ 1317401 h 3518073"/>
              <a:gd name="connsiteX15" fmla="*/ 2930627 w 4480599"/>
              <a:gd name="connsiteY15" fmla="*/ 2749550 h 3518073"/>
              <a:gd name="connsiteX16" fmla="*/ 2588523 w 4480599"/>
              <a:gd name="connsiteY16" fmla="*/ 2951957 h 3518073"/>
              <a:gd name="connsiteX17" fmla="*/ 2692503 w 4480599"/>
              <a:gd name="connsiteY17" fmla="*/ 3452813 h 3518073"/>
              <a:gd name="connsiteX18" fmla="*/ 2642498 w 4480599"/>
              <a:gd name="connsiteY18" fmla="*/ 3513140 h 3518073"/>
              <a:gd name="connsiteX19" fmla="*/ 2547024 w 4480599"/>
              <a:gd name="connsiteY19" fmla="*/ 3327178 h 3518073"/>
              <a:gd name="connsiteX20" fmla="*/ 2381924 w 4480599"/>
              <a:gd name="connsiteY20" fmla="*/ 3400203 h 3518073"/>
              <a:gd name="connsiteX21" fmla="*/ 2163867 w 4480599"/>
              <a:gd name="connsiteY21" fmla="*/ 3228977 h 3518073"/>
              <a:gd name="connsiteX22" fmla="*/ 2067599 w 4480599"/>
              <a:gd name="connsiteY22" fmla="*/ 3231928 h 3518073"/>
              <a:gd name="connsiteX23" fmla="*/ 1953299 w 4480599"/>
              <a:gd name="connsiteY23" fmla="*/ 3228753 h 3518073"/>
              <a:gd name="connsiteX24" fmla="*/ 1819379 w 4480599"/>
              <a:gd name="connsiteY24" fmla="*/ 3129758 h 3518073"/>
              <a:gd name="connsiteX25" fmla="*/ 1727874 w 4480599"/>
              <a:gd name="connsiteY25" fmla="*/ 3238278 h 3518073"/>
              <a:gd name="connsiteX26" fmla="*/ 1628085 w 4480599"/>
              <a:gd name="connsiteY26" fmla="*/ 3219452 h 3518073"/>
              <a:gd name="connsiteX27" fmla="*/ 1519343 w 4480599"/>
              <a:gd name="connsiteY27" fmla="*/ 3091658 h 3518073"/>
              <a:gd name="connsiteX28" fmla="*/ 1302649 w 4480599"/>
              <a:gd name="connsiteY28" fmla="*/ 3047208 h 3518073"/>
              <a:gd name="connsiteX29" fmla="*/ 1240736 w 4480599"/>
              <a:gd name="connsiteY29" fmla="*/ 3001171 h 3518073"/>
              <a:gd name="connsiteX30" fmla="*/ 1165899 w 4480599"/>
              <a:gd name="connsiteY30" fmla="*/ 2962054 h 3518073"/>
              <a:gd name="connsiteX31" fmla="*/ 883549 w 4480599"/>
              <a:gd name="connsiteY31" fmla="*/ 2819402 h 3518073"/>
              <a:gd name="connsiteX32" fmla="*/ 732736 w 4480599"/>
              <a:gd name="connsiteY32" fmla="*/ 2678908 h 3518073"/>
              <a:gd name="connsiteX33" fmla="*/ 494611 w 4480599"/>
              <a:gd name="connsiteY33" fmla="*/ 2708277 h 3518073"/>
              <a:gd name="connsiteX34" fmla="*/ 476924 w 4480599"/>
              <a:gd name="connsiteY34" fmla="*/ 2682654 h 3518073"/>
              <a:gd name="connsiteX35" fmla="*/ 451524 w 4480599"/>
              <a:gd name="connsiteY35" fmla="*/ 2692179 h 3518073"/>
              <a:gd name="connsiteX36" fmla="*/ 441999 w 4480599"/>
              <a:gd name="connsiteY36" fmla="*/ 2673129 h 3518073"/>
              <a:gd name="connsiteX37" fmla="*/ 419774 w 4480599"/>
              <a:gd name="connsiteY37" fmla="*/ 2698529 h 3518073"/>
              <a:gd name="connsiteX38" fmla="*/ 403899 w 4480599"/>
              <a:gd name="connsiteY38" fmla="*/ 2676304 h 3518073"/>
              <a:gd name="connsiteX39" fmla="*/ 368974 w 4480599"/>
              <a:gd name="connsiteY39" fmla="*/ 2685829 h 3518073"/>
              <a:gd name="connsiteX40" fmla="*/ 349924 w 4480599"/>
              <a:gd name="connsiteY40" fmla="*/ 2669954 h 3518073"/>
              <a:gd name="connsiteX41" fmla="*/ 337224 w 4480599"/>
              <a:gd name="connsiteY41" fmla="*/ 2638204 h 3518073"/>
              <a:gd name="connsiteX42" fmla="*/ 318174 w 4480599"/>
              <a:gd name="connsiteY42" fmla="*/ 2619154 h 3518073"/>
              <a:gd name="connsiteX43" fmla="*/ 302299 w 4480599"/>
              <a:gd name="connsiteY43" fmla="*/ 2663604 h 3518073"/>
              <a:gd name="connsiteX44" fmla="*/ 273724 w 4480599"/>
              <a:gd name="connsiteY44" fmla="*/ 2660429 h 3518073"/>
              <a:gd name="connsiteX45" fmla="*/ 257849 w 4480599"/>
              <a:gd name="connsiteY45" fmla="*/ 2676304 h 3518073"/>
              <a:gd name="connsiteX46" fmla="*/ 229274 w 4480599"/>
              <a:gd name="connsiteY46" fmla="*/ 2638204 h 3518073"/>
              <a:gd name="connsiteX47" fmla="*/ 194349 w 4480599"/>
              <a:gd name="connsiteY47" fmla="*/ 2654079 h 3518073"/>
              <a:gd name="connsiteX48" fmla="*/ 207049 w 4480599"/>
              <a:gd name="connsiteY48" fmla="*/ 2622329 h 3518073"/>
              <a:gd name="connsiteX49" fmla="*/ 194349 w 4480599"/>
              <a:gd name="connsiteY49" fmla="*/ 2596929 h 3518073"/>
              <a:gd name="connsiteX50" fmla="*/ 156249 w 4480599"/>
              <a:gd name="connsiteY50" fmla="*/ 2562004 h 3518073"/>
              <a:gd name="connsiteX51" fmla="*/ 80049 w 4480599"/>
              <a:gd name="connsiteY51" fmla="*/ 2504854 h 3518073"/>
              <a:gd name="connsiteX52" fmla="*/ 124499 w 4480599"/>
              <a:gd name="connsiteY52" fmla="*/ 2498504 h 3518073"/>
              <a:gd name="connsiteX53" fmla="*/ 29249 w 4480599"/>
              <a:gd name="connsiteY53" fmla="*/ 2393729 h 3518073"/>
              <a:gd name="connsiteX54" fmla="*/ 45125 w 4480599"/>
              <a:gd name="connsiteY54" fmla="*/ 2352454 h 3518073"/>
              <a:gd name="connsiteX55" fmla="*/ 45125 w 4480599"/>
              <a:gd name="connsiteY55" fmla="*/ 2323879 h 3518073"/>
              <a:gd name="connsiteX56" fmla="*/ 83226 w 4480599"/>
              <a:gd name="connsiteY56" fmla="*/ 2276254 h 3518073"/>
              <a:gd name="connsiteX57" fmla="*/ 22900 w 4480599"/>
              <a:gd name="connsiteY57" fmla="*/ 2269904 h 3518073"/>
              <a:gd name="connsiteX58" fmla="*/ 105 w 4480599"/>
              <a:gd name="connsiteY58" fmla="*/ 2244727 h 3518073"/>
              <a:gd name="connsiteX59" fmla="*/ 45125 w 4480599"/>
              <a:gd name="connsiteY59" fmla="*/ 2196879 h 3518073"/>
              <a:gd name="connsiteX60" fmla="*/ 54650 w 4480599"/>
              <a:gd name="connsiteY60" fmla="*/ 2114329 h 3518073"/>
              <a:gd name="connsiteX61" fmla="*/ 130850 w 4480599"/>
              <a:gd name="connsiteY61" fmla="*/ 1920654 h 3518073"/>
              <a:gd name="connsiteX62" fmla="*/ 107261 w 4480599"/>
              <a:gd name="connsiteY62" fmla="*/ 1895477 h 3518073"/>
              <a:gd name="connsiteX63" fmla="*/ 261025 w 4480599"/>
              <a:gd name="connsiteY63" fmla="*/ 1574579 h 3518073"/>
              <a:gd name="connsiteX64" fmla="*/ 307283 w 4480599"/>
              <a:gd name="connsiteY64" fmla="*/ 1422400 h 3518073"/>
              <a:gd name="connsiteX65" fmla="*/ 880150 w 4480599"/>
              <a:gd name="connsiteY65" fmla="*/ 1701579 h 3518073"/>
              <a:gd name="connsiteX66" fmla="*/ 1118275 w 4480599"/>
              <a:gd name="connsiteY66" fmla="*/ 1298354 h 3518073"/>
              <a:gd name="connsiteX67" fmla="*/ 1343700 w 4480599"/>
              <a:gd name="connsiteY67" fmla="*/ 971329 h 3518073"/>
              <a:gd name="connsiteX68" fmla="*/ 1423075 w 4480599"/>
              <a:gd name="connsiteY68" fmla="*/ 923704 h 3518073"/>
              <a:gd name="connsiteX69" fmla="*/ 1438950 w 4480599"/>
              <a:gd name="connsiteY69" fmla="*/ 968154 h 3518073"/>
              <a:gd name="connsiteX70" fmla="*/ 1477050 w 4480599"/>
              <a:gd name="connsiteY70" fmla="*/ 936404 h 3518073"/>
              <a:gd name="connsiteX71" fmla="*/ 1492925 w 4480599"/>
              <a:gd name="connsiteY71" fmla="*/ 958629 h 3518073"/>
              <a:gd name="connsiteX72" fmla="*/ 1772546 w 4480599"/>
              <a:gd name="connsiteY72" fmla="*/ 869156 h 3518073"/>
              <a:gd name="connsiteX73" fmla="*/ 1582840 w 4480599"/>
              <a:gd name="connsiteY73" fmla="*/ 141287 h 3518073"/>
              <a:gd name="connsiteX0" fmla="*/ 1582840 w 4535549"/>
              <a:gd name="connsiteY0" fmla="*/ 141287 h 3518073"/>
              <a:gd name="connsiteX1" fmla="*/ 2076552 w 4535549"/>
              <a:gd name="connsiteY1" fmla="*/ 0 h 3518073"/>
              <a:gd name="connsiteX2" fmla="*/ 2327377 w 4535549"/>
              <a:gd name="connsiteY2" fmla="*/ 911225 h 3518073"/>
              <a:gd name="connsiteX3" fmla="*/ 2727427 w 4535549"/>
              <a:gd name="connsiteY3" fmla="*/ 790575 h 3518073"/>
              <a:gd name="connsiteX4" fmla="*/ 2949677 w 4535549"/>
              <a:gd name="connsiteY4" fmla="*/ 857251 h 3518073"/>
              <a:gd name="connsiteX5" fmla="*/ 3197106 w 4535549"/>
              <a:gd name="connsiteY5" fmla="*/ 703833 h 3518073"/>
              <a:gd name="connsiteX6" fmla="*/ 3335219 w 4535549"/>
              <a:gd name="connsiteY6" fmla="*/ 527620 h 3518073"/>
              <a:gd name="connsiteX7" fmla="*/ 3621190 w 4535549"/>
              <a:gd name="connsiteY7" fmla="*/ 451643 h 3518073"/>
              <a:gd name="connsiteX8" fmla="*/ 3620969 w 4535549"/>
              <a:gd name="connsiteY8" fmla="*/ 572864 h 3518073"/>
              <a:gd name="connsiteX9" fmla="*/ 3225681 w 4535549"/>
              <a:gd name="connsiteY9" fmla="*/ 1084833 h 3518073"/>
              <a:gd name="connsiteX10" fmla="*/ 4295877 w 4535549"/>
              <a:gd name="connsiteY10" fmla="*/ 1477962 h 3518073"/>
              <a:gd name="connsiteX11" fmla="*/ 4359949 w 4535549"/>
              <a:gd name="connsiteY11" fmla="*/ 1377726 h 3518073"/>
              <a:gd name="connsiteX12" fmla="*/ 4390112 w 4535549"/>
              <a:gd name="connsiteY12" fmla="*/ 1377726 h 3518073"/>
              <a:gd name="connsiteX13" fmla="*/ 4435355 w 4535549"/>
              <a:gd name="connsiteY13" fmla="*/ 1318195 h 3518073"/>
              <a:gd name="connsiteX14" fmla="*/ 2930627 w 4535549"/>
              <a:gd name="connsiteY14" fmla="*/ 2749550 h 3518073"/>
              <a:gd name="connsiteX15" fmla="*/ 2588523 w 4535549"/>
              <a:gd name="connsiteY15" fmla="*/ 2951957 h 3518073"/>
              <a:gd name="connsiteX16" fmla="*/ 2692503 w 4535549"/>
              <a:gd name="connsiteY16" fmla="*/ 3452813 h 3518073"/>
              <a:gd name="connsiteX17" fmla="*/ 2642498 w 4535549"/>
              <a:gd name="connsiteY17" fmla="*/ 3513140 h 3518073"/>
              <a:gd name="connsiteX18" fmla="*/ 2547024 w 4535549"/>
              <a:gd name="connsiteY18" fmla="*/ 3327178 h 3518073"/>
              <a:gd name="connsiteX19" fmla="*/ 2381924 w 4535549"/>
              <a:gd name="connsiteY19" fmla="*/ 3400203 h 3518073"/>
              <a:gd name="connsiteX20" fmla="*/ 2163867 w 4535549"/>
              <a:gd name="connsiteY20" fmla="*/ 3228977 h 3518073"/>
              <a:gd name="connsiteX21" fmla="*/ 2067599 w 4535549"/>
              <a:gd name="connsiteY21" fmla="*/ 3231928 h 3518073"/>
              <a:gd name="connsiteX22" fmla="*/ 1953299 w 4535549"/>
              <a:gd name="connsiteY22" fmla="*/ 3228753 h 3518073"/>
              <a:gd name="connsiteX23" fmla="*/ 1819379 w 4535549"/>
              <a:gd name="connsiteY23" fmla="*/ 3129758 h 3518073"/>
              <a:gd name="connsiteX24" fmla="*/ 1727874 w 4535549"/>
              <a:gd name="connsiteY24" fmla="*/ 3238278 h 3518073"/>
              <a:gd name="connsiteX25" fmla="*/ 1628085 w 4535549"/>
              <a:gd name="connsiteY25" fmla="*/ 3219452 h 3518073"/>
              <a:gd name="connsiteX26" fmla="*/ 1519343 w 4535549"/>
              <a:gd name="connsiteY26" fmla="*/ 3091658 h 3518073"/>
              <a:gd name="connsiteX27" fmla="*/ 1302649 w 4535549"/>
              <a:gd name="connsiteY27" fmla="*/ 3047208 h 3518073"/>
              <a:gd name="connsiteX28" fmla="*/ 1240736 w 4535549"/>
              <a:gd name="connsiteY28" fmla="*/ 3001171 h 3518073"/>
              <a:gd name="connsiteX29" fmla="*/ 1165899 w 4535549"/>
              <a:gd name="connsiteY29" fmla="*/ 2962054 h 3518073"/>
              <a:gd name="connsiteX30" fmla="*/ 883549 w 4535549"/>
              <a:gd name="connsiteY30" fmla="*/ 2819402 h 3518073"/>
              <a:gd name="connsiteX31" fmla="*/ 732736 w 4535549"/>
              <a:gd name="connsiteY31" fmla="*/ 2678908 h 3518073"/>
              <a:gd name="connsiteX32" fmla="*/ 494611 w 4535549"/>
              <a:gd name="connsiteY32" fmla="*/ 2708277 h 3518073"/>
              <a:gd name="connsiteX33" fmla="*/ 476924 w 4535549"/>
              <a:gd name="connsiteY33" fmla="*/ 2682654 h 3518073"/>
              <a:gd name="connsiteX34" fmla="*/ 451524 w 4535549"/>
              <a:gd name="connsiteY34" fmla="*/ 2692179 h 3518073"/>
              <a:gd name="connsiteX35" fmla="*/ 441999 w 4535549"/>
              <a:gd name="connsiteY35" fmla="*/ 2673129 h 3518073"/>
              <a:gd name="connsiteX36" fmla="*/ 419774 w 4535549"/>
              <a:gd name="connsiteY36" fmla="*/ 2698529 h 3518073"/>
              <a:gd name="connsiteX37" fmla="*/ 403899 w 4535549"/>
              <a:gd name="connsiteY37" fmla="*/ 2676304 h 3518073"/>
              <a:gd name="connsiteX38" fmla="*/ 368974 w 4535549"/>
              <a:gd name="connsiteY38" fmla="*/ 2685829 h 3518073"/>
              <a:gd name="connsiteX39" fmla="*/ 349924 w 4535549"/>
              <a:gd name="connsiteY39" fmla="*/ 2669954 h 3518073"/>
              <a:gd name="connsiteX40" fmla="*/ 337224 w 4535549"/>
              <a:gd name="connsiteY40" fmla="*/ 2638204 h 3518073"/>
              <a:gd name="connsiteX41" fmla="*/ 318174 w 4535549"/>
              <a:gd name="connsiteY41" fmla="*/ 2619154 h 3518073"/>
              <a:gd name="connsiteX42" fmla="*/ 302299 w 4535549"/>
              <a:gd name="connsiteY42" fmla="*/ 2663604 h 3518073"/>
              <a:gd name="connsiteX43" fmla="*/ 273724 w 4535549"/>
              <a:gd name="connsiteY43" fmla="*/ 2660429 h 3518073"/>
              <a:gd name="connsiteX44" fmla="*/ 257849 w 4535549"/>
              <a:gd name="connsiteY44" fmla="*/ 2676304 h 3518073"/>
              <a:gd name="connsiteX45" fmla="*/ 229274 w 4535549"/>
              <a:gd name="connsiteY45" fmla="*/ 2638204 h 3518073"/>
              <a:gd name="connsiteX46" fmla="*/ 194349 w 4535549"/>
              <a:gd name="connsiteY46" fmla="*/ 2654079 h 3518073"/>
              <a:gd name="connsiteX47" fmla="*/ 207049 w 4535549"/>
              <a:gd name="connsiteY47" fmla="*/ 2622329 h 3518073"/>
              <a:gd name="connsiteX48" fmla="*/ 194349 w 4535549"/>
              <a:gd name="connsiteY48" fmla="*/ 2596929 h 3518073"/>
              <a:gd name="connsiteX49" fmla="*/ 156249 w 4535549"/>
              <a:gd name="connsiteY49" fmla="*/ 2562004 h 3518073"/>
              <a:gd name="connsiteX50" fmla="*/ 80049 w 4535549"/>
              <a:gd name="connsiteY50" fmla="*/ 2504854 h 3518073"/>
              <a:gd name="connsiteX51" fmla="*/ 124499 w 4535549"/>
              <a:gd name="connsiteY51" fmla="*/ 2498504 h 3518073"/>
              <a:gd name="connsiteX52" fmla="*/ 29249 w 4535549"/>
              <a:gd name="connsiteY52" fmla="*/ 2393729 h 3518073"/>
              <a:gd name="connsiteX53" fmla="*/ 45125 w 4535549"/>
              <a:gd name="connsiteY53" fmla="*/ 2352454 h 3518073"/>
              <a:gd name="connsiteX54" fmla="*/ 45125 w 4535549"/>
              <a:gd name="connsiteY54" fmla="*/ 2323879 h 3518073"/>
              <a:gd name="connsiteX55" fmla="*/ 83226 w 4535549"/>
              <a:gd name="connsiteY55" fmla="*/ 2276254 h 3518073"/>
              <a:gd name="connsiteX56" fmla="*/ 22900 w 4535549"/>
              <a:gd name="connsiteY56" fmla="*/ 2269904 h 3518073"/>
              <a:gd name="connsiteX57" fmla="*/ 105 w 4535549"/>
              <a:gd name="connsiteY57" fmla="*/ 2244727 h 3518073"/>
              <a:gd name="connsiteX58" fmla="*/ 45125 w 4535549"/>
              <a:gd name="connsiteY58" fmla="*/ 2196879 h 3518073"/>
              <a:gd name="connsiteX59" fmla="*/ 54650 w 4535549"/>
              <a:gd name="connsiteY59" fmla="*/ 2114329 h 3518073"/>
              <a:gd name="connsiteX60" fmla="*/ 130850 w 4535549"/>
              <a:gd name="connsiteY60" fmla="*/ 1920654 h 3518073"/>
              <a:gd name="connsiteX61" fmla="*/ 107261 w 4535549"/>
              <a:gd name="connsiteY61" fmla="*/ 1895477 h 3518073"/>
              <a:gd name="connsiteX62" fmla="*/ 261025 w 4535549"/>
              <a:gd name="connsiteY62" fmla="*/ 1574579 h 3518073"/>
              <a:gd name="connsiteX63" fmla="*/ 307283 w 4535549"/>
              <a:gd name="connsiteY63" fmla="*/ 1422400 h 3518073"/>
              <a:gd name="connsiteX64" fmla="*/ 880150 w 4535549"/>
              <a:gd name="connsiteY64" fmla="*/ 1701579 h 3518073"/>
              <a:gd name="connsiteX65" fmla="*/ 1118275 w 4535549"/>
              <a:gd name="connsiteY65" fmla="*/ 1298354 h 3518073"/>
              <a:gd name="connsiteX66" fmla="*/ 1343700 w 4535549"/>
              <a:gd name="connsiteY66" fmla="*/ 971329 h 3518073"/>
              <a:gd name="connsiteX67" fmla="*/ 1423075 w 4535549"/>
              <a:gd name="connsiteY67" fmla="*/ 923704 h 3518073"/>
              <a:gd name="connsiteX68" fmla="*/ 1438950 w 4535549"/>
              <a:gd name="connsiteY68" fmla="*/ 968154 h 3518073"/>
              <a:gd name="connsiteX69" fmla="*/ 1477050 w 4535549"/>
              <a:gd name="connsiteY69" fmla="*/ 936404 h 3518073"/>
              <a:gd name="connsiteX70" fmla="*/ 1492925 w 4535549"/>
              <a:gd name="connsiteY70" fmla="*/ 958629 h 3518073"/>
              <a:gd name="connsiteX71" fmla="*/ 1772546 w 4535549"/>
              <a:gd name="connsiteY71" fmla="*/ 869156 h 3518073"/>
              <a:gd name="connsiteX72" fmla="*/ 1582840 w 4535549"/>
              <a:gd name="connsiteY72" fmla="*/ 141287 h 3518073"/>
              <a:gd name="connsiteX0" fmla="*/ 1582840 w 4390113"/>
              <a:gd name="connsiteY0" fmla="*/ 141287 h 3518073"/>
              <a:gd name="connsiteX1" fmla="*/ 2076552 w 4390113"/>
              <a:gd name="connsiteY1" fmla="*/ 0 h 3518073"/>
              <a:gd name="connsiteX2" fmla="*/ 2327377 w 4390113"/>
              <a:gd name="connsiteY2" fmla="*/ 911225 h 3518073"/>
              <a:gd name="connsiteX3" fmla="*/ 2727427 w 4390113"/>
              <a:gd name="connsiteY3" fmla="*/ 790575 h 3518073"/>
              <a:gd name="connsiteX4" fmla="*/ 2949677 w 4390113"/>
              <a:gd name="connsiteY4" fmla="*/ 857251 h 3518073"/>
              <a:gd name="connsiteX5" fmla="*/ 3197106 w 4390113"/>
              <a:gd name="connsiteY5" fmla="*/ 703833 h 3518073"/>
              <a:gd name="connsiteX6" fmla="*/ 3335219 w 4390113"/>
              <a:gd name="connsiteY6" fmla="*/ 527620 h 3518073"/>
              <a:gd name="connsiteX7" fmla="*/ 3621190 w 4390113"/>
              <a:gd name="connsiteY7" fmla="*/ 451643 h 3518073"/>
              <a:gd name="connsiteX8" fmla="*/ 3620969 w 4390113"/>
              <a:gd name="connsiteY8" fmla="*/ 572864 h 3518073"/>
              <a:gd name="connsiteX9" fmla="*/ 3225681 w 4390113"/>
              <a:gd name="connsiteY9" fmla="*/ 1084833 h 3518073"/>
              <a:gd name="connsiteX10" fmla="*/ 4295877 w 4390113"/>
              <a:gd name="connsiteY10" fmla="*/ 1477962 h 3518073"/>
              <a:gd name="connsiteX11" fmla="*/ 4359949 w 4390113"/>
              <a:gd name="connsiteY11" fmla="*/ 1377726 h 3518073"/>
              <a:gd name="connsiteX12" fmla="*/ 4390112 w 4390113"/>
              <a:gd name="connsiteY12" fmla="*/ 1377726 h 3518073"/>
              <a:gd name="connsiteX13" fmla="*/ 2930627 w 4390113"/>
              <a:gd name="connsiteY13" fmla="*/ 2749550 h 3518073"/>
              <a:gd name="connsiteX14" fmla="*/ 2588523 w 4390113"/>
              <a:gd name="connsiteY14" fmla="*/ 2951957 h 3518073"/>
              <a:gd name="connsiteX15" fmla="*/ 2692503 w 4390113"/>
              <a:gd name="connsiteY15" fmla="*/ 3452813 h 3518073"/>
              <a:gd name="connsiteX16" fmla="*/ 2642498 w 4390113"/>
              <a:gd name="connsiteY16" fmla="*/ 3513140 h 3518073"/>
              <a:gd name="connsiteX17" fmla="*/ 2547024 w 4390113"/>
              <a:gd name="connsiteY17" fmla="*/ 3327178 h 3518073"/>
              <a:gd name="connsiteX18" fmla="*/ 2381924 w 4390113"/>
              <a:gd name="connsiteY18" fmla="*/ 3400203 h 3518073"/>
              <a:gd name="connsiteX19" fmla="*/ 2163867 w 4390113"/>
              <a:gd name="connsiteY19" fmla="*/ 3228977 h 3518073"/>
              <a:gd name="connsiteX20" fmla="*/ 2067599 w 4390113"/>
              <a:gd name="connsiteY20" fmla="*/ 3231928 h 3518073"/>
              <a:gd name="connsiteX21" fmla="*/ 1953299 w 4390113"/>
              <a:gd name="connsiteY21" fmla="*/ 3228753 h 3518073"/>
              <a:gd name="connsiteX22" fmla="*/ 1819379 w 4390113"/>
              <a:gd name="connsiteY22" fmla="*/ 3129758 h 3518073"/>
              <a:gd name="connsiteX23" fmla="*/ 1727874 w 4390113"/>
              <a:gd name="connsiteY23" fmla="*/ 3238278 h 3518073"/>
              <a:gd name="connsiteX24" fmla="*/ 1628085 w 4390113"/>
              <a:gd name="connsiteY24" fmla="*/ 3219452 h 3518073"/>
              <a:gd name="connsiteX25" fmla="*/ 1519343 w 4390113"/>
              <a:gd name="connsiteY25" fmla="*/ 3091658 h 3518073"/>
              <a:gd name="connsiteX26" fmla="*/ 1302649 w 4390113"/>
              <a:gd name="connsiteY26" fmla="*/ 3047208 h 3518073"/>
              <a:gd name="connsiteX27" fmla="*/ 1240736 w 4390113"/>
              <a:gd name="connsiteY27" fmla="*/ 3001171 h 3518073"/>
              <a:gd name="connsiteX28" fmla="*/ 1165899 w 4390113"/>
              <a:gd name="connsiteY28" fmla="*/ 2962054 h 3518073"/>
              <a:gd name="connsiteX29" fmla="*/ 883549 w 4390113"/>
              <a:gd name="connsiteY29" fmla="*/ 2819402 h 3518073"/>
              <a:gd name="connsiteX30" fmla="*/ 732736 w 4390113"/>
              <a:gd name="connsiteY30" fmla="*/ 2678908 h 3518073"/>
              <a:gd name="connsiteX31" fmla="*/ 494611 w 4390113"/>
              <a:gd name="connsiteY31" fmla="*/ 2708277 h 3518073"/>
              <a:gd name="connsiteX32" fmla="*/ 476924 w 4390113"/>
              <a:gd name="connsiteY32" fmla="*/ 2682654 h 3518073"/>
              <a:gd name="connsiteX33" fmla="*/ 451524 w 4390113"/>
              <a:gd name="connsiteY33" fmla="*/ 2692179 h 3518073"/>
              <a:gd name="connsiteX34" fmla="*/ 441999 w 4390113"/>
              <a:gd name="connsiteY34" fmla="*/ 2673129 h 3518073"/>
              <a:gd name="connsiteX35" fmla="*/ 419774 w 4390113"/>
              <a:gd name="connsiteY35" fmla="*/ 2698529 h 3518073"/>
              <a:gd name="connsiteX36" fmla="*/ 403899 w 4390113"/>
              <a:gd name="connsiteY36" fmla="*/ 2676304 h 3518073"/>
              <a:gd name="connsiteX37" fmla="*/ 368974 w 4390113"/>
              <a:gd name="connsiteY37" fmla="*/ 2685829 h 3518073"/>
              <a:gd name="connsiteX38" fmla="*/ 349924 w 4390113"/>
              <a:gd name="connsiteY38" fmla="*/ 2669954 h 3518073"/>
              <a:gd name="connsiteX39" fmla="*/ 337224 w 4390113"/>
              <a:gd name="connsiteY39" fmla="*/ 2638204 h 3518073"/>
              <a:gd name="connsiteX40" fmla="*/ 318174 w 4390113"/>
              <a:gd name="connsiteY40" fmla="*/ 2619154 h 3518073"/>
              <a:gd name="connsiteX41" fmla="*/ 302299 w 4390113"/>
              <a:gd name="connsiteY41" fmla="*/ 2663604 h 3518073"/>
              <a:gd name="connsiteX42" fmla="*/ 273724 w 4390113"/>
              <a:gd name="connsiteY42" fmla="*/ 2660429 h 3518073"/>
              <a:gd name="connsiteX43" fmla="*/ 257849 w 4390113"/>
              <a:gd name="connsiteY43" fmla="*/ 2676304 h 3518073"/>
              <a:gd name="connsiteX44" fmla="*/ 229274 w 4390113"/>
              <a:gd name="connsiteY44" fmla="*/ 2638204 h 3518073"/>
              <a:gd name="connsiteX45" fmla="*/ 194349 w 4390113"/>
              <a:gd name="connsiteY45" fmla="*/ 2654079 h 3518073"/>
              <a:gd name="connsiteX46" fmla="*/ 207049 w 4390113"/>
              <a:gd name="connsiteY46" fmla="*/ 2622329 h 3518073"/>
              <a:gd name="connsiteX47" fmla="*/ 194349 w 4390113"/>
              <a:gd name="connsiteY47" fmla="*/ 2596929 h 3518073"/>
              <a:gd name="connsiteX48" fmla="*/ 156249 w 4390113"/>
              <a:gd name="connsiteY48" fmla="*/ 2562004 h 3518073"/>
              <a:gd name="connsiteX49" fmla="*/ 80049 w 4390113"/>
              <a:gd name="connsiteY49" fmla="*/ 2504854 h 3518073"/>
              <a:gd name="connsiteX50" fmla="*/ 124499 w 4390113"/>
              <a:gd name="connsiteY50" fmla="*/ 2498504 h 3518073"/>
              <a:gd name="connsiteX51" fmla="*/ 29249 w 4390113"/>
              <a:gd name="connsiteY51" fmla="*/ 2393729 h 3518073"/>
              <a:gd name="connsiteX52" fmla="*/ 45125 w 4390113"/>
              <a:gd name="connsiteY52" fmla="*/ 2352454 h 3518073"/>
              <a:gd name="connsiteX53" fmla="*/ 45125 w 4390113"/>
              <a:gd name="connsiteY53" fmla="*/ 2323879 h 3518073"/>
              <a:gd name="connsiteX54" fmla="*/ 83226 w 4390113"/>
              <a:gd name="connsiteY54" fmla="*/ 2276254 h 3518073"/>
              <a:gd name="connsiteX55" fmla="*/ 22900 w 4390113"/>
              <a:gd name="connsiteY55" fmla="*/ 2269904 h 3518073"/>
              <a:gd name="connsiteX56" fmla="*/ 105 w 4390113"/>
              <a:gd name="connsiteY56" fmla="*/ 2244727 h 3518073"/>
              <a:gd name="connsiteX57" fmla="*/ 45125 w 4390113"/>
              <a:gd name="connsiteY57" fmla="*/ 2196879 h 3518073"/>
              <a:gd name="connsiteX58" fmla="*/ 54650 w 4390113"/>
              <a:gd name="connsiteY58" fmla="*/ 2114329 h 3518073"/>
              <a:gd name="connsiteX59" fmla="*/ 130850 w 4390113"/>
              <a:gd name="connsiteY59" fmla="*/ 1920654 h 3518073"/>
              <a:gd name="connsiteX60" fmla="*/ 107261 w 4390113"/>
              <a:gd name="connsiteY60" fmla="*/ 1895477 h 3518073"/>
              <a:gd name="connsiteX61" fmla="*/ 261025 w 4390113"/>
              <a:gd name="connsiteY61" fmla="*/ 1574579 h 3518073"/>
              <a:gd name="connsiteX62" fmla="*/ 307283 w 4390113"/>
              <a:gd name="connsiteY62" fmla="*/ 1422400 h 3518073"/>
              <a:gd name="connsiteX63" fmla="*/ 880150 w 4390113"/>
              <a:gd name="connsiteY63" fmla="*/ 1701579 h 3518073"/>
              <a:gd name="connsiteX64" fmla="*/ 1118275 w 4390113"/>
              <a:gd name="connsiteY64" fmla="*/ 1298354 h 3518073"/>
              <a:gd name="connsiteX65" fmla="*/ 1343700 w 4390113"/>
              <a:gd name="connsiteY65" fmla="*/ 971329 h 3518073"/>
              <a:gd name="connsiteX66" fmla="*/ 1423075 w 4390113"/>
              <a:gd name="connsiteY66" fmla="*/ 923704 h 3518073"/>
              <a:gd name="connsiteX67" fmla="*/ 1438950 w 4390113"/>
              <a:gd name="connsiteY67" fmla="*/ 968154 h 3518073"/>
              <a:gd name="connsiteX68" fmla="*/ 1477050 w 4390113"/>
              <a:gd name="connsiteY68" fmla="*/ 936404 h 3518073"/>
              <a:gd name="connsiteX69" fmla="*/ 1492925 w 4390113"/>
              <a:gd name="connsiteY69" fmla="*/ 958629 h 3518073"/>
              <a:gd name="connsiteX70" fmla="*/ 1772546 w 4390113"/>
              <a:gd name="connsiteY70" fmla="*/ 869156 h 3518073"/>
              <a:gd name="connsiteX71" fmla="*/ 1582840 w 4390113"/>
              <a:gd name="connsiteY71" fmla="*/ 141287 h 3518073"/>
              <a:gd name="connsiteX0" fmla="*/ 1582840 w 4359950"/>
              <a:gd name="connsiteY0" fmla="*/ 141287 h 3518073"/>
              <a:gd name="connsiteX1" fmla="*/ 2076552 w 4359950"/>
              <a:gd name="connsiteY1" fmla="*/ 0 h 3518073"/>
              <a:gd name="connsiteX2" fmla="*/ 2327377 w 4359950"/>
              <a:gd name="connsiteY2" fmla="*/ 911225 h 3518073"/>
              <a:gd name="connsiteX3" fmla="*/ 2727427 w 4359950"/>
              <a:gd name="connsiteY3" fmla="*/ 790575 h 3518073"/>
              <a:gd name="connsiteX4" fmla="*/ 2949677 w 4359950"/>
              <a:gd name="connsiteY4" fmla="*/ 857251 h 3518073"/>
              <a:gd name="connsiteX5" fmla="*/ 3197106 w 4359950"/>
              <a:gd name="connsiteY5" fmla="*/ 703833 h 3518073"/>
              <a:gd name="connsiteX6" fmla="*/ 3335219 w 4359950"/>
              <a:gd name="connsiteY6" fmla="*/ 527620 h 3518073"/>
              <a:gd name="connsiteX7" fmla="*/ 3621190 w 4359950"/>
              <a:gd name="connsiteY7" fmla="*/ 451643 h 3518073"/>
              <a:gd name="connsiteX8" fmla="*/ 3620969 w 4359950"/>
              <a:gd name="connsiteY8" fmla="*/ 572864 h 3518073"/>
              <a:gd name="connsiteX9" fmla="*/ 3225681 w 4359950"/>
              <a:gd name="connsiteY9" fmla="*/ 1084833 h 3518073"/>
              <a:gd name="connsiteX10" fmla="*/ 4295877 w 4359950"/>
              <a:gd name="connsiteY10" fmla="*/ 1477962 h 3518073"/>
              <a:gd name="connsiteX11" fmla="*/ 4359949 w 4359950"/>
              <a:gd name="connsiteY11" fmla="*/ 1377726 h 3518073"/>
              <a:gd name="connsiteX12" fmla="*/ 2930627 w 4359950"/>
              <a:gd name="connsiteY12" fmla="*/ 2749550 h 3518073"/>
              <a:gd name="connsiteX13" fmla="*/ 2588523 w 4359950"/>
              <a:gd name="connsiteY13" fmla="*/ 2951957 h 3518073"/>
              <a:gd name="connsiteX14" fmla="*/ 2692503 w 4359950"/>
              <a:gd name="connsiteY14" fmla="*/ 3452813 h 3518073"/>
              <a:gd name="connsiteX15" fmla="*/ 2642498 w 4359950"/>
              <a:gd name="connsiteY15" fmla="*/ 3513140 h 3518073"/>
              <a:gd name="connsiteX16" fmla="*/ 2547024 w 4359950"/>
              <a:gd name="connsiteY16" fmla="*/ 3327178 h 3518073"/>
              <a:gd name="connsiteX17" fmla="*/ 2381924 w 4359950"/>
              <a:gd name="connsiteY17" fmla="*/ 3400203 h 3518073"/>
              <a:gd name="connsiteX18" fmla="*/ 2163867 w 4359950"/>
              <a:gd name="connsiteY18" fmla="*/ 3228977 h 3518073"/>
              <a:gd name="connsiteX19" fmla="*/ 2067599 w 4359950"/>
              <a:gd name="connsiteY19" fmla="*/ 3231928 h 3518073"/>
              <a:gd name="connsiteX20" fmla="*/ 1953299 w 4359950"/>
              <a:gd name="connsiteY20" fmla="*/ 3228753 h 3518073"/>
              <a:gd name="connsiteX21" fmla="*/ 1819379 w 4359950"/>
              <a:gd name="connsiteY21" fmla="*/ 3129758 h 3518073"/>
              <a:gd name="connsiteX22" fmla="*/ 1727874 w 4359950"/>
              <a:gd name="connsiteY22" fmla="*/ 3238278 h 3518073"/>
              <a:gd name="connsiteX23" fmla="*/ 1628085 w 4359950"/>
              <a:gd name="connsiteY23" fmla="*/ 3219452 h 3518073"/>
              <a:gd name="connsiteX24" fmla="*/ 1519343 w 4359950"/>
              <a:gd name="connsiteY24" fmla="*/ 3091658 h 3518073"/>
              <a:gd name="connsiteX25" fmla="*/ 1302649 w 4359950"/>
              <a:gd name="connsiteY25" fmla="*/ 3047208 h 3518073"/>
              <a:gd name="connsiteX26" fmla="*/ 1240736 w 4359950"/>
              <a:gd name="connsiteY26" fmla="*/ 3001171 h 3518073"/>
              <a:gd name="connsiteX27" fmla="*/ 1165899 w 4359950"/>
              <a:gd name="connsiteY27" fmla="*/ 2962054 h 3518073"/>
              <a:gd name="connsiteX28" fmla="*/ 883549 w 4359950"/>
              <a:gd name="connsiteY28" fmla="*/ 2819402 h 3518073"/>
              <a:gd name="connsiteX29" fmla="*/ 732736 w 4359950"/>
              <a:gd name="connsiteY29" fmla="*/ 2678908 h 3518073"/>
              <a:gd name="connsiteX30" fmla="*/ 494611 w 4359950"/>
              <a:gd name="connsiteY30" fmla="*/ 2708277 h 3518073"/>
              <a:gd name="connsiteX31" fmla="*/ 476924 w 4359950"/>
              <a:gd name="connsiteY31" fmla="*/ 2682654 h 3518073"/>
              <a:gd name="connsiteX32" fmla="*/ 451524 w 4359950"/>
              <a:gd name="connsiteY32" fmla="*/ 2692179 h 3518073"/>
              <a:gd name="connsiteX33" fmla="*/ 441999 w 4359950"/>
              <a:gd name="connsiteY33" fmla="*/ 2673129 h 3518073"/>
              <a:gd name="connsiteX34" fmla="*/ 419774 w 4359950"/>
              <a:gd name="connsiteY34" fmla="*/ 2698529 h 3518073"/>
              <a:gd name="connsiteX35" fmla="*/ 403899 w 4359950"/>
              <a:gd name="connsiteY35" fmla="*/ 2676304 h 3518073"/>
              <a:gd name="connsiteX36" fmla="*/ 368974 w 4359950"/>
              <a:gd name="connsiteY36" fmla="*/ 2685829 h 3518073"/>
              <a:gd name="connsiteX37" fmla="*/ 349924 w 4359950"/>
              <a:gd name="connsiteY37" fmla="*/ 2669954 h 3518073"/>
              <a:gd name="connsiteX38" fmla="*/ 337224 w 4359950"/>
              <a:gd name="connsiteY38" fmla="*/ 2638204 h 3518073"/>
              <a:gd name="connsiteX39" fmla="*/ 318174 w 4359950"/>
              <a:gd name="connsiteY39" fmla="*/ 2619154 h 3518073"/>
              <a:gd name="connsiteX40" fmla="*/ 302299 w 4359950"/>
              <a:gd name="connsiteY40" fmla="*/ 2663604 h 3518073"/>
              <a:gd name="connsiteX41" fmla="*/ 273724 w 4359950"/>
              <a:gd name="connsiteY41" fmla="*/ 2660429 h 3518073"/>
              <a:gd name="connsiteX42" fmla="*/ 257849 w 4359950"/>
              <a:gd name="connsiteY42" fmla="*/ 2676304 h 3518073"/>
              <a:gd name="connsiteX43" fmla="*/ 229274 w 4359950"/>
              <a:gd name="connsiteY43" fmla="*/ 2638204 h 3518073"/>
              <a:gd name="connsiteX44" fmla="*/ 194349 w 4359950"/>
              <a:gd name="connsiteY44" fmla="*/ 2654079 h 3518073"/>
              <a:gd name="connsiteX45" fmla="*/ 207049 w 4359950"/>
              <a:gd name="connsiteY45" fmla="*/ 2622329 h 3518073"/>
              <a:gd name="connsiteX46" fmla="*/ 194349 w 4359950"/>
              <a:gd name="connsiteY46" fmla="*/ 2596929 h 3518073"/>
              <a:gd name="connsiteX47" fmla="*/ 156249 w 4359950"/>
              <a:gd name="connsiteY47" fmla="*/ 2562004 h 3518073"/>
              <a:gd name="connsiteX48" fmla="*/ 80049 w 4359950"/>
              <a:gd name="connsiteY48" fmla="*/ 2504854 h 3518073"/>
              <a:gd name="connsiteX49" fmla="*/ 124499 w 4359950"/>
              <a:gd name="connsiteY49" fmla="*/ 2498504 h 3518073"/>
              <a:gd name="connsiteX50" fmla="*/ 29249 w 4359950"/>
              <a:gd name="connsiteY50" fmla="*/ 2393729 h 3518073"/>
              <a:gd name="connsiteX51" fmla="*/ 45125 w 4359950"/>
              <a:gd name="connsiteY51" fmla="*/ 2352454 h 3518073"/>
              <a:gd name="connsiteX52" fmla="*/ 45125 w 4359950"/>
              <a:gd name="connsiteY52" fmla="*/ 2323879 h 3518073"/>
              <a:gd name="connsiteX53" fmla="*/ 83226 w 4359950"/>
              <a:gd name="connsiteY53" fmla="*/ 2276254 h 3518073"/>
              <a:gd name="connsiteX54" fmla="*/ 22900 w 4359950"/>
              <a:gd name="connsiteY54" fmla="*/ 2269904 h 3518073"/>
              <a:gd name="connsiteX55" fmla="*/ 105 w 4359950"/>
              <a:gd name="connsiteY55" fmla="*/ 2244727 h 3518073"/>
              <a:gd name="connsiteX56" fmla="*/ 45125 w 4359950"/>
              <a:gd name="connsiteY56" fmla="*/ 2196879 h 3518073"/>
              <a:gd name="connsiteX57" fmla="*/ 54650 w 4359950"/>
              <a:gd name="connsiteY57" fmla="*/ 2114329 h 3518073"/>
              <a:gd name="connsiteX58" fmla="*/ 130850 w 4359950"/>
              <a:gd name="connsiteY58" fmla="*/ 1920654 h 3518073"/>
              <a:gd name="connsiteX59" fmla="*/ 107261 w 4359950"/>
              <a:gd name="connsiteY59" fmla="*/ 1895477 h 3518073"/>
              <a:gd name="connsiteX60" fmla="*/ 261025 w 4359950"/>
              <a:gd name="connsiteY60" fmla="*/ 1574579 h 3518073"/>
              <a:gd name="connsiteX61" fmla="*/ 307283 w 4359950"/>
              <a:gd name="connsiteY61" fmla="*/ 1422400 h 3518073"/>
              <a:gd name="connsiteX62" fmla="*/ 880150 w 4359950"/>
              <a:gd name="connsiteY62" fmla="*/ 1701579 h 3518073"/>
              <a:gd name="connsiteX63" fmla="*/ 1118275 w 4359950"/>
              <a:gd name="connsiteY63" fmla="*/ 1298354 h 3518073"/>
              <a:gd name="connsiteX64" fmla="*/ 1343700 w 4359950"/>
              <a:gd name="connsiteY64" fmla="*/ 971329 h 3518073"/>
              <a:gd name="connsiteX65" fmla="*/ 1423075 w 4359950"/>
              <a:gd name="connsiteY65" fmla="*/ 923704 h 3518073"/>
              <a:gd name="connsiteX66" fmla="*/ 1438950 w 4359950"/>
              <a:gd name="connsiteY66" fmla="*/ 968154 h 3518073"/>
              <a:gd name="connsiteX67" fmla="*/ 1477050 w 4359950"/>
              <a:gd name="connsiteY67" fmla="*/ 936404 h 3518073"/>
              <a:gd name="connsiteX68" fmla="*/ 1492925 w 4359950"/>
              <a:gd name="connsiteY68" fmla="*/ 958629 h 3518073"/>
              <a:gd name="connsiteX69" fmla="*/ 1772546 w 4359950"/>
              <a:gd name="connsiteY69" fmla="*/ 869156 h 3518073"/>
              <a:gd name="connsiteX70" fmla="*/ 1582840 w 4359950"/>
              <a:gd name="connsiteY70" fmla="*/ 141287 h 3518073"/>
              <a:gd name="connsiteX0" fmla="*/ 1582840 w 4295876"/>
              <a:gd name="connsiteY0" fmla="*/ 141287 h 3518073"/>
              <a:gd name="connsiteX1" fmla="*/ 2076552 w 4295876"/>
              <a:gd name="connsiteY1" fmla="*/ 0 h 3518073"/>
              <a:gd name="connsiteX2" fmla="*/ 2327377 w 4295876"/>
              <a:gd name="connsiteY2" fmla="*/ 911225 h 3518073"/>
              <a:gd name="connsiteX3" fmla="*/ 2727427 w 4295876"/>
              <a:gd name="connsiteY3" fmla="*/ 790575 h 3518073"/>
              <a:gd name="connsiteX4" fmla="*/ 2949677 w 4295876"/>
              <a:gd name="connsiteY4" fmla="*/ 857251 h 3518073"/>
              <a:gd name="connsiteX5" fmla="*/ 3197106 w 4295876"/>
              <a:gd name="connsiteY5" fmla="*/ 703833 h 3518073"/>
              <a:gd name="connsiteX6" fmla="*/ 3335219 w 4295876"/>
              <a:gd name="connsiteY6" fmla="*/ 527620 h 3518073"/>
              <a:gd name="connsiteX7" fmla="*/ 3621190 w 4295876"/>
              <a:gd name="connsiteY7" fmla="*/ 451643 h 3518073"/>
              <a:gd name="connsiteX8" fmla="*/ 3620969 w 4295876"/>
              <a:gd name="connsiteY8" fmla="*/ 572864 h 3518073"/>
              <a:gd name="connsiteX9" fmla="*/ 3225681 w 4295876"/>
              <a:gd name="connsiteY9" fmla="*/ 1084833 h 3518073"/>
              <a:gd name="connsiteX10" fmla="*/ 4295877 w 4295876"/>
              <a:gd name="connsiteY10" fmla="*/ 1477962 h 3518073"/>
              <a:gd name="connsiteX11" fmla="*/ 2930627 w 4295876"/>
              <a:gd name="connsiteY11" fmla="*/ 2749550 h 3518073"/>
              <a:gd name="connsiteX12" fmla="*/ 2588523 w 4295876"/>
              <a:gd name="connsiteY12" fmla="*/ 2951957 h 3518073"/>
              <a:gd name="connsiteX13" fmla="*/ 2692503 w 4295876"/>
              <a:gd name="connsiteY13" fmla="*/ 3452813 h 3518073"/>
              <a:gd name="connsiteX14" fmla="*/ 2642498 w 4295876"/>
              <a:gd name="connsiteY14" fmla="*/ 3513140 h 3518073"/>
              <a:gd name="connsiteX15" fmla="*/ 2547024 w 4295876"/>
              <a:gd name="connsiteY15" fmla="*/ 3327178 h 3518073"/>
              <a:gd name="connsiteX16" fmla="*/ 2381924 w 4295876"/>
              <a:gd name="connsiteY16" fmla="*/ 3400203 h 3518073"/>
              <a:gd name="connsiteX17" fmla="*/ 2163867 w 4295876"/>
              <a:gd name="connsiteY17" fmla="*/ 3228977 h 3518073"/>
              <a:gd name="connsiteX18" fmla="*/ 2067599 w 4295876"/>
              <a:gd name="connsiteY18" fmla="*/ 3231928 h 3518073"/>
              <a:gd name="connsiteX19" fmla="*/ 1953299 w 4295876"/>
              <a:gd name="connsiteY19" fmla="*/ 3228753 h 3518073"/>
              <a:gd name="connsiteX20" fmla="*/ 1819379 w 4295876"/>
              <a:gd name="connsiteY20" fmla="*/ 3129758 h 3518073"/>
              <a:gd name="connsiteX21" fmla="*/ 1727874 w 4295876"/>
              <a:gd name="connsiteY21" fmla="*/ 3238278 h 3518073"/>
              <a:gd name="connsiteX22" fmla="*/ 1628085 w 4295876"/>
              <a:gd name="connsiteY22" fmla="*/ 3219452 h 3518073"/>
              <a:gd name="connsiteX23" fmla="*/ 1519343 w 4295876"/>
              <a:gd name="connsiteY23" fmla="*/ 3091658 h 3518073"/>
              <a:gd name="connsiteX24" fmla="*/ 1302649 w 4295876"/>
              <a:gd name="connsiteY24" fmla="*/ 3047208 h 3518073"/>
              <a:gd name="connsiteX25" fmla="*/ 1240736 w 4295876"/>
              <a:gd name="connsiteY25" fmla="*/ 3001171 h 3518073"/>
              <a:gd name="connsiteX26" fmla="*/ 1165899 w 4295876"/>
              <a:gd name="connsiteY26" fmla="*/ 2962054 h 3518073"/>
              <a:gd name="connsiteX27" fmla="*/ 883549 w 4295876"/>
              <a:gd name="connsiteY27" fmla="*/ 2819402 h 3518073"/>
              <a:gd name="connsiteX28" fmla="*/ 732736 w 4295876"/>
              <a:gd name="connsiteY28" fmla="*/ 2678908 h 3518073"/>
              <a:gd name="connsiteX29" fmla="*/ 494611 w 4295876"/>
              <a:gd name="connsiteY29" fmla="*/ 2708277 h 3518073"/>
              <a:gd name="connsiteX30" fmla="*/ 476924 w 4295876"/>
              <a:gd name="connsiteY30" fmla="*/ 2682654 h 3518073"/>
              <a:gd name="connsiteX31" fmla="*/ 451524 w 4295876"/>
              <a:gd name="connsiteY31" fmla="*/ 2692179 h 3518073"/>
              <a:gd name="connsiteX32" fmla="*/ 441999 w 4295876"/>
              <a:gd name="connsiteY32" fmla="*/ 2673129 h 3518073"/>
              <a:gd name="connsiteX33" fmla="*/ 419774 w 4295876"/>
              <a:gd name="connsiteY33" fmla="*/ 2698529 h 3518073"/>
              <a:gd name="connsiteX34" fmla="*/ 403899 w 4295876"/>
              <a:gd name="connsiteY34" fmla="*/ 2676304 h 3518073"/>
              <a:gd name="connsiteX35" fmla="*/ 368974 w 4295876"/>
              <a:gd name="connsiteY35" fmla="*/ 2685829 h 3518073"/>
              <a:gd name="connsiteX36" fmla="*/ 349924 w 4295876"/>
              <a:gd name="connsiteY36" fmla="*/ 2669954 h 3518073"/>
              <a:gd name="connsiteX37" fmla="*/ 337224 w 4295876"/>
              <a:gd name="connsiteY37" fmla="*/ 2638204 h 3518073"/>
              <a:gd name="connsiteX38" fmla="*/ 318174 w 4295876"/>
              <a:gd name="connsiteY38" fmla="*/ 2619154 h 3518073"/>
              <a:gd name="connsiteX39" fmla="*/ 302299 w 4295876"/>
              <a:gd name="connsiteY39" fmla="*/ 2663604 h 3518073"/>
              <a:gd name="connsiteX40" fmla="*/ 273724 w 4295876"/>
              <a:gd name="connsiteY40" fmla="*/ 2660429 h 3518073"/>
              <a:gd name="connsiteX41" fmla="*/ 257849 w 4295876"/>
              <a:gd name="connsiteY41" fmla="*/ 2676304 h 3518073"/>
              <a:gd name="connsiteX42" fmla="*/ 229274 w 4295876"/>
              <a:gd name="connsiteY42" fmla="*/ 2638204 h 3518073"/>
              <a:gd name="connsiteX43" fmla="*/ 194349 w 4295876"/>
              <a:gd name="connsiteY43" fmla="*/ 2654079 h 3518073"/>
              <a:gd name="connsiteX44" fmla="*/ 207049 w 4295876"/>
              <a:gd name="connsiteY44" fmla="*/ 2622329 h 3518073"/>
              <a:gd name="connsiteX45" fmla="*/ 194349 w 4295876"/>
              <a:gd name="connsiteY45" fmla="*/ 2596929 h 3518073"/>
              <a:gd name="connsiteX46" fmla="*/ 156249 w 4295876"/>
              <a:gd name="connsiteY46" fmla="*/ 2562004 h 3518073"/>
              <a:gd name="connsiteX47" fmla="*/ 80049 w 4295876"/>
              <a:gd name="connsiteY47" fmla="*/ 2504854 h 3518073"/>
              <a:gd name="connsiteX48" fmla="*/ 124499 w 4295876"/>
              <a:gd name="connsiteY48" fmla="*/ 2498504 h 3518073"/>
              <a:gd name="connsiteX49" fmla="*/ 29249 w 4295876"/>
              <a:gd name="connsiteY49" fmla="*/ 2393729 h 3518073"/>
              <a:gd name="connsiteX50" fmla="*/ 45125 w 4295876"/>
              <a:gd name="connsiteY50" fmla="*/ 2352454 h 3518073"/>
              <a:gd name="connsiteX51" fmla="*/ 45125 w 4295876"/>
              <a:gd name="connsiteY51" fmla="*/ 2323879 h 3518073"/>
              <a:gd name="connsiteX52" fmla="*/ 83226 w 4295876"/>
              <a:gd name="connsiteY52" fmla="*/ 2276254 h 3518073"/>
              <a:gd name="connsiteX53" fmla="*/ 22900 w 4295876"/>
              <a:gd name="connsiteY53" fmla="*/ 2269904 h 3518073"/>
              <a:gd name="connsiteX54" fmla="*/ 105 w 4295876"/>
              <a:gd name="connsiteY54" fmla="*/ 2244727 h 3518073"/>
              <a:gd name="connsiteX55" fmla="*/ 45125 w 4295876"/>
              <a:gd name="connsiteY55" fmla="*/ 2196879 h 3518073"/>
              <a:gd name="connsiteX56" fmla="*/ 54650 w 4295876"/>
              <a:gd name="connsiteY56" fmla="*/ 2114329 h 3518073"/>
              <a:gd name="connsiteX57" fmla="*/ 130850 w 4295876"/>
              <a:gd name="connsiteY57" fmla="*/ 1920654 h 3518073"/>
              <a:gd name="connsiteX58" fmla="*/ 107261 w 4295876"/>
              <a:gd name="connsiteY58" fmla="*/ 1895477 h 3518073"/>
              <a:gd name="connsiteX59" fmla="*/ 261025 w 4295876"/>
              <a:gd name="connsiteY59" fmla="*/ 1574579 h 3518073"/>
              <a:gd name="connsiteX60" fmla="*/ 307283 w 4295876"/>
              <a:gd name="connsiteY60" fmla="*/ 1422400 h 3518073"/>
              <a:gd name="connsiteX61" fmla="*/ 880150 w 4295876"/>
              <a:gd name="connsiteY61" fmla="*/ 1701579 h 3518073"/>
              <a:gd name="connsiteX62" fmla="*/ 1118275 w 4295876"/>
              <a:gd name="connsiteY62" fmla="*/ 1298354 h 3518073"/>
              <a:gd name="connsiteX63" fmla="*/ 1343700 w 4295876"/>
              <a:gd name="connsiteY63" fmla="*/ 971329 h 3518073"/>
              <a:gd name="connsiteX64" fmla="*/ 1423075 w 4295876"/>
              <a:gd name="connsiteY64" fmla="*/ 923704 h 3518073"/>
              <a:gd name="connsiteX65" fmla="*/ 1438950 w 4295876"/>
              <a:gd name="connsiteY65" fmla="*/ 968154 h 3518073"/>
              <a:gd name="connsiteX66" fmla="*/ 1477050 w 4295876"/>
              <a:gd name="connsiteY66" fmla="*/ 936404 h 3518073"/>
              <a:gd name="connsiteX67" fmla="*/ 1492925 w 4295876"/>
              <a:gd name="connsiteY67" fmla="*/ 958629 h 3518073"/>
              <a:gd name="connsiteX68" fmla="*/ 1772546 w 4295876"/>
              <a:gd name="connsiteY68" fmla="*/ 869156 h 3518073"/>
              <a:gd name="connsiteX69" fmla="*/ 1582840 w 4295876"/>
              <a:gd name="connsiteY69" fmla="*/ 141287 h 3518073"/>
              <a:gd name="connsiteX0" fmla="*/ 1582840 w 3622687"/>
              <a:gd name="connsiteY0" fmla="*/ 141287 h 3518073"/>
              <a:gd name="connsiteX1" fmla="*/ 2076552 w 3622687"/>
              <a:gd name="connsiteY1" fmla="*/ 0 h 3518073"/>
              <a:gd name="connsiteX2" fmla="*/ 2327377 w 3622687"/>
              <a:gd name="connsiteY2" fmla="*/ 911225 h 3518073"/>
              <a:gd name="connsiteX3" fmla="*/ 2727427 w 3622687"/>
              <a:gd name="connsiteY3" fmla="*/ 790575 h 3518073"/>
              <a:gd name="connsiteX4" fmla="*/ 2949677 w 3622687"/>
              <a:gd name="connsiteY4" fmla="*/ 857251 h 3518073"/>
              <a:gd name="connsiteX5" fmla="*/ 3197106 w 3622687"/>
              <a:gd name="connsiteY5" fmla="*/ 703833 h 3518073"/>
              <a:gd name="connsiteX6" fmla="*/ 3335219 w 3622687"/>
              <a:gd name="connsiteY6" fmla="*/ 527620 h 3518073"/>
              <a:gd name="connsiteX7" fmla="*/ 3621190 w 3622687"/>
              <a:gd name="connsiteY7" fmla="*/ 451643 h 3518073"/>
              <a:gd name="connsiteX8" fmla="*/ 3620969 w 3622687"/>
              <a:gd name="connsiteY8" fmla="*/ 572864 h 3518073"/>
              <a:gd name="connsiteX9" fmla="*/ 3225681 w 3622687"/>
              <a:gd name="connsiteY9" fmla="*/ 1084833 h 3518073"/>
              <a:gd name="connsiteX10" fmla="*/ 2930627 w 3622687"/>
              <a:gd name="connsiteY10" fmla="*/ 2749550 h 3518073"/>
              <a:gd name="connsiteX11" fmla="*/ 2588523 w 3622687"/>
              <a:gd name="connsiteY11" fmla="*/ 2951957 h 3518073"/>
              <a:gd name="connsiteX12" fmla="*/ 2692503 w 3622687"/>
              <a:gd name="connsiteY12" fmla="*/ 3452813 h 3518073"/>
              <a:gd name="connsiteX13" fmla="*/ 2642498 w 3622687"/>
              <a:gd name="connsiteY13" fmla="*/ 3513140 h 3518073"/>
              <a:gd name="connsiteX14" fmla="*/ 2547024 w 3622687"/>
              <a:gd name="connsiteY14" fmla="*/ 3327178 h 3518073"/>
              <a:gd name="connsiteX15" fmla="*/ 2381924 w 3622687"/>
              <a:gd name="connsiteY15" fmla="*/ 3400203 h 3518073"/>
              <a:gd name="connsiteX16" fmla="*/ 2163867 w 3622687"/>
              <a:gd name="connsiteY16" fmla="*/ 3228977 h 3518073"/>
              <a:gd name="connsiteX17" fmla="*/ 2067599 w 3622687"/>
              <a:gd name="connsiteY17" fmla="*/ 3231928 h 3518073"/>
              <a:gd name="connsiteX18" fmla="*/ 1953299 w 3622687"/>
              <a:gd name="connsiteY18" fmla="*/ 3228753 h 3518073"/>
              <a:gd name="connsiteX19" fmla="*/ 1819379 w 3622687"/>
              <a:gd name="connsiteY19" fmla="*/ 3129758 h 3518073"/>
              <a:gd name="connsiteX20" fmla="*/ 1727874 w 3622687"/>
              <a:gd name="connsiteY20" fmla="*/ 3238278 h 3518073"/>
              <a:gd name="connsiteX21" fmla="*/ 1628085 w 3622687"/>
              <a:gd name="connsiteY21" fmla="*/ 3219452 h 3518073"/>
              <a:gd name="connsiteX22" fmla="*/ 1519343 w 3622687"/>
              <a:gd name="connsiteY22" fmla="*/ 3091658 h 3518073"/>
              <a:gd name="connsiteX23" fmla="*/ 1302649 w 3622687"/>
              <a:gd name="connsiteY23" fmla="*/ 3047208 h 3518073"/>
              <a:gd name="connsiteX24" fmla="*/ 1240736 w 3622687"/>
              <a:gd name="connsiteY24" fmla="*/ 3001171 h 3518073"/>
              <a:gd name="connsiteX25" fmla="*/ 1165899 w 3622687"/>
              <a:gd name="connsiteY25" fmla="*/ 2962054 h 3518073"/>
              <a:gd name="connsiteX26" fmla="*/ 883549 w 3622687"/>
              <a:gd name="connsiteY26" fmla="*/ 2819402 h 3518073"/>
              <a:gd name="connsiteX27" fmla="*/ 732736 w 3622687"/>
              <a:gd name="connsiteY27" fmla="*/ 2678908 h 3518073"/>
              <a:gd name="connsiteX28" fmla="*/ 494611 w 3622687"/>
              <a:gd name="connsiteY28" fmla="*/ 2708277 h 3518073"/>
              <a:gd name="connsiteX29" fmla="*/ 476924 w 3622687"/>
              <a:gd name="connsiteY29" fmla="*/ 2682654 h 3518073"/>
              <a:gd name="connsiteX30" fmla="*/ 451524 w 3622687"/>
              <a:gd name="connsiteY30" fmla="*/ 2692179 h 3518073"/>
              <a:gd name="connsiteX31" fmla="*/ 441999 w 3622687"/>
              <a:gd name="connsiteY31" fmla="*/ 2673129 h 3518073"/>
              <a:gd name="connsiteX32" fmla="*/ 419774 w 3622687"/>
              <a:gd name="connsiteY32" fmla="*/ 2698529 h 3518073"/>
              <a:gd name="connsiteX33" fmla="*/ 403899 w 3622687"/>
              <a:gd name="connsiteY33" fmla="*/ 2676304 h 3518073"/>
              <a:gd name="connsiteX34" fmla="*/ 368974 w 3622687"/>
              <a:gd name="connsiteY34" fmla="*/ 2685829 h 3518073"/>
              <a:gd name="connsiteX35" fmla="*/ 349924 w 3622687"/>
              <a:gd name="connsiteY35" fmla="*/ 2669954 h 3518073"/>
              <a:gd name="connsiteX36" fmla="*/ 337224 w 3622687"/>
              <a:gd name="connsiteY36" fmla="*/ 2638204 h 3518073"/>
              <a:gd name="connsiteX37" fmla="*/ 318174 w 3622687"/>
              <a:gd name="connsiteY37" fmla="*/ 2619154 h 3518073"/>
              <a:gd name="connsiteX38" fmla="*/ 302299 w 3622687"/>
              <a:gd name="connsiteY38" fmla="*/ 2663604 h 3518073"/>
              <a:gd name="connsiteX39" fmla="*/ 273724 w 3622687"/>
              <a:gd name="connsiteY39" fmla="*/ 2660429 h 3518073"/>
              <a:gd name="connsiteX40" fmla="*/ 257849 w 3622687"/>
              <a:gd name="connsiteY40" fmla="*/ 2676304 h 3518073"/>
              <a:gd name="connsiteX41" fmla="*/ 229274 w 3622687"/>
              <a:gd name="connsiteY41" fmla="*/ 2638204 h 3518073"/>
              <a:gd name="connsiteX42" fmla="*/ 194349 w 3622687"/>
              <a:gd name="connsiteY42" fmla="*/ 2654079 h 3518073"/>
              <a:gd name="connsiteX43" fmla="*/ 207049 w 3622687"/>
              <a:gd name="connsiteY43" fmla="*/ 2622329 h 3518073"/>
              <a:gd name="connsiteX44" fmla="*/ 194349 w 3622687"/>
              <a:gd name="connsiteY44" fmla="*/ 2596929 h 3518073"/>
              <a:gd name="connsiteX45" fmla="*/ 156249 w 3622687"/>
              <a:gd name="connsiteY45" fmla="*/ 2562004 h 3518073"/>
              <a:gd name="connsiteX46" fmla="*/ 80049 w 3622687"/>
              <a:gd name="connsiteY46" fmla="*/ 2504854 h 3518073"/>
              <a:gd name="connsiteX47" fmla="*/ 124499 w 3622687"/>
              <a:gd name="connsiteY47" fmla="*/ 2498504 h 3518073"/>
              <a:gd name="connsiteX48" fmla="*/ 29249 w 3622687"/>
              <a:gd name="connsiteY48" fmla="*/ 2393729 h 3518073"/>
              <a:gd name="connsiteX49" fmla="*/ 45125 w 3622687"/>
              <a:gd name="connsiteY49" fmla="*/ 2352454 h 3518073"/>
              <a:gd name="connsiteX50" fmla="*/ 45125 w 3622687"/>
              <a:gd name="connsiteY50" fmla="*/ 2323879 h 3518073"/>
              <a:gd name="connsiteX51" fmla="*/ 83226 w 3622687"/>
              <a:gd name="connsiteY51" fmla="*/ 2276254 h 3518073"/>
              <a:gd name="connsiteX52" fmla="*/ 22900 w 3622687"/>
              <a:gd name="connsiteY52" fmla="*/ 2269904 h 3518073"/>
              <a:gd name="connsiteX53" fmla="*/ 105 w 3622687"/>
              <a:gd name="connsiteY53" fmla="*/ 2244727 h 3518073"/>
              <a:gd name="connsiteX54" fmla="*/ 45125 w 3622687"/>
              <a:gd name="connsiteY54" fmla="*/ 2196879 h 3518073"/>
              <a:gd name="connsiteX55" fmla="*/ 54650 w 3622687"/>
              <a:gd name="connsiteY55" fmla="*/ 2114329 h 3518073"/>
              <a:gd name="connsiteX56" fmla="*/ 130850 w 3622687"/>
              <a:gd name="connsiteY56" fmla="*/ 1920654 h 3518073"/>
              <a:gd name="connsiteX57" fmla="*/ 107261 w 3622687"/>
              <a:gd name="connsiteY57" fmla="*/ 1895477 h 3518073"/>
              <a:gd name="connsiteX58" fmla="*/ 261025 w 3622687"/>
              <a:gd name="connsiteY58" fmla="*/ 1574579 h 3518073"/>
              <a:gd name="connsiteX59" fmla="*/ 307283 w 3622687"/>
              <a:gd name="connsiteY59" fmla="*/ 1422400 h 3518073"/>
              <a:gd name="connsiteX60" fmla="*/ 880150 w 3622687"/>
              <a:gd name="connsiteY60" fmla="*/ 1701579 h 3518073"/>
              <a:gd name="connsiteX61" fmla="*/ 1118275 w 3622687"/>
              <a:gd name="connsiteY61" fmla="*/ 1298354 h 3518073"/>
              <a:gd name="connsiteX62" fmla="*/ 1343700 w 3622687"/>
              <a:gd name="connsiteY62" fmla="*/ 971329 h 3518073"/>
              <a:gd name="connsiteX63" fmla="*/ 1423075 w 3622687"/>
              <a:gd name="connsiteY63" fmla="*/ 923704 h 3518073"/>
              <a:gd name="connsiteX64" fmla="*/ 1438950 w 3622687"/>
              <a:gd name="connsiteY64" fmla="*/ 968154 h 3518073"/>
              <a:gd name="connsiteX65" fmla="*/ 1477050 w 3622687"/>
              <a:gd name="connsiteY65" fmla="*/ 936404 h 3518073"/>
              <a:gd name="connsiteX66" fmla="*/ 1492925 w 3622687"/>
              <a:gd name="connsiteY66" fmla="*/ 958629 h 3518073"/>
              <a:gd name="connsiteX67" fmla="*/ 1772546 w 3622687"/>
              <a:gd name="connsiteY67" fmla="*/ 869156 h 3518073"/>
              <a:gd name="connsiteX68" fmla="*/ 1582840 w 3622687"/>
              <a:gd name="connsiteY68" fmla="*/ 141287 h 3518073"/>
              <a:gd name="connsiteX0" fmla="*/ 1582840 w 3622687"/>
              <a:gd name="connsiteY0" fmla="*/ 141287 h 3518073"/>
              <a:gd name="connsiteX1" fmla="*/ 2076552 w 3622687"/>
              <a:gd name="connsiteY1" fmla="*/ 0 h 3518073"/>
              <a:gd name="connsiteX2" fmla="*/ 2327377 w 3622687"/>
              <a:gd name="connsiteY2" fmla="*/ 911225 h 3518073"/>
              <a:gd name="connsiteX3" fmla="*/ 2727427 w 3622687"/>
              <a:gd name="connsiteY3" fmla="*/ 790575 h 3518073"/>
              <a:gd name="connsiteX4" fmla="*/ 2949677 w 3622687"/>
              <a:gd name="connsiteY4" fmla="*/ 857251 h 3518073"/>
              <a:gd name="connsiteX5" fmla="*/ 3197106 w 3622687"/>
              <a:gd name="connsiteY5" fmla="*/ 703833 h 3518073"/>
              <a:gd name="connsiteX6" fmla="*/ 3335219 w 3622687"/>
              <a:gd name="connsiteY6" fmla="*/ 527620 h 3518073"/>
              <a:gd name="connsiteX7" fmla="*/ 3621190 w 3622687"/>
              <a:gd name="connsiteY7" fmla="*/ 451643 h 3518073"/>
              <a:gd name="connsiteX8" fmla="*/ 3620969 w 3622687"/>
              <a:gd name="connsiteY8" fmla="*/ 572864 h 3518073"/>
              <a:gd name="connsiteX9" fmla="*/ 2930627 w 3622687"/>
              <a:gd name="connsiteY9" fmla="*/ 2749550 h 3518073"/>
              <a:gd name="connsiteX10" fmla="*/ 2588523 w 3622687"/>
              <a:gd name="connsiteY10" fmla="*/ 2951957 h 3518073"/>
              <a:gd name="connsiteX11" fmla="*/ 2692503 w 3622687"/>
              <a:gd name="connsiteY11" fmla="*/ 3452813 h 3518073"/>
              <a:gd name="connsiteX12" fmla="*/ 2642498 w 3622687"/>
              <a:gd name="connsiteY12" fmla="*/ 3513140 h 3518073"/>
              <a:gd name="connsiteX13" fmla="*/ 2547024 w 3622687"/>
              <a:gd name="connsiteY13" fmla="*/ 3327178 h 3518073"/>
              <a:gd name="connsiteX14" fmla="*/ 2381924 w 3622687"/>
              <a:gd name="connsiteY14" fmla="*/ 3400203 h 3518073"/>
              <a:gd name="connsiteX15" fmla="*/ 2163867 w 3622687"/>
              <a:gd name="connsiteY15" fmla="*/ 3228977 h 3518073"/>
              <a:gd name="connsiteX16" fmla="*/ 2067599 w 3622687"/>
              <a:gd name="connsiteY16" fmla="*/ 3231928 h 3518073"/>
              <a:gd name="connsiteX17" fmla="*/ 1953299 w 3622687"/>
              <a:gd name="connsiteY17" fmla="*/ 3228753 h 3518073"/>
              <a:gd name="connsiteX18" fmla="*/ 1819379 w 3622687"/>
              <a:gd name="connsiteY18" fmla="*/ 3129758 h 3518073"/>
              <a:gd name="connsiteX19" fmla="*/ 1727874 w 3622687"/>
              <a:gd name="connsiteY19" fmla="*/ 3238278 h 3518073"/>
              <a:gd name="connsiteX20" fmla="*/ 1628085 w 3622687"/>
              <a:gd name="connsiteY20" fmla="*/ 3219452 h 3518073"/>
              <a:gd name="connsiteX21" fmla="*/ 1519343 w 3622687"/>
              <a:gd name="connsiteY21" fmla="*/ 3091658 h 3518073"/>
              <a:gd name="connsiteX22" fmla="*/ 1302649 w 3622687"/>
              <a:gd name="connsiteY22" fmla="*/ 3047208 h 3518073"/>
              <a:gd name="connsiteX23" fmla="*/ 1240736 w 3622687"/>
              <a:gd name="connsiteY23" fmla="*/ 3001171 h 3518073"/>
              <a:gd name="connsiteX24" fmla="*/ 1165899 w 3622687"/>
              <a:gd name="connsiteY24" fmla="*/ 2962054 h 3518073"/>
              <a:gd name="connsiteX25" fmla="*/ 883549 w 3622687"/>
              <a:gd name="connsiteY25" fmla="*/ 2819402 h 3518073"/>
              <a:gd name="connsiteX26" fmla="*/ 732736 w 3622687"/>
              <a:gd name="connsiteY26" fmla="*/ 2678908 h 3518073"/>
              <a:gd name="connsiteX27" fmla="*/ 494611 w 3622687"/>
              <a:gd name="connsiteY27" fmla="*/ 2708277 h 3518073"/>
              <a:gd name="connsiteX28" fmla="*/ 476924 w 3622687"/>
              <a:gd name="connsiteY28" fmla="*/ 2682654 h 3518073"/>
              <a:gd name="connsiteX29" fmla="*/ 451524 w 3622687"/>
              <a:gd name="connsiteY29" fmla="*/ 2692179 h 3518073"/>
              <a:gd name="connsiteX30" fmla="*/ 441999 w 3622687"/>
              <a:gd name="connsiteY30" fmla="*/ 2673129 h 3518073"/>
              <a:gd name="connsiteX31" fmla="*/ 419774 w 3622687"/>
              <a:gd name="connsiteY31" fmla="*/ 2698529 h 3518073"/>
              <a:gd name="connsiteX32" fmla="*/ 403899 w 3622687"/>
              <a:gd name="connsiteY32" fmla="*/ 2676304 h 3518073"/>
              <a:gd name="connsiteX33" fmla="*/ 368974 w 3622687"/>
              <a:gd name="connsiteY33" fmla="*/ 2685829 h 3518073"/>
              <a:gd name="connsiteX34" fmla="*/ 349924 w 3622687"/>
              <a:gd name="connsiteY34" fmla="*/ 2669954 h 3518073"/>
              <a:gd name="connsiteX35" fmla="*/ 337224 w 3622687"/>
              <a:gd name="connsiteY35" fmla="*/ 2638204 h 3518073"/>
              <a:gd name="connsiteX36" fmla="*/ 318174 w 3622687"/>
              <a:gd name="connsiteY36" fmla="*/ 2619154 h 3518073"/>
              <a:gd name="connsiteX37" fmla="*/ 302299 w 3622687"/>
              <a:gd name="connsiteY37" fmla="*/ 2663604 h 3518073"/>
              <a:gd name="connsiteX38" fmla="*/ 273724 w 3622687"/>
              <a:gd name="connsiteY38" fmla="*/ 2660429 h 3518073"/>
              <a:gd name="connsiteX39" fmla="*/ 257849 w 3622687"/>
              <a:gd name="connsiteY39" fmla="*/ 2676304 h 3518073"/>
              <a:gd name="connsiteX40" fmla="*/ 229274 w 3622687"/>
              <a:gd name="connsiteY40" fmla="*/ 2638204 h 3518073"/>
              <a:gd name="connsiteX41" fmla="*/ 194349 w 3622687"/>
              <a:gd name="connsiteY41" fmla="*/ 2654079 h 3518073"/>
              <a:gd name="connsiteX42" fmla="*/ 207049 w 3622687"/>
              <a:gd name="connsiteY42" fmla="*/ 2622329 h 3518073"/>
              <a:gd name="connsiteX43" fmla="*/ 194349 w 3622687"/>
              <a:gd name="connsiteY43" fmla="*/ 2596929 h 3518073"/>
              <a:gd name="connsiteX44" fmla="*/ 156249 w 3622687"/>
              <a:gd name="connsiteY44" fmla="*/ 2562004 h 3518073"/>
              <a:gd name="connsiteX45" fmla="*/ 80049 w 3622687"/>
              <a:gd name="connsiteY45" fmla="*/ 2504854 h 3518073"/>
              <a:gd name="connsiteX46" fmla="*/ 124499 w 3622687"/>
              <a:gd name="connsiteY46" fmla="*/ 2498504 h 3518073"/>
              <a:gd name="connsiteX47" fmla="*/ 29249 w 3622687"/>
              <a:gd name="connsiteY47" fmla="*/ 2393729 h 3518073"/>
              <a:gd name="connsiteX48" fmla="*/ 45125 w 3622687"/>
              <a:gd name="connsiteY48" fmla="*/ 2352454 h 3518073"/>
              <a:gd name="connsiteX49" fmla="*/ 45125 w 3622687"/>
              <a:gd name="connsiteY49" fmla="*/ 2323879 h 3518073"/>
              <a:gd name="connsiteX50" fmla="*/ 83226 w 3622687"/>
              <a:gd name="connsiteY50" fmla="*/ 2276254 h 3518073"/>
              <a:gd name="connsiteX51" fmla="*/ 22900 w 3622687"/>
              <a:gd name="connsiteY51" fmla="*/ 2269904 h 3518073"/>
              <a:gd name="connsiteX52" fmla="*/ 105 w 3622687"/>
              <a:gd name="connsiteY52" fmla="*/ 2244727 h 3518073"/>
              <a:gd name="connsiteX53" fmla="*/ 45125 w 3622687"/>
              <a:gd name="connsiteY53" fmla="*/ 2196879 h 3518073"/>
              <a:gd name="connsiteX54" fmla="*/ 54650 w 3622687"/>
              <a:gd name="connsiteY54" fmla="*/ 2114329 h 3518073"/>
              <a:gd name="connsiteX55" fmla="*/ 130850 w 3622687"/>
              <a:gd name="connsiteY55" fmla="*/ 1920654 h 3518073"/>
              <a:gd name="connsiteX56" fmla="*/ 107261 w 3622687"/>
              <a:gd name="connsiteY56" fmla="*/ 1895477 h 3518073"/>
              <a:gd name="connsiteX57" fmla="*/ 261025 w 3622687"/>
              <a:gd name="connsiteY57" fmla="*/ 1574579 h 3518073"/>
              <a:gd name="connsiteX58" fmla="*/ 307283 w 3622687"/>
              <a:gd name="connsiteY58" fmla="*/ 1422400 h 3518073"/>
              <a:gd name="connsiteX59" fmla="*/ 880150 w 3622687"/>
              <a:gd name="connsiteY59" fmla="*/ 1701579 h 3518073"/>
              <a:gd name="connsiteX60" fmla="*/ 1118275 w 3622687"/>
              <a:gd name="connsiteY60" fmla="*/ 1298354 h 3518073"/>
              <a:gd name="connsiteX61" fmla="*/ 1343700 w 3622687"/>
              <a:gd name="connsiteY61" fmla="*/ 971329 h 3518073"/>
              <a:gd name="connsiteX62" fmla="*/ 1423075 w 3622687"/>
              <a:gd name="connsiteY62" fmla="*/ 923704 h 3518073"/>
              <a:gd name="connsiteX63" fmla="*/ 1438950 w 3622687"/>
              <a:gd name="connsiteY63" fmla="*/ 968154 h 3518073"/>
              <a:gd name="connsiteX64" fmla="*/ 1477050 w 3622687"/>
              <a:gd name="connsiteY64" fmla="*/ 936404 h 3518073"/>
              <a:gd name="connsiteX65" fmla="*/ 1492925 w 3622687"/>
              <a:gd name="connsiteY65" fmla="*/ 958629 h 3518073"/>
              <a:gd name="connsiteX66" fmla="*/ 1772546 w 3622687"/>
              <a:gd name="connsiteY66" fmla="*/ 869156 h 3518073"/>
              <a:gd name="connsiteX67" fmla="*/ 1582840 w 3622687"/>
              <a:gd name="connsiteY67" fmla="*/ 141287 h 3518073"/>
              <a:gd name="connsiteX0" fmla="*/ 1582840 w 3621190"/>
              <a:gd name="connsiteY0" fmla="*/ 141287 h 3518073"/>
              <a:gd name="connsiteX1" fmla="*/ 2076552 w 3621190"/>
              <a:gd name="connsiteY1" fmla="*/ 0 h 3518073"/>
              <a:gd name="connsiteX2" fmla="*/ 2327377 w 3621190"/>
              <a:gd name="connsiteY2" fmla="*/ 911225 h 3518073"/>
              <a:gd name="connsiteX3" fmla="*/ 2727427 w 3621190"/>
              <a:gd name="connsiteY3" fmla="*/ 790575 h 3518073"/>
              <a:gd name="connsiteX4" fmla="*/ 2949677 w 3621190"/>
              <a:gd name="connsiteY4" fmla="*/ 857251 h 3518073"/>
              <a:gd name="connsiteX5" fmla="*/ 3197106 w 3621190"/>
              <a:gd name="connsiteY5" fmla="*/ 703833 h 3518073"/>
              <a:gd name="connsiteX6" fmla="*/ 3335219 w 3621190"/>
              <a:gd name="connsiteY6" fmla="*/ 527620 h 3518073"/>
              <a:gd name="connsiteX7" fmla="*/ 3621190 w 3621190"/>
              <a:gd name="connsiteY7" fmla="*/ 451643 h 3518073"/>
              <a:gd name="connsiteX8" fmla="*/ 2930627 w 3621190"/>
              <a:gd name="connsiteY8" fmla="*/ 2749550 h 3518073"/>
              <a:gd name="connsiteX9" fmla="*/ 2588523 w 3621190"/>
              <a:gd name="connsiteY9" fmla="*/ 2951957 h 3518073"/>
              <a:gd name="connsiteX10" fmla="*/ 2692503 w 3621190"/>
              <a:gd name="connsiteY10" fmla="*/ 3452813 h 3518073"/>
              <a:gd name="connsiteX11" fmla="*/ 2642498 w 3621190"/>
              <a:gd name="connsiteY11" fmla="*/ 3513140 h 3518073"/>
              <a:gd name="connsiteX12" fmla="*/ 2547024 w 3621190"/>
              <a:gd name="connsiteY12" fmla="*/ 3327178 h 3518073"/>
              <a:gd name="connsiteX13" fmla="*/ 2381924 w 3621190"/>
              <a:gd name="connsiteY13" fmla="*/ 3400203 h 3518073"/>
              <a:gd name="connsiteX14" fmla="*/ 2163867 w 3621190"/>
              <a:gd name="connsiteY14" fmla="*/ 3228977 h 3518073"/>
              <a:gd name="connsiteX15" fmla="*/ 2067599 w 3621190"/>
              <a:gd name="connsiteY15" fmla="*/ 3231928 h 3518073"/>
              <a:gd name="connsiteX16" fmla="*/ 1953299 w 3621190"/>
              <a:gd name="connsiteY16" fmla="*/ 3228753 h 3518073"/>
              <a:gd name="connsiteX17" fmla="*/ 1819379 w 3621190"/>
              <a:gd name="connsiteY17" fmla="*/ 3129758 h 3518073"/>
              <a:gd name="connsiteX18" fmla="*/ 1727874 w 3621190"/>
              <a:gd name="connsiteY18" fmla="*/ 3238278 h 3518073"/>
              <a:gd name="connsiteX19" fmla="*/ 1628085 w 3621190"/>
              <a:gd name="connsiteY19" fmla="*/ 3219452 h 3518073"/>
              <a:gd name="connsiteX20" fmla="*/ 1519343 w 3621190"/>
              <a:gd name="connsiteY20" fmla="*/ 3091658 h 3518073"/>
              <a:gd name="connsiteX21" fmla="*/ 1302649 w 3621190"/>
              <a:gd name="connsiteY21" fmla="*/ 3047208 h 3518073"/>
              <a:gd name="connsiteX22" fmla="*/ 1240736 w 3621190"/>
              <a:gd name="connsiteY22" fmla="*/ 3001171 h 3518073"/>
              <a:gd name="connsiteX23" fmla="*/ 1165899 w 3621190"/>
              <a:gd name="connsiteY23" fmla="*/ 2962054 h 3518073"/>
              <a:gd name="connsiteX24" fmla="*/ 883549 w 3621190"/>
              <a:gd name="connsiteY24" fmla="*/ 2819402 h 3518073"/>
              <a:gd name="connsiteX25" fmla="*/ 732736 w 3621190"/>
              <a:gd name="connsiteY25" fmla="*/ 2678908 h 3518073"/>
              <a:gd name="connsiteX26" fmla="*/ 494611 w 3621190"/>
              <a:gd name="connsiteY26" fmla="*/ 2708277 h 3518073"/>
              <a:gd name="connsiteX27" fmla="*/ 476924 w 3621190"/>
              <a:gd name="connsiteY27" fmla="*/ 2682654 h 3518073"/>
              <a:gd name="connsiteX28" fmla="*/ 451524 w 3621190"/>
              <a:gd name="connsiteY28" fmla="*/ 2692179 h 3518073"/>
              <a:gd name="connsiteX29" fmla="*/ 441999 w 3621190"/>
              <a:gd name="connsiteY29" fmla="*/ 2673129 h 3518073"/>
              <a:gd name="connsiteX30" fmla="*/ 419774 w 3621190"/>
              <a:gd name="connsiteY30" fmla="*/ 2698529 h 3518073"/>
              <a:gd name="connsiteX31" fmla="*/ 403899 w 3621190"/>
              <a:gd name="connsiteY31" fmla="*/ 2676304 h 3518073"/>
              <a:gd name="connsiteX32" fmla="*/ 368974 w 3621190"/>
              <a:gd name="connsiteY32" fmla="*/ 2685829 h 3518073"/>
              <a:gd name="connsiteX33" fmla="*/ 349924 w 3621190"/>
              <a:gd name="connsiteY33" fmla="*/ 2669954 h 3518073"/>
              <a:gd name="connsiteX34" fmla="*/ 337224 w 3621190"/>
              <a:gd name="connsiteY34" fmla="*/ 2638204 h 3518073"/>
              <a:gd name="connsiteX35" fmla="*/ 318174 w 3621190"/>
              <a:gd name="connsiteY35" fmla="*/ 2619154 h 3518073"/>
              <a:gd name="connsiteX36" fmla="*/ 302299 w 3621190"/>
              <a:gd name="connsiteY36" fmla="*/ 2663604 h 3518073"/>
              <a:gd name="connsiteX37" fmla="*/ 273724 w 3621190"/>
              <a:gd name="connsiteY37" fmla="*/ 2660429 h 3518073"/>
              <a:gd name="connsiteX38" fmla="*/ 257849 w 3621190"/>
              <a:gd name="connsiteY38" fmla="*/ 2676304 h 3518073"/>
              <a:gd name="connsiteX39" fmla="*/ 229274 w 3621190"/>
              <a:gd name="connsiteY39" fmla="*/ 2638204 h 3518073"/>
              <a:gd name="connsiteX40" fmla="*/ 194349 w 3621190"/>
              <a:gd name="connsiteY40" fmla="*/ 2654079 h 3518073"/>
              <a:gd name="connsiteX41" fmla="*/ 207049 w 3621190"/>
              <a:gd name="connsiteY41" fmla="*/ 2622329 h 3518073"/>
              <a:gd name="connsiteX42" fmla="*/ 194349 w 3621190"/>
              <a:gd name="connsiteY42" fmla="*/ 2596929 h 3518073"/>
              <a:gd name="connsiteX43" fmla="*/ 156249 w 3621190"/>
              <a:gd name="connsiteY43" fmla="*/ 2562004 h 3518073"/>
              <a:gd name="connsiteX44" fmla="*/ 80049 w 3621190"/>
              <a:gd name="connsiteY44" fmla="*/ 2504854 h 3518073"/>
              <a:gd name="connsiteX45" fmla="*/ 124499 w 3621190"/>
              <a:gd name="connsiteY45" fmla="*/ 2498504 h 3518073"/>
              <a:gd name="connsiteX46" fmla="*/ 29249 w 3621190"/>
              <a:gd name="connsiteY46" fmla="*/ 2393729 h 3518073"/>
              <a:gd name="connsiteX47" fmla="*/ 45125 w 3621190"/>
              <a:gd name="connsiteY47" fmla="*/ 2352454 h 3518073"/>
              <a:gd name="connsiteX48" fmla="*/ 45125 w 3621190"/>
              <a:gd name="connsiteY48" fmla="*/ 2323879 h 3518073"/>
              <a:gd name="connsiteX49" fmla="*/ 83226 w 3621190"/>
              <a:gd name="connsiteY49" fmla="*/ 2276254 h 3518073"/>
              <a:gd name="connsiteX50" fmla="*/ 22900 w 3621190"/>
              <a:gd name="connsiteY50" fmla="*/ 2269904 h 3518073"/>
              <a:gd name="connsiteX51" fmla="*/ 105 w 3621190"/>
              <a:gd name="connsiteY51" fmla="*/ 2244727 h 3518073"/>
              <a:gd name="connsiteX52" fmla="*/ 45125 w 3621190"/>
              <a:gd name="connsiteY52" fmla="*/ 2196879 h 3518073"/>
              <a:gd name="connsiteX53" fmla="*/ 54650 w 3621190"/>
              <a:gd name="connsiteY53" fmla="*/ 2114329 h 3518073"/>
              <a:gd name="connsiteX54" fmla="*/ 130850 w 3621190"/>
              <a:gd name="connsiteY54" fmla="*/ 1920654 h 3518073"/>
              <a:gd name="connsiteX55" fmla="*/ 107261 w 3621190"/>
              <a:gd name="connsiteY55" fmla="*/ 1895477 h 3518073"/>
              <a:gd name="connsiteX56" fmla="*/ 261025 w 3621190"/>
              <a:gd name="connsiteY56" fmla="*/ 1574579 h 3518073"/>
              <a:gd name="connsiteX57" fmla="*/ 307283 w 3621190"/>
              <a:gd name="connsiteY57" fmla="*/ 1422400 h 3518073"/>
              <a:gd name="connsiteX58" fmla="*/ 880150 w 3621190"/>
              <a:gd name="connsiteY58" fmla="*/ 1701579 h 3518073"/>
              <a:gd name="connsiteX59" fmla="*/ 1118275 w 3621190"/>
              <a:gd name="connsiteY59" fmla="*/ 1298354 h 3518073"/>
              <a:gd name="connsiteX60" fmla="*/ 1343700 w 3621190"/>
              <a:gd name="connsiteY60" fmla="*/ 971329 h 3518073"/>
              <a:gd name="connsiteX61" fmla="*/ 1423075 w 3621190"/>
              <a:gd name="connsiteY61" fmla="*/ 923704 h 3518073"/>
              <a:gd name="connsiteX62" fmla="*/ 1438950 w 3621190"/>
              <a:gd name="connsiteY62" fmla="*/ 968154 h 3518073"/>
              <a:gd name="connsiteX63" fmla="*/ 1477050 w 3621190"/>
              <a:gd name="connsiteY63" fmla="*/ 936404 h 3518073"/>
              <a:gd name="connsiteX64" fmla="*/ 1492925 w 3621190"/>
              <a:gd name="connsiteY64" fmla="*/ 958629 h 3518073"/>
              <a:gd name="connsiteX65" fmla="*/ 1772546 w 3621190"/>
              <a:gd name="connsiteY65" fmla="*/ 869156 h 3518073"/>
              <a:gd name="connsiteX66" fmla="*/ 1582840 w 3621190"/>
              <a:gd name="connsiteY66" fmla="*/ 141287 h 3518073"/>
              <a:gd name="connsiteX0" fmla="*/ 1582840 w 3335219"/>
              <a:gd name="connsiteY0" fmla="*/ 141287 h 3518073"/>
              <a:gd name="connsiteX1" fmla="*/ 2076552 w 3335219"/>
              <a:gd name="connsiteY1" fmla="*/ 0 h 3518073"/>
              <a:gd name="connsiteX2" fmla="*/ 2327377 w 3335219"/>
              <a:gd name="connsiteY2" fmla="*/ 911225 h 3518073"/>
              <a:gd name="connsiteX3" fmla="*/ 2727427 w 3335219"/>
              <a:gd name="connsiteY3" fmla="*/ 790575 h 3518073"/>
              <a:gd name="connsiteX4" fmla="*/ 2949677 w 3335219"/>
              <a:gd name="connsiteY4" fmla="*/ 857251 h 3518073"/>
              <a:gd name="connsiteX5" fmla="*/ 3197106 w 3335219"/>
              <a:gd name="connsiteY5" fmla="*/ 703833 h 3518073"/>
              <a:gd name="connsiteX6" fmla="*/ 3335219 w 3335219"/>
              <a:gd name="connsiteY6" fmla="*/ 527620 h 3518073"/>
              <a:gd name="connsiteX7" fmla="*/ 2930627 w 3335219"/>
              <a:gd name="connsiteY7" fmla="*/ 2749550 h 3518073"/>
              <a:gd name="connsiteX8" fmla="*/ 2588523 w 3335219"/>
              <a:gd name="connsiteY8" fmla="*/ 2951957 h 3518073"/>
              <a:gd name="connsiteX9" fmla="*/ 2692503 w 3335219"/>
              <a:gd name="connsiteY9" fmla="*/ 3452813 h 3518073"/>
              <a:gd name="connsiteX10" fmla="*/ 2642498 w 3335219"/>
              <a:gd name="connsiteY10" fmla="*/ 3513140 h 3518073"/>
              <a:gd name="connsiteX11" fmla="*/ 2547024 w 3335219"/>
              <a:gd name="connsiteY11" fmla="*/ 3327178 h 3518073"/>
              <a:gd name="connsiteX12" fmla="*/ 2381924 w 3335219"/>
              <a:gd name="connsiteY12" fmla="*/ 3400203 h 3518073"/>
              <a:gd name="connsiteX13" fmla="*/ 2163867 w 3335219"/>
              <a:gd name="connsiteY13" fmla="*/ 3228977 h 3518073"/>
              <a:gd name="connsiteX14" fmla="*/ 2067599 w 3335219"/>
              <a:gd name="connsiteY14" fmla="*/ 3231928 h 3518073"/>
              <a:gd name="connsiteX15" fmla="*/ 1953299 w 3335219"/>
              <a:gd name="connsiteY15" fmla="*/ 3228753 h 3518073"/>
              <a:gd name="connsiteX16" fmla="*/ 1819379 w 3335219"/>
              <a:gd name="connsiteY16" fmla="*/ 3129758 h 3518073"/>
              <a:gd name="connsiteX17" fmla="*/ 1727874 w 3335219"/>
              <a:gd name="connsiteY17" fmla="*/ 3238278 h 3518073"/>
              <a:gd name="connsiteX18" fmla="*/ 1628085 w 3335219"/>
              <a:gd name="connsiteY18" fmla="*/ 3219452 h 3518073"/>
              <a:gd name="connsiteX19" fmla="*/ 1519343 w 3335219"/>
              <a:gd name="connsiteY19" fmla="*/ 3091658 h 3518073"/>
              <a:gd name="connsiteX20" fmla="*/ 1302649 w 3335219"/>
              <a:gd name="connsiteY20" fmla="*/ 3047208 h 3518073"/>
              <a:gd name="connsiteX21" fmla="*/ 1240736 w 3335219"/>
              <a:gd name="connsiteY21" fmla="*/ 3001171 h 3518073"/>
              <a:gd name="connsiteX22" fmla="*/ 1165899 w 3335219"/>
              <a:gd name="connsiteY22" fmla="*/ 2962054 h 3518073"/>
              <a:gd name="connsiteX23" fmla="*/ 883549 w 3335219"/>
              <a:gd name="connsiteY23" fmla="*/ 2819402 h 3518073"/>
              <a:gd name="connsiteX24" fmla="*/ 732736 w 3335219"/>
              <a:gd name="connsiteY24" fmla="*/ 2678908 h 3518073"/>
              <a:gd name="connsiteX25" fmla="*/ 494611 w 3335219"/>
              <a:gd name="connsiteY25" fmla="*/ 2708277 h 3518073"/>
              <a:gd name="connsiteX26" fmla="*/ 476924 w 3335219"/>
              <a:gd name="connsiteY26" fmla="*/ 2682654 h 3518073"/>
              <a:gd name="connsiteX27" fmla="*/ 451524 w 3335219"/>
              <a:gd name="connsiteY27" fmla="*/ 2692179 h 3518073"/>
              <a:gd name="connsiteX28" fmla="*/ 441999 w 3335219"/>
              <a:gd name="connsiteY28" fmla="*/ 2673129 h 3518073"/>
              <a:gd name="connsiteX29" fmla="*/ 419774 w 3335219"/>
              <a:gd name="connsiteY29" fmla="*/ 2698529 h 3518073"/>
              <a:gd name="connsiteX30" fmla="*/ 403899 w 3335219"/>
              <a:gd name="connsiteY30" fmla="*/ 2676304 h 3518073"/>
              <a:gd name="connsiteX31" fmla="*/ 368974 w 3335219"/>
              <a:gd name="connsiteY31" fmla="*/ 2685829 h 3518073"/>
              <a:gd name="connsiteX32" fmla="*/ 349924 w 3335219"/>
              <a:gd name="connsiteY32" fmla="*/ 2669954 h 3518073"/>
              <a:gd name="connsiteX33" fmla="*/ 337224 w 3335219"/>
              <a:gd name="connsiteY33" fmla="*/ 2638204 h 3518073"/>
              <a:gd name="connsiteX34" fmla="*/ 318174 w 3335219"/>
              <a:gd name="connsiteY34" fmla="*/ 2619154 h 3518073"/>
              <a:gd name="connsiteX35" fmla="*/ 302299 w 3335219"/>
              <a:gd name="connsiteY35" fmla="*/ 2663604 h 3518073"/>
              <a:gd name="connsiteX36" fmla="*/ 273724 w 3335219"/>
              <a:gd name="connsiteY36" fmla="*/ 2660429 h 3518073"/>
              <a:gd name="connsiteX37" fmla="*/ 257849 w 3335219"/>
              <a:gd name="connsiteY37" fmla="*/ 2676304 h 3518073"/>
              <a:gd name="connsiteX38" fmla="*/ 229274 w 3335219"/>
              <a:gd name="connsiteY38" fmla="*/ 2638204 h 3518073"/>
              <a:gd name="connsiteX39" fmla="*/ 194349 w 3335219"/>
              <a:gd name="connsiteY39" fmla="*/ 2654079 h 3518073"/>
              <a:gd name="connsiteX40" fmla="*/ 207049 w 3335219"/>
              <a:gd name="connsiteY40" fmla="*/ 2622329 h 3518073"/>
              <a:gd name="connsiteX41" fmla="*/ 194349 w 3335219"/>
              <a:gd name="connsiteY41" fmla="*/ 2596929 h 3518073"/>
              <a:gd name="connsiteX42" fmla="*/ 156249 w 3335219"/>
              <a:gd name="connsiteY42" fmla="*/ 2562004 h 3518073"/>
              <a:gd name="connsiteX43" fmla="*/ 80049 w 3335219"/>
              <a:gd name="connsiteY43" fmla="*/ 2504854 h 3518073"/>
              <a:gd name="connsiteX44" fmla="*/ 124499 w 3335219"/>
              <a:gd name="connsiteY44" fmla="*/ 2498504 h 3518073"/>
              <a:gd name="connsiteX45" fmla="*/ 29249 w 3335219"/>
              <a:gd name="connsiteY45" fmla="*/ 2393729 h 3518073"/>
              <a:gd name="connsiteX46" fmla="*/ 45125 w 3335219"/>
              <a:gd name="connsiteY46" fmla="*/ 2352454 h 3518073"/>
              <a:gd name="connsiteX47" fmla="*/ 45125 w 3335219"/>
              <a:gd name="connsiteY47" fmla="*/ 2323879 h 3518073"/>
              <a:gd name="connsiteX48" fmla="*/ 83226 w 3335219"/>
              <a:gd name="connsiteY48" fmla="*/ 2276254 h 3518073"/>
              <a:gd name="connsiteX49" fmla="*/ 22900 w 3335219"/>
              <a:gd name="connsiteY49" fmla="*/ 2269904 h 3518073"/>
              <a:gd name="connsiteX50" fmla="*/ 105 w 3335219"/>
              <a:gd name="connsiteY50" fmla="*/ 2244727 h 3518073"/>
              <a:gd name="connsiteX51" fmla="*/ 45125 w 3335219"/>
              <a:gd name="connsiteY51" fmla="*/ 2196879 h 3518073"/>
              <a:gd name="connsiteX52" fmla="*/ 54650 w 3335219"/>
              <a:gd name="connsiteY52" fmla="*/ 2114329 h 3518073"/>
              <a:gd name="connsiteX53" fmla="*/ 130850 w 3335219"/>
              <a:gd name="connsiteY53" fmla="*/ 1920654 h 3518073"/>
              <a:gd name="connsiteX54" fmla="*/ 107261 w 3335219"/>
              <a:gd name="connsiteY54" fmla="*/ 1895477 h 3518073"/>
              <a:gd name="connsiteX55" fmla="*/ 261025 w 3335219"/>
              <a:gd name="connsiteY55" fmla="*/ 1574579 h 3518073"/>
              <a:gd name="connsiteX56" fmla="*/ 307283 w 3335219"/>
              <a:gd name="connsiteY56" fmla="*/ 1422400 h 3518073"/>
              <a:gd name="connsiteX57" fmla="*/ 880150 w 3335219"/>
              <a:gd name="connsiteY57" fmla="*/ 1701579 h 3518073"/>
              <a:gd name="connsiteX58" fmla="*/ 1118275 w 3335219"/>
              <a:gd name="connsiteY58" fmla="*/ 1298354 h 3518073"/>
              <a:gd name="connsiteX59" fmla="*/ 1343700 w 3335219"/>
              <a:gd name="connsiteY59" fmla="*/ 971329 h 3518073"/>
              <a:gd name="connsiteX60" fmla="*/ 1423075 w 3335219"/>
              <a:gd name="connsiteY60" fmla="*/ 923704 h 3518073"/>
              <a:gd name="connsiteX61" fmla="*/ 1438950 w 3335219"/>
              <a:gd name="connsiteY61" fmla="*/ 968154 h 3518073"/>
              <a:gd name="connsiteX62" fmla="*/ 1477050 w 3335219"/>
              <a:gd name="connsiteY62" fmla="*/ 936404 h 3518073"/>
              <a:gd name="connsiteX63" fmla="*/ 1492925 w 3335219"/>
              <a:gd name="connsiteY63" fmla="*/ 958629 h 3518073"/>
              <a:gd name="connsiteX64" fmla="*/ 1772546 w 3335219"/>
              <a:gd name="connsiteY64" fmla="*/ 869156 h 3518073"/>
              <a:gd name="connsiteX65" fmla="*/ 1582840 w 3335219"/>
              <a:gd name="connsiteY65" fmla="*/ 141287 h 3518073"/>
              <a:gd name="connsiteX0" fmla="*/ 1582840 w 3197105"/>
              <a:gd name="connsiteY0" fmla="*/ 141287 h 3518073"/>
              <a:gd name="connsiteX1" fmla="*/ 2076552 w 3197105"/>
              <a:gd name="connsiteY1" fmla="*/ 0 h 3518073"/>
              <a:gd name="connsiteX2" fmla="*/ 2327377 w 3197105"/>
              <a:gd name="connsiteY2" fmla="*/ 911225 h 3518073"/>
              <a:gd name="connsiteX3" fmla="*/ 2727427 w 3197105"/>
              <a:gd name="connsiteY3" fmla="*/ 790575 h 3518073"/>
              <a:gd name="connsiteX4" fmla="*/ 2949677 w 3197105"/>
              <a:gd name="connsiteY4" fmla="*/ 857251 h 3518073"/>
              <a:gd name="connsiteX5" fmla="*/ 3197106 w 3197105"/>
              <a:gd name="connsiteY5" fmla="*/ 703833 h 3518073"/>
              <a:gd name="connsiteX6" fmla="*/ 2930627 w 3197105"/>
              <a:gd name="connsiteY6" fmla="*/ 2749550 h 3518073"/>
              <a:gd name="connsiteX7" fmla="*/ 2588523 w 3197105"/>
              <a:gd name="connsiteY7" fmla="*/ 2951957 h 3518073"/>
              <a:gd name="connsiteX8" fmla="*/ 2692503 w 3197105"/>
              <a:gd name="connsiteY8" fmla="*/ 3452813 h 3518073"/>
              <a:gd name="connsiteX9" fmla="*/ 2642498 w 3197105"/>
              <a:gd name="connsiteY9" fmla="*/ 3513140 h 3518073"/>
              <a:gd name="connsiteX10" fmla="*/ 2547024 w 3197105"/>
              <a:gd name="connsiteY10" fmla="*/ 3327178 h 3518073"/>
              <a:gd name="connsiteX11" fmla="*/ 2381924 w 3197105"/>
              <a:gd name="connsiteY11" fmla="*/ 3400203 h 3518073"/>
              <a:gd name="connsiteX12" fmla="*/ 2163867 w 3197105"/>
              <a:gd name="connsiteY12" fmla="*/ 3228977 h 3518073"/>
              <a:gd name="connsiteX13" fmla="*/ 2067599 w 3197105"/>
              <a:gd name="connsiteY13" fmla="*/ 3231928 h 3518073"/>
              <a:gd name="connsiteX14" fmla="*/ 1953299 w 3197105"/>
              <a:gd name="connsiteY14" fmla="*/ 3228753 h 3518073"/>
              <a:gd name="connsiteX15" fmla="*/ 1819379 w 3197105"/>
              <a:gd name="connsiteY15" fmla="*/ 3129758 h 3518073"/>
              <a:gd name="connsiteX16" fmla="*/ 1727874 w 3197105"/>
              <a:gd name="connsiteY16" fmla="*/ 3238278 h 3518073"/>
              <a:gd name="connsiteX17" fmla="*/ 1628085 w 3197105"/>
              <a:gd name="connsiteY17" fmla="*/ 3219452 h 3518073"/>
              <a:gd name="connsiteX18" fmla="*/ 1519343 w 3197105"/>
              <a:gd name="connsiteY18" fmla="*/ 3091658 h 3518073"/>
              <a:gd name="connsiteX19" fmla="*/ 1302649 w 3197105"/>
              <a:gd name="connsiteY19" fmla="*/ 3047208 h 3518073"/>
              <a:gd name="connsiteX20" fmla="*/ 1240736 w 3197105"/>
              <a:gd name="connsiteY20" fmla="*/ 3001171 h 3518073"/>
              <a:gd name="connsiteX21" fmla="*/ 1165899 w 3197105"/>
              <a:gd name="connsiteY21" fmla="*/ 2962054 h 3518073"/>
              <a:gd name="connsiteX22" fmla="*/ 883549 w 3197105"/>
              <a:gd name="connsiteY22" fmla="*/ 2819402 h 3518073"/>
              <a:gd name="connsiteX23" fmla="*/ 732736 w 3197105"/>
              <a:gd name="connsiteY23" fmla="*/ 2678908 h 3518073"/>
              <a:gd name="connsiteX24" fmla="*/ 494611 w 3197105"/>
              <a:gd name="connsiteY24" fmla="*/ 2708277 h 3518073"/>
              <a:gd name="connsiteX25" fmla="*/ 476924 w 3197105"/>
              <a:gd name="connsiteY25" fmla="*/ 2682654 h 3518073"/>
              <a:gd name="connsiteX26" fmla="*/ 451524 w 3197105"/>
              <a:gd name="connsiteY26" fmla="*/ 2692179 h 3518073"/>
              <a:gd name="connsiteX27" fmla="*/ 441999 w 3197105"/>
              <a:gd name="connsiteY27" fmla="*/ 2673129 h 3518073"/>
              <a:gd name="connsiteX28" fmla="*/ 419774 w 3197105"/>
              <a:gd name="connsiteY28" fmla="*/ 2698529 h 3518073"/>
              <a:gd name="connsiteX29" fmla="*/ 403899 w 3197105"/>
              <a:gd name="connsiteY29" fmla="*/ 2676304 h 3518073"/>
              <a:gd name="connsiteX30" fmla="*/ 368974 w 3197105"/>
              <a:gd name="connsiteY30" fmla="*/ 2685829 h 3518073"/>
              <a:gd name="connsiteX31" fmla="*/ 349924 w 3197105"/>
              <a:gd name="connsiteY31" fmla="*/ 2669954 h 3518073"/>
              <a:gd name="connsiteX32" fmla="*/ 337224 w 3197105"/>
              <a:gd name="connsiteY32" fmla="*/ 2638204 h 3518073"/>
              <a:gd name="connsiteX33" fmla="*/ 318174 w 3197105"/>
              <a:gd name="connsiteY33" fmla="*/ 2619154 h 3518073"/>
              <a:gd name="connsiteX34" fmla="*/ 302299 w 3197105"/>
              <a:gd name="connsiteY34" fmla="*/ 2663604 h 3518073"/>
              <a:gd name="connsiteX35" fmla="*/ 273724 w 3197105"/>
              <a:gd name="connsiteY35" fmla="*/ 2660429 h 3518073"/>
              <a:gd name="connsiteX36" fmla="*/ 257849 w 3197105"/>
              <a:gd name="connsiteY36" fmla="*/ 2676304 h 3518073"/>
              <a:gd name="connsiteX37" fmla="*/ 229274 w 3197105"/>
              <a:gd name="connsiteY37" fmla="*/ 2638204 h 3518073"/>
              <a:gd name="connsiteX38" fmla="*/ 194349 w 3197105"/>
              <a:gd name="connsiteY38" fmla="*/ 2654079 h 3518073"/>
              <a:gd name="connsiteX39" fmla="*/ 207049 w 3197105"/>
              <a:gd name="connsiteY39" fmla="*/ 2622329 h 3518073"/>
              <a:gd name="connsiteX40" fmla="*/ 194349 w 3197105"/>
              <a:gd name="connsiteY40" fmla="*/ 2596929 h 3518073"/>
              <a:gd name="connsiteX41" fmla="*/ 156249 w 3197105"/>
              <a:gd name="connsiteY41" fmla="*/ 2562004 h 3518073"/>
              <a:gd name="connsiteX42" fmla="*/ 80049 w 3197105"/>
              <a:gd name="connsiteY42" fmla="*/ 2504854 h 3518073"/>
              <a:gd name="connsiteX43" fmla="*/ 124499 w 3197105"/>
              <a:gd name="connsiteY43" fmla="*/ 2498504 h 3518073"/>
              <a:gd name="connsiteX44" fmla="*/ 29249 w 3197105"/>
              <a:gd name="connsiteY44" fmla="*/ 2393729 h 3518073"/>
              <a:gd name="connsiteX45" fmla="*/ 45125 w 3197105"/>
              <a:gd name="connsiteY45" fmla="*/ 2352454 h 3518073"/>
              <a:gd name="connsiteX46" fmla="*/ 45125 w 3197105"/>
              <a:gd name="connsiteY46" fmla="*/ 2323879 h 3518073"/>
              <a:gd name="connsiteX47" fmla="*/ 83226 w 3197105"/>
              <a:gd name="connsiteY47" fmla="*/ 2276254 h 3518073"/>
              <a:gd name="connsiteX48" fmla="*/ 22900 w 3197105"/>
              <a:gd name="connsiteY48" fmla="*/ 2269904 h 3518073"/>
              <a:gd name="connsiteX49" fmla="*/ 105 w 3197105"/>
              <a:gd name="connsiteY49" fmla="*/ 2244727 h 3518073"/>
              <a:gd name="connsiteX50" fmla="*/ 45125 w 3197105"/>
              <a:gd name="connsiteY50" fmla="*/ 2196879 h 3518073"/>
              <a:gd name="connsiteX51" fmla="*/ 54650 w 3197105"/>
              <a:gd name="connsiteY51" fmla="*/ 2114329 h 3518073"/>
              <a:gd name="connsiteX52" fmla="*/ 130850 w 3197105"/>
              <a:gd name="connsiteY52" fmla="*/ 1920654 h 3518073"/>
              <a:gd name="connsiteX53" fmla="*/ 107261 w 3197105"/>
              <a:gd name="connsiteY53" fmla="*/ 1895477 h 3518073"/>
              <a:gd name="connsiteX54" fmla="*/ 261025 w 3197105"/>
              <a:gd name="connsiteY54" fmla="*/ 1574579 h 3518073"/>
              <a:gd name="connsiteX55" fmla="*/ 307283 w 3197105"/>
              <a:gd name="connsiteY55" fmla="*/ 1422400 h 3518073"/>
              <a:gd name="connsiteX56" fmla="*/ 880150 w 3197105"/>
              <a:gd name="connsiteY56" fmla="*/ 1701579 h 3518073"/>
              <a:gd name="connsiteX57" fmla="*/ 1118275 w 3197105"/>
              <a:gd name="connsiteY57" fmla="*/ 1298354 h 3518073"/>
              <a:gd name="connsiteX58" fmla="*/ 1343700 w 3197105"/>
              <a:gd name="connsiteY58" fmla="*/ 971329 h 3518073"/>
              <a:gd name="connsiteX59" fmla="*/ 1423075 w 3197105"/>
              <a:gd name="connsiteY59" fmla="*/ 923704 h 3518073"/>
              <a:gd name="connsiteX60" fmla="*/ 1438950 w 3197105"/>
              <a:gd name="connsiteY60" fmla="*/ 968154 h 3518073"/>
              <a:gd name="connsiteX61" fmla="*/ 1477050 w 3197105"/>
              <a:gd name="connsiteY61" fmla="*/ 936404 h 3518073"/>
              <a:gd name="connsiteX62" fmla="*/ 1492925 w 3197105"/>
              <a:gd name="connsiteY62" fmla="*/ 958629 h 3518073"/>
              <a:gd name="connsiteX63" fmla="*/ 1772546 w 3197105"/>
              <a:gd name="connsiteY63" fmla="*/ 869156 h 3518073"/>
              <a:gd name="connsiteX64" fmla="*/ 1582840 w 3197105"/>
              <a:gd name="connsiteY64" fmla="*/ 141287 h 3518073"/>
              <a:gd name="connsiteX0" fmla="*/ 1582840 w 2975563"/>
              <a:gd name="connsiteY0" fmla="*/ 141287 h 3518073"/>
              <a:gd name="connsiteX1" fmla="*/ 2076552 w 2975563"/>
              <a:gd name="connsiteY1" fmla="*/ 0 h 3518073"/>
              <a:gd name="connsiteX2" fmla="*/ 2327377 w 2975563"/>
              <a:gd name="connsiteY2" fmla="*/ 911225 h 3518073"/>
              <a:gd name="connsiteX3" fmla="*/ 2727427 w 2975563"/>
              <a:gd name="connsiteY3" fmla="*/ 790575 h 3518073"/>
              <a:gd name="connsiteX4" fmla="*/ 2949677 w 2975563"/>
              <a:gd name="connsiteY4" fmla="*/ 857251 h 3518073"/>
              <a:gd name="connsiteX5" fmla="*/ 2930627 w 2975563"/>
              <a:gd name="connsiteY5" fmla="*/ 2749550 h 3518073"/>
              <a:gd name="connsiteX6" fmla="*/ 2588523 w 2975563"/>
              <a:gd name="connsiteY6" fmla="*/ 2951957 h 3518073"/>
              <a:gd name="connsiteX7" fmla="*/ 2692503 w 2975563"/>
              <a:gd name="connsiteY7" fmla="*/ 3452813 h 3518073"/>
              <a:gd name="connsiteX8" fmla="*/ 2642498 w 2975563"/>
              <a:gd name="connsiteY8" fmla="*/ 3513140 h 3518073"/>
              <a:gd name="connsiteX9" fmla="*/ 2547024 w 2975563"/>
              <a:gd name="connsiteY9" fmla="*/ 3327178 h 3518073"/>
              <a:gd name="connsiteX10" fmla="*/ 2381924 w 2975563"/>
              <a:gd name="connsiteY10" fmla="*/ 3400203 h 3518073"/>
              <a:gd name="connsiteX11" fmla="*/ 2163867 w 2975563"/>
              <a:gd name="connsiteY11" fmla="*/ 3228977 h 3518073"/>
              <a:gd name="connsiteX12" fmla="*/ 2067599 w 2975563"/>
              <a:gd name="connsiteY12" fmla="*/ 3231928 h 3518073"/>
              <a:gd name="connsiteX13" fmla="*/ 1953299 w 2975563"/>
              <a:gd name="connsiteY13" fmla="*/ 3228753 h 3518073"/>
              <a:gd name="connsiteX14" fmla="*/ 1819379 w 2975563"/>
              <a:gd name="connsiteY14" fmla="*/ 3129758 h 3518073"/>
              <a:gd name="connsiteX15" fmla="*/ 1727874 w 2975563"/>
              <a:gd name="connsiteY15" fmla="*/ 3238278 h 3518073"/>
              <a:gd name="connsiteX16" fmla="*/ 1628085 w 2975563"/>
              <a:gd name="connsiteY16" fmla="*/ 3219452 h 3518073"/>
              <a:gd name="connsiteX17" fmla="*/ 1519343 w 2975563"/>
              <a:gd name="connsiteY17" fmla="*/ 3091658 h 3518073"/>
              <a:gd name="connsiteX18" fmla="*/ 1302649 w 2975563"/>
              <a:gd name="connsiteY18" fmla="*/ 3047208 h 3518073"/>
              <a:gd name="connsiteX19" fmla="*/ 1240736 w 2975563"/>
              <a:gd name="connsiteY19" fmla="*/ 3001171 h 3518073"/>
              <a:gd name="connsiteX20" fmla="*/ 1165899 w 2975563"/>
              <a:gd name="connsiteY20" fmla="*/ 2962054 h 3518073"/>
              <a:gd name="connsiteX21" fmla="*/ 883549 w 2975563"/>
              <a:gd name="connsiteY21" fmla="*/ 2819402 h 3518073"/>
              <a:gd name="connsiteX22" fmla="*/ 732736 w 2975563"/>
              <a:gd name="connsiteY22" fmla="*/ 2678908 h 3518073"/>
              <a:gd name="connsiteX23" fmla="*/ 494611 w 2975563"/>
              <a:gd name="connsiteY23" fmla="*/ 2708277 h 3518073"/>
              <a:gd name="connsiteX24" fmla="*/ 476924 w 2975563"/>
              <a:gd name="connsiteY24" fmla="*/ 2682654 h 3518073"/>
              <a:gd name="connsiteX25" fmla="*/ 451524 w 2975563"/>
              <a:gd name="connsiteY25" fmla="*/ 2692179 h 3518073"/>
              <a:gd name="connsiteX26" fmla="*/ 441999 w 2975563"/>
              <a:gd name="connsiteY26" fmla="*/ 2673129 h 3518073"/>
              <a:gd name="connsiteX27" fmla="*/ 419774 w 2975563"/>
              <a:gd name="connsiteY27" fmla="*/ 2698529 h 3518073"/>
              <a:gd name="connsiteX28" fmla="*/ 403899 w 2975563"/>
              <a:gd name="connsiteY28" fmla="*/ 2676304 h 3518073"/>
              <a:gd name="connsiteX29" fmla="*/ 368974 w 2975563"/>
              <a:gd name="connsiteY29" fmla="*/ 2685829 h 3518073"/>
              <a:gd name="connsiteX30" fmla="*/ 349924 w 2975563"/>
              <a:gd name="connsiteY30" fmla="*/ 2669954 h 3518073"/>
              <a:gd name="connsiteX31" fmla="*/ 337224 w 2975563"/>
              <a:gd name="connsiteY31" fmla="*/ 2638204 h 3518073"/>
              <a:gd name="connsiteX32" fmla="*/ 318174 w 2975563"/>
              <a:gd name="connsiteY32" fmla="*/ 2619154 h 3518073"/>
              <a:gd name="connsiteX33" fmla="*/ 302299 w 2975563"/>
              <a:gd name="connsiteY33" fmla="*/ 2663604 h 3518073"/>
              <a:gd name="connsiteX34" fmla="*/ 273724 w 2975563"/>
              <a:gd name="connsiteY34" fmla="*/ 2660429 h 3518073"/>
              <a:gd name="connsiteX35" fmla="*/ 257849 w 2975563"/>
              <a:gd name="connsiteY35" fmla="*/ 2676304 h 3518073"/>
              <a:gd name="connsiteX36" fmla="*/ 229274 w 2975563"/>
              <a:gd name="connsiteY36" fmla="*/ 2638204 h 3518073"/>
              <a:gd name="connsiteX37" fmla="*/ 194349 w 2975563"/>
              <a:gd name="connsiteY37" fmla="*/ 2654079 h 3518073"/>
              <a:gd name="connsiteX38" fmla="*/ 207049 w 2975563"/>
              <a:gd name="connsiteY38" fmla="*/ 2622329 h 3518073"/>
              <a:gd name="connsiteX39" fmla="*/ 194349 w 2975563"/>
              <a:gd name="connsiteY39" fmla="*/ 2596929 h 3518073"/>
              <a:gd name="connsiteX40" fmla="*/ 156249 w 2975563"/>
              <a:gd name="connsiteY40" fmla="*/ 2562004 h 3518073"/>
              <a:gd name="connsiteX41" fmla="*/ 80049 w 2975563"/>
              <a:gd name="connsiteY41" fmla="*/ 2504854 h 3518073"/>
              <a:gd name="connsiteX42" fmla="*/ 124499 w 2975563"/>
              <a:gd name="connsiteY42" fmla="*/ 2498504 h 3518073"/>
              <a:gd name="connsiteX43" fmla="*/ 29249 w 2975563"/>
              <a:gd name="connsiteY43" fmla="*/ 2393729 h 3518073"/>
              <a:gd name="connsiteX44" fmla="*/ 45125 w 2975563"/>
              <a:gd name="connsiteY44" fmla="*/ 2352454 h 3518073"/>
              <a:gd name="connsiteX45" fmla="*/ 45125 w 2975563"/>
              <a:gd name="connsiteY45" fmla="*/ 2323879 h 3518073"/>
              <a:gd name="connsiteX46" fmla="*/ 83226 w 2975563"/>
              <a:gd name="connsiteY46" fmla="*/ 2276254 h 3518073"/>
              <a:gd name="connsiteX47" fmla="*/ 22900 w 2975563"/>
              <a:gd name="connsiteY47" fmla="*/ 2269904 h 3518073"/>
              <a:gd name="connsiteX48" fmla="*/ 105 w 2975563"/>
              <a:gd name="connsiteY48" fmla="*/ 2244727 h 3518073"/>
              <a:gd name="connsiteX49" fmla="*/ 45125 w 2975563"/>
              <a:gd name="connsiteY49" fmla="*/ 2196879 h 3518073"/>
              <a:gd name="connsiteX50" fmla="*/ 54650 w 2975563"/>
              <a:gd name="connsiteY50" fmla="*/ 2114329 h 3518073"/>
              <a:gd name="connsiteX51" fmla="*/ 130850 w 2975563"/>
              <a:gd name="connsiteY51" fmla="*/ 1920654 h 3518073"/>
              <a:gd name="connsiteX52" fmla="*/ 107261 w 2975563"/>
              <a:gd name="connsiteY52" fmla="*/ 1895477 h 3518073"/>
              <a:gd name="connsiteX53" fmla="*/ 261025 w 2975563"/>
              <a:gd name="connsiteY53" fmla="*/ 1574579 h 3518073"/>
              <a:gd name="connsiteX54" fmla="*/ 307283 w 2975563"/>
              <a:gd name="connsiteY54" fmla="*/ 1422400 h 3518073"/>
              <a:gd name="connsiteX55" fmla="*/ 880150 w 2975563"/>
              <a:gd name="connsiteY55" fmla="*/ 1701579 h 3518073"/>
              <a:gd name="connsiteX56" fmla="*/ 1118275 w 2975563"/>
              <a:gd name="connsiteY56" fmla="*/ 1298354 h 3518073"/>
              <a:gd name="connsiteX57" fmla="*/ 1343700 w 2975563"/>
              <a:gd name="connsiteY57" fmla="*/ 971329 h 3518073"/>
              <a:gd name="connsiteX58" fmla="*/ 1423075 w 2975563"/>
              <a:gd name="connsiteY58" fmla="*/ 923704 h 3518073"/>
              <a:gd name="connsiteX59" fmla="*/ 1438950 w 2975563"/>
              <a:gd name="connsiteY59" fmla="*/ 968154 h 3518073"/>
              <a:gd name="connsiteX60" fmla="*/ 1477050 w 2975563"/>
              <a:gd name="connsiteY60" fmla="*/ 936404 h 3518073"/>
              <a:gd name="connsiteX61" fmla="*/ 1492925 w 2975563"/>
              <a:gd name="connsiteY61" fmla="*/ 958629 h 3518073"/>
              <a:gd name="connsiteX62" fmla="*/ 1772546 w 2975563"/>
              <a:gd name="connsiteY62" fmla="*/ 869156 h 3518073"/>
              <a:gd name="connsiteX63" fmla="*/ 1582840 w 2975563"/>
              <a:gd name="connsiteY63" fmla="*/ 141287 h 3518073"/>
              <a:gd name="connsiteX0" fmla="*/ 1582840 w 2933413"/>
              <a:gd name="connsiteY0" fmla="*/ 141287 h 3518073"/>
              <a:gd name="connsiteX1" fmla="*/ 2076552 w 2933413"/>
              <a:gd name="connsiteY1" fmla="*/ 0 h 3518073"/>
              <a:gd name="connsiteX2" fmla="*/ 2327377 w 2933413"/>
              <a:gd name="connsiteY2" fmla="*/ 911225 h 3518073"/>
              <a:gd name="connsiteX3" fmla="*/ 2727427 w 2933413"/>
              <a:gd name="connsiteY3" fmla="*/ 790575 h 3518073"/>
              <a:gd name="connsiteX4" fmla="*/ 2930627 w 2933413"/>
              <a:gd name="connsiteY4" fmla="*/ 2749550 h 3518073"/>
              <a:gd name="connsiteX5" fmla="*/ 2588523 w 2933413"/>
              <a:gd name="connsiteY5" fmla="*/ 2951957 h 3518073"/>
              <a:gd name="connsiteX6" fmla="*/ 2692503 w 2933413"/>
              <a:gd name="connsiteY6" fmla="*/ 3452813 h 3518073"/>
              <a:gd name="connsiteX7" fmla="*/ 2642498 w 2933413"/>
              <a:gd name="connsiteY7" fmla="*/ 3513140 h 3518073"/>
              <a:gd name="connsiteX8" fmla="*/ 2547024 w 2933413"/>
              <a:gd name="connsiteY8" fmla="*/ 3327178 h 3518073"/>
              <a:gd name="connsiteX9" fmla="*/ 2381924 w 2933413"/>
              <a:gd name="connsiteY9" fmla="*/ 3400203 h 3518073"/>
              <a:gd name="connsiteX10" fmla="*/ 2163867 w 2933413"/>
              <a:gd name="connsiteY10" fmla="*/ 3228977 h 3518073"/>
              <a:gd name="connsiteX11" fmla="*/ 2067599 w 2933413"/>
              <a:gd name="connsiteY11" fmla="*/ 3231928 h 3518073"/>
              <a:gd name="connsiteX12" fmla="*/ 1953299 w 2933413"/>
              <a:gd name="connsiteY12" fmla="*/ 3228753 h 3518073"/>
              <a:gd name="connsiteX13" fmla="*/ 1819379 w 2933413"/>
              <a:gd name="connsiteY13" fmla="*/ 3129758 h 3518073"/>
              <a:gd name="connsiteX14" fmla="*/ 1727874 w 2933413"/>
              <a:gd name="connsiteY14" fmla="*/ 3238278 h 3518073"/>
              <a:gd name="connsiteX15" fmla="*/ 1628085 w 2933413"/>
              <a:gd name="connsiteY15" fmla="*/ 3219452 h 3518073"/>
              <a:gd name="connsiteX16" fmla="*/ 1519343 w 2933413"/>
              <a:gd name="connsiteY16" fmla="*/ 3091658 h 3518073"/>
              <a:gd name="connsiteX17" fmla="*/ 1302649 w 2933413"/>
              <a:gd name="connsiteY17" fmla="*/ 3047208 h 3518073"/>
              <a:gd name="connsiteX18" fmla="*/ 1240736 w 2933413"/>
              <a:gd name="connsiteY18" fmla="*/ 3001171 h 3518073"/>
              <a:gd name="connsiteX19" fmla="*/ 1165899 w 2933413"/>
              <a:gd name="connsiteY19" fmla="*/ 2962054 h 3518073"/>
              <a:gd name="connsiteX20" fmla="*/ 883549 w 2933413"/>
              <a:gd name="connsiteY20" fmla="*/ 2819402 h 3518073"/>
              <a:gd name="connsiteX21" fmla="*/ 732736 w 2933413"/>
              <a:gd name="connsiteY21" fmla="*/ 2678908 h 3518073"/>
              <a:gd name="connsiteX22" fmla="*/ 494611 w 2933413"/>
              <a:gd name="connsiteY22" fmla="*/ 2708277 h 3518073"/>
              <a:gd name="connsiteX23" fmla="*/ 476924 w 2933413"/>
              <a:gd name="connsiteY23" fmla="*/ 2682654 h 3518073"/>
              <a:gd name="connsiteX24" fmla="*/ 451524 w 2933413"/>
              <a:gd name="connsiteY24" fmla="*/ 2692179 h 3518073"/>
              <a:gd name="connsiteX25" fmla="*/ 441999 w 2933413"/>
              <a:gd name="connsiteY25" fmla="*/ 2673129 h 3518073"/>
              <a:gd name="connsiteX26" fmla="*/ 419774 w 2933413"/>
              <a:gd name="connsiteY26" fmla="*/ 2698529 h 3518073"/>
              <a:gd name="connsiteX27" fmla="*/ 403899 w 2933413"/>
              <a:gd name="connsiteY27" fmla="*/ 2676304 h 3518073"/>
              <a:gd name="connsiteX28" fmla="*/ 368974 w 2933413"/>
              <a:gd name="connsiteY28" fmla="*/ 2685829 h 3518073"/>
              <a:gd name="connsiteX29" fmla="*/ 349924 w 2933413"/>
              <a:gd name="connsiteY29" fmla="*/ 2669954 h 3518073"/>
              <a:gd name="connsiteX30" fmla="*/ 337224 w 2933413"/>
              <a:gd name="connsiteY30" fmla="*/ 2638204 h 3518073"/>
              <a:gd name="connsiteX31" fmla="*/ 318174 w 2933413"/>
              <a:gd name="connsiteY31" fmla="*/ 2619154 h 3518073"/>
              <a:gd name="connsiteX32" fmla="*/ 302299 w 2933413"/>
              <a:gd name="connsiteY32" fmla="*/ 2663604 h 3518073"/>
              <a:gd name="connsiteX33" fmla="*/ 273724 w 2933413"/>
              <a:gd name="connsiteY33" fmla="*/ 2660429 h 3518073"/>
              <a:gd name="connsiteX34" fmla="*/ 257849 w 2933413"/>
              <a:gd name="connsiteY34" fmla="*/ 2676304 h 3518073"/>
              <a:gd name="connsiteX35" fmla="*/ 229274 w 2933413"/>
              <a:gd name="connsiteY35" fmla="*/ 2638204 h 3518073"/>
              <a:gd name="connsiteX36" fmla="*/ 194349 w 2933413"/>
              <a:gd name="connsiteY36" fmla="*/ 2654079 h 3518073"/>
              <a:gd name="connsiteX37" fmla="*/ 207049 w 2933413"/>
              <a:gd name="connsiteY37" fmla="*/ 2622329 h 3518073"/>
              <a:gd name="connsiteX38" fmla="*/ 194349 w 2933413"/>
              <a:gd name="connsiteY38" fmla="*/ 2596929 h 3518073"/>
              <a:gd name="connsiteX39" fmla="*/ 156249 w 2933413"/>
              <a:gd name="connsiteY39" fmla="*/ 2562004 h 3518073"/>
              <a:gd name="connsiteX40" fmla="*/ 80049 w 2933413"/>
              <a:gd name="connsiteY40" fmla="*/ 2504854 h 3518073"/>
              <a:gd name="connsiteX41" fmla="*/ 124499 w 2933413"/>
              <a:gd name="connsiteY41" fmla="*/ 2498504 h 3518073"/>
              <a:gd name="connsiteX42" fmla="*/ 29249 w 2933413"/>
              <a:gd name="connsiteY42" fmla="*/ 2393729 h 3518073"/>
              <a:gd name="connsiteX43" fmla="*/ 45125 w 2933413"/>
              <a:gd name="connsiteY43" fmla="*/ 2352454 h 3518073"/>
              <a:gd name="connsiteX44" fmla="*/ 45125 w 2933413"/>
              <a:gd name="connsiteY44" fmla="*/ 2323879 h 3518073"/>
              <a:gd name="connsiteX45" fmla="*/ 83226 w 2933413"/>
              <a:gd name="connsiteY45" fmla="*/ 2276254 h 3518073"/>
              <a:gd name="connsiteX46" fmla="*/ 22900 w 2933413"/>
              <a:gd name="connsiteY46" fmla="*/ 2269904 h 3518073"/>
              <a:gd name="connsiteX47" fmla="*/ 105 w 2933413"/>
              <a:gd name="connsiteY47" fmla="*/ 2244727 h 3518073"/>
              <a:gd name="connsiteX48" fmla="*/ 45125 w 2933413"/>
              <a:gd name="connsiteY48" fmla="*/ 2196879 h 3518073"/>
              <a:gd name="connsiteX49" fmla="*/ 54650 w 2933413"/>
              <a:gd name="connsiteY49" fmla="*/ 2114329 h 3518073"/>
              <a:gd name="connsiteX50" fmla="*/ 130850 w 2933413"/>
              <a:gd name="connsiteY50" fmla="*/ 1920654 h 3518073"/>
              <a:gd name="connsiteX51" fmla="*/ 107261 w 2933413"/>
              <a:gd name="connsiteY51" fmla="*/ 1895477 h 3518073"/>
              <a:gd name="connsiteX52" fmla="*/ 261025 w 2933413"/>
              <a:gd name="connsiteY52" fmla="*/ 1574579 h 3518073"/>
              <a:gd name="connsiteX53" fmla="*/ 307283 w 2933413"/>
              <a:gd name="connsiteY53" fmla="*/ 1422400 h 3518073"/>
              <a:gd name="connsiteX54" fmla="*/ 880150 w 2933413"/>
              <a:gd name="connsiteY54" fmla="*/ 1701579 h 3518073"/>
              <a:gd name="connsiteX55" fmla="*/ 1118275 w 2933413"/>
              <a:gd name="connsiteY55" fmla="*/ 1298354 h 3518073"/>
              <a:gd name="connsiteX56" fmla="*/ 1343700 w 2933413"/>
              <a:gd name="connsiteY56" fmla="*/ 971329 h 3518073"/>
              <a:gd name="connsiteX57" fmla="*/ 1423075 w 2933413"/>
              <a:gd name="connsiteY57" fmla="*/ 923704 h 3518073"/>
              <a:gd name="connsiteX58" fmla="*/ 1438950 w 2933413"/>
              <a:gd name="connsiteY58" fmla="*/ 968154 h 3518073"/>
              <a:gd name="connsiteX59" fmla="*/ 1477050 w 2933413"/>
              <a:gd name="connsiteY59" fmla="*/ 936404 h 3518073"/>
              <a:gd name="connsiteX60" fmla="*/ 1492925 w 2933413"/>
              <a:gd name="connsiteY60" fmla="*/ 958629 h 3518073"/>
              <a:gd name="connsiteX61" fmla="*/ 1772546 w 2933413"/>
              <a:gd name="connsiteY61" fmla="*/ 869156 h 3518073"/>
              <a:gd name="connsiteX62" fmla="*/ 1582840 w 2933413"/>
              <a:gd name="connsiteY62" fmla="*/ 141287 h 3518073"/>
              <a:gd name="connsiteX0" fmla="*/ 1582840 w 2930627"/>
              <a:gd name="connsiteY0" fmla="*/ 141287 h 3518073"/>
              <a:gd name="connsiteX1" fmla="*/ 2076552 w 2930627"/>
              <a:gd name="connsiteY1" fmla="*/ 0 h 3518073"/>
              <a:gd name="connsiteX2" fmla="*/ 2327377 w 2930627"/>
              <a:gd name="connsiteY2" fmla="*/ 911225 h 3518073"/>
              <a:gd name="connsiteX3" fmla="*/ 2930627 w 2930627"/>
              <a:gd name="connsiteY3" fmla="*/ 2749550 h 3518073"/>
              <a:gd name="connsiteX4" fmla="*/ 2588523 w 2930627"/>
              <a:gd name="connsiteY4" fmla="*/ 2951957 h 3518073"/>
              <a:gd name="connsiteX5" fmla="*/ 2692503 w 2930627"/>
              <a:gd name="connsiteY5" fmla="*/ 3452813 h 3518073"/>
              <a:gd name="connsiteX6" fmla="*/ 2642498 w 2930627"/>
              <a:gd name="connsiteY6" fmla="*/ 3513140 h 3518073"/>
              <a:gd name="connsiteX7" fmla="*/ 2547024 w 2930627"/>
              <a:gd name="connsiteY7" fmla="*/ 3327178 h 3518073"/>
              <a:gd name="connsiteX8" fmla="*/ 2381924 w 2930627"/>
              <a:gd name="connsiteY8" fmla="*/ 3400203 h 3518073"/>
              <a:gd name="connsiteX9" fmla="*/ 2163867 w 2930627"/>
              <a:gd name="connsiteY9" fmla="*/ 3228977 h 3518073"/>
              <a:gd name="connsiteX10" fmla="*/ 2067599 w 2930627"/>
              <a:gd name="connsiteY10" fmla="*/ 3231928 h 3518073"/>
              <a:gd name="connsiteX11" fmla="*/ 1953299 w 2930627"/>
              <a:gd name="connsiteY11" fmla="*/ 3228753 h 3518073"/>
              <a:gd name="connsiteX12" fmla="*/ 1819379 w 2930627"/>
              <a:gd name="connsiteY12" fmla="*/ 3129758 h 3518073"/>
              <a:gd name="connsiteX13" fmla="*/ 1727874 w 2930627"/>
              <a:gd name="connsiteY13" fmla="*/ 3238278 h 3518073"/>
              <a:gd name="connsiteX14" fmla="*/ 1628085 w 2930627"/>
              <a:gd name="connsiteY14" fmla="*/ 3219452 h 3518073"/>
              <a:gd name="connsiteX15" fmla="*/ 1519343 w 2930627"/>
              <a:gd name="connsiteY15" fmla="*/ 3091658 h 3518073"/>
              <a:gd name="connsiteX16" fmla="*/ 1302649 w 2930627"/>
              <a:gd name="connsiteY16" fmla="*/ 3047208 h 3518073"/>
              <a:gd name="connsiteX17" fmla="*/ 1240736 w 2930627"/>
              <a:gd name="connsiteY17" fmla="*/ 3001171 h 3518073"/>
              <a:gd name="connsiteX18" fmla="*/ 1165899 w 2930627"/>
              <a:gd name="connsiteY18" fmla="*/ 2962054 h 3518073"/>
              <a:gd name="connsiteX19" fmla="*/ 883549 w 2930627"/>
              <a:gd name="connsiteY19" fmla="*/ 2819402 h 3518073"/>
              <a:gd name="connsiteX20" fmla="*/ 732736 w 2930627"/>
              <a:gd name="connsiteY20" fmla="*/ 2678908 h 3518073"/>
              <a:gd name="connsiteX21" fmla="*/ 494611 w 2930627"/>
              <a:gd name="connsiteY21" fmla="*/ 2708277 h 3518073"/>
              <a:gd name="connsiteX22" fmla="*/ 476924 w 2930627"/>
              <a:gd name="connsiteY22" fmla="*/ 2682654 h 3518073"/>
              <a:gd name="connsiteX23" fmla="*/ 451524 w 2930627"/>
              <a:gd name="connsiteY23" fmla="*/ 2692179 h 3518073"/>
              <a:gd name="connsiteX24" fmla="*/ 441999 w 2930627"/>
              <a:gd name="connsiteY24" fmla="*/ 2673129 h 3518073"/>
              <a:gd name="connsiteX25" fmla="*/ 419774 w 2930627"/>
              <a:gd name="connsiteY25" fmla="*/ 2698529 h 3518073"/>
              <a:gd name="connsiteX26" fmla="*/ 403899 w 2930627"/>
              <a:gd name="connsiteY26" fmla="*/ 2676304 h 3518073"/>
              <a:gd name="connsiteX27" fmla="*/ 368974 w 2930627"/>
              <a:gd name="connsiteY27" fmla="*/ 2685829 h 3518073"/>
              <a:gd name="connsiteX28" fmla="*/ 349924 w 2930627"/>
              <a:gd name="connsiteY28" fmla="*/ 2669954 h 3518073"/>
              <a:gd name="connsiteX29" fmla="*/ 337224 w 2930627"/>
              <a:gd name="connsiteY29" fmla="*/ 2638204 h 3518073"/>
              <a:gd name="connsiteX30" fmla="*/ 318174 w 2930627"/>
              <a:gd name="connsiteY30" fmla="*/ 2619154 h 3518073"/>
              <a:gd name="connsiteX31" fmla="*/ 302299 w 2930627"/>
              <a:gd name="connsiteY31" fmla="*/ 2663604 h 3518073"/>
              <a:gd name="connsiteX32" fmla="*/ 273724 w 2930627"/>
              <a:gd name="connsiteY32" fmla="*/ 2660429 h 3518073"/>
              <a:gd name="connsiteX33" fmla="*/ 257849 w 2930627"/>
              <a:gd name="connsiteY33" fmla="*/ 2676304 h 3518073"/>
              <a:gd name="connsiteX34" fmla="*/ 229274 w 2930627"/>
              <a:gd name="connsiteY34" fmla="*/ 2638204 h 3518073"/>
              <a:gd name="connsiteX35" fmla="*/ 194349 w 2930627"/>
              <a:gd name="connsiteY35" fmla="*/ 2654079 h 3518073"/>
              <a:gd name="connsiteX36" fmla="*/ 207049 w 2930627"/>
              <a:gd name="connsiteY36" fmla="*/ 2622329 h 3518073"/>
              <a:gd name="connsiteX37" fmla="*/ 194349 w 2930627"/>
              <a:gd name="connsiteY37" fmla="*/ 2596929 h 3518073"/>
              <a:gd name="connsiteX38" fmla="*/ 156249 w 2930627"/>
              <a:gd name="connsiteY38" fmla="*/ 2562004 h 3518073"/>
              <a:gd name="connsiteX39" fmla="*/ 80049 w 2930627"/>
              <a:gd name="connsiteY39" fmla="*/ 2504854 h 3518073"/>
              <a:gd name="connsiteX40" fmla="*/ 124499 w 2930627"/>
              <a:gd name="connsiteY40" fmla="*/ 2498504 h 3518073"/>
              <a:gd name="connsiteX41" fmla="*/ 29249 w 2930627"/>
              <a:gd name="connsiteY41" fmla="*/ 2393729 h 3518073"/>
              <a:gd name="connsiteX42" fmla="*/ 45125 w 2930627"/>
              <a:gd name="connsiteY42" fmla="*/ 2352454 h 3518073"/>
              <a:gd name="connsiteX43" fmla="*/ 45125 w 2930627"/>
              <a:gd name="connsiteY43" fmla="*/ 2323879 h 3518073"/>
              <a:gd name="connsiteX44" fmla="*/ 83226 w 2930627"/>
              <a:gd name="connsiteY44" fmla="*/ 2276254 h 3518073"/>
              <a:gd name="connsiteX45" fmla="*/ 22900 w 2930627"/>
              <a:gd name="connsiteY45" fmla="*/ 2269904 h 3518073"/>
              <a:gd name="connsiteX46" fmla="*/ 105 w 2930627"/>
              <a:gd name="connsiteY46" fmla="*/ 2244727 h 3518073"/>
              <a:gd name="connsiteX47" fmla="*/ 45125 w 2930627"/>
              <a:gd name="connsiteY47" fmla="*/ 2196879 h 3518073"/>
              <a:gd name="connsiteX48" fmla="*/ 54650 w 2930627"/>
              <a:gd name="connsiteY48" fmla="*/ 2114329 h 3518073"/>
              <a:gd name="connsiteX49" fmla="*/ 130850 w 2930627"/>
              <a:gd name="connsiteY49" fmla="*/ 1920654 h 3518073"/>
              <a:gd name="connsiteX50" fmla="*/ 107261 w 2930627"/>
              <a:gd name="connsiteY50" fmla="*/ 1895477 h 3518073"/>
              <a:gd name="connsiteX51" fmla="*/ 261025 w 2930627"/>
              <a:gd name="connsiteY51" fmla="*/ 1574579 h 3518073"/>
              <a:gd name="connsiteX52" fmla="*/ 307283 w 2930627"/>
              <a:gd name="connsiteY52" fmla="*/ 1422400 h 3518073"/>
              <a:gd name="connsiteX53" fmla="*/ 880150 w 2930627"/>
              <a:gd name="connsiteY53" fmla="*/ 1701579 h 3518073"/>
              <a:gd name="connsiteX54" fmla="*/ 1118275 w 2930627"/>
              <a:gd name="connsiteY54" fmla="*/ 1298354 h 3518073"/>
              <a:gd name="connsiteX55" fmla="*/ 1343700 w 2930627"/>
              <a:gd name="connsiteY55" fmla="*/ 971329 h 3518073"/>
              <a:gd name="connsiteX56" fmla="*/ 1423075 w 2930627"/>
              <a:gd name="connsiteY56" fmla="*/ 923704 h 3518073"/>
              <a:gd name="connsiteX57" fmla="*/ 1438950 w 2930627"/>
              <a:gd name="connsiteY57" fmla="*/ 968154 h 3518073"/>
              <a:gd name="connsiteX58" fmla="*/ 1477050 w 2930627"/>
              <a:gd name="connsiteY58" fmla="*/ 936404 h 3518073"/>
              <a:gd name="connsiteX59" fmla="*/ 1492925 w 2930627"/>
              <a:gd name="connsiteY59" fmla="*/ 958629 h 3518073"/>
              <a:gd name="connsiteX60" fmla="*/ 1772546 w 2930627"/>
              <a:gd name="connsiteY60" fmla="*/ 869156 h 3518073"/>
              <a:gd name="connsiteX61" fmla="*/ 1582840 w 2930627"/>
              <a:gd name="connsiteY61" fmla="*/ 141287 h 3518073"/>
              <a:gd name="connsiteX0" fmla="*/ 1582840 w 2930627"/>
              <a:gd name="connsiteY0" fmla="*/ 141287 h 3518073"/>
              <a:gd name="connsiteX1" fmla="*/ 2076552 w 2930627"/>
              <a:gd name="connsiteY1" fmla="*/ 0 h 3518073"/>
              <a:gd name="connsiteX2" fmla="*/ 2930627 w 2930627"/>
              <a:gd name="connsiteY2" fmla="*/ 2749550 h 3518073"/>
              <a:gd name="connsiteX3" fmla="*/ 2588523 w 2930627"/>
              <a:gd name="connsiteY3" fmla="*/ 2951957 h 3518073"/>
              <a:gd name="connsiteX4" fmla="*/ 2692503 w 2930627"/>
              <a:gd name="connsiteY4" fmla="*/ 3452813 h 3518073"/>
              <a:gd name="connsiteX5" fmla="*/ 2642498 w 2930627"/>
              <a:gd name="connsiteY5" fmla="*/ 3513140 h 3518073"/>
              <a:gd name="connsiteX6" fmla="*/ 2547024 w 2930627"/>
              <a:gd name="connsiteY6" fmla="*/ 3327178 h 3518073"/>
              <a:gd name="connsiteX7" fmla="*/ 2381924 w 2930627"/>
              <a:gd name="connsiteY7" fmla="*/ 3400203 h 3518073"/>
              <a:gd name="connsiteX8" fmla="*/ 2163867 w 2930627"/>
              <a:gd name="connsiteY8" fmla="*/ 3228977 h 3518073"/>
              <a:gd name="connsiteX9" fmla="*/ 2067599 w 2930627"/>
              <a:gd name="connsiteY9" fmla="*/ 3231928 h 3518073"/>
              <a:gd name="connsiteX10" fmla="*/ 1953299 w 2930627"/>
              <a:gd name="connsiteY10" fmla="*/ 3228753 h 3518073"/>
              <a:gd name="connsiteX11" fmla="*/ 1819379 w 2930627"/>
              <a:gd name="connsiteY11" fmla="*/ 3129758 h 3518073"/>
              <a:gd name="connsiteX12" fmla="*/ 1727874 w 2930627"/>
              <a:gd name="connsiteY12" fmla="*/ 3238278 h 3518073"/>
              <a:gd name="connsiteX13" fmla="*/ 1628085 w 2930627"/>
              <a:gd name="connsiteY13" fmla="*/ 3219452 h 3518073"/>
              <a:gd name="connsiteX14" fmla="*/ 1519343 w 2930627"/>
              <a:gd name="connsiteY14" fmla="*/ 3091658 h 3518073"/>
              <a:gd name="connsiteX15" fmla="*/ 1302649 w 2930627"/>
              <a:gd name="connsiteY15" fmla="*/ 3047208 h 3518073"/>
              <a:gd name="connsiteX16" fmla="*/ 1240736 w 2930627"/>
              <a:gd name="connsiteY16" fmla="*/ 3001171 h 3518073"/>
              <a:gd name="connsiteX17" fmla="*/ 1165899 w 2930627"/>
              <a:gd name="connsiteY17" fmla="*/ 2962054 h 3518073"/>
              <a:gd name="connsiteX18" fmla="*/ 883549 w 2930627"/>
              <a:gd name="connsiteY18" fmla="*/ 2819402 h 3518073"/>
              <a:gd name="connsiteX19" fmla="*/ 732736 w 2930627"/>
              <a:gd name="connsiteY19" fmla="*/ 2678908 h 3518073"/>
              <a:gd name="connsiteX20" fmla="*/ 494611 w 2930627"/>
              <a:gd name="connsiteY20" fmla="*/ 2708277 h 3518073"/>
              <a:gd name="connsiteX21" fmla="*/ 476924 w 2930627"/>
              <a:gd name="connsiteY21" fmla="*/ 2682654 h 3518073"/>
              <a:gd name="connsiteX22" fmla="*/ 451524 w 2930627"/>
              <a:gd name="connsiteY22" fmla="*/ 2692179 h 3518073"/>
              <a:gd name="connsiteX23" fmla="*/ 441999 w 2930627"/>
              <a:gd name="connsiteY23" fmla="*/ 2673129 h 3518073"/>
              <a:gd name="connsiteX24" fmla="*/ 419774 w 2930627"/>
              <a:gd name="connsiteY24" fmla="*/ 2698529 h 3518073"/>
              <a:gd name="connsiteX25" fmla="*/ 403899 w 2930627"/>
              <a:gd name="connsiteY25" fmla="*/ 2676304 h 3518073"/>
              <a:gd name="connsiteX26" fmla="*/ 368974 w 2930627"/>
              <a:gd name="connsiteY26" fmla="*/ 2685829 h 3518073"/>
              <a:gd name="connsiteX27" fmla="*/ 349924 w 2930627"/>
              <a:gd name="connsiteY27" fmla="*/ 2669954 h 3518073"/>
              <a:gd name="connsiteX28" fmla="*/ 337224 w 2930627"/>
              <a:gd name="connsiteY28" fmla="*/ 2638204 h 3518073"/>
              <a:gd name="connsiteX29" fmla="*/ 318174 w 2930627"/>
              <a:gd name="connsiteY29" fmla="*/ 2619154 h 3518073"/>
              <a:gd name="connsiteX30" fmla="*/ 302299 w 2930627"/>
              <a:gd name="connsiteY30" fmla="*/ 2663604 h 3518073"/>
              <a:gd name="connsiteX31" fmla="*/ 273724 w 2930627"/>
              <a:gd name="connsiteY31" fmla="*/ 2660429 h 3518073"/>
              <a:gd name="connsiteX32" fmla="*/ 257849 w 2930627"/>
              <a:gd name="connsiteY32" fmla="*/ 2676304 h 3518073"/>
              <a:gd name="connsiteX33" fmla="*/ 229274 w 2930627"/>
              <a:gd name="connsiteY33" fmla="*/ 2638204 h 3518073"/>
              <a:gd name="connsiteX34" fmla="*/ 194349 w 2930627"/>
              <a:gd name="connsiteY34" fmla="*/ 2654079 h 3518073"/>
              <a:gd name="connsiteX35" fmla="*/ 207049 w 2930627"/>
              <a:gd name="connsiteY35" fmla="*/ 2622329 h 3518073"/>
              <a:gd name="connsiteX36" fmla="*/ 194349 w 2930627"/>
              <a:gd name="connsiteY36" fmla="*/ 2596929 h 3518073"/>
              <a:gd name="connsiteX37" fmla="*/ 156249 w 2930627"/>
              <a:gd name="connsiteY37" fmla="*/ 2562004 h 3518073"/>
              <a:gd name="connsiteX38" fmla="*/ 80049 w 2930627"/>
              <a:gd name="connsiteY38" fmla="*/ 2504854 h 3518073"/>
              <a:gd name="connsiteX39" fmla="*/ 124499 w 2930627"/>
              <a:gd name="connsiteY39" fmla="*/ 2498504 h 3518073"/>
              <a:gd name="connsiteX40" fmla="*/ 29249 w 2930627"/>
              <a:gd name="connsiteY40" fmla="*/ 2393729 h 3518073"/>
              <a:gd name="connsiteX41" fmla="*/ 45125 w 2930627"/>
              <a:gd name="connsiteY41" fmla="*/ 2352454 h 3518073"/>
              <a:gd name="connsiteX42" fmla="*/ 45125 w 2930627"/>
              <a:gd name="connsiteY42" fmla="*/ 2323879 h 3518073"/>
              <a:gd name="connsiteX43" fmla="*/ 83226 w 2930627"/>
              <a:gd name="connsiteY43" fmla="*/ 2276254 h 3518073"/>
              <a:gd name="connsiteX44" fmla="*/ 22900 w 2930627"/>
              <a:gd name="connsiteY44" fmla="*/ 2269904 h 3518073"/>
              <a:gd name="connsiteX45" fmla="*/ 105 w 2930627"/>
              <a:gd name="connsiteY45" fmla="*/ 2244727 h 3518073"/>
              <a:gd name="connsiteX46" fmla="*/ 45125 w 2930627"/>
              <a:gd name="connsiteY46" fmla="*/ 2196879 h 3518073"/>
              <a:gd name="connsiteX47" fmla="*/ 54650 w 2930627"/>
              <a:gd name="connsiteY47" fmla="*/ 2114329 h 3518073"/>
              <a:gd name="connsiteX48" fmla="*/ 130850 w 2930627"/>
              <a:gd name="connsiteY48" fmla="*/ 1920654 h 3518073"/>
              <a:gd name="connsiteX49" fmla="*/ 107261 w 2930627"/>
              <a:gd name="connsiteY49" fmla="*/ 1895477 h 3518073"/>
              <a:gd name="connsiteX50" fmla="*/ 261025 w 2930627"/>
              <a:gd name="connsiteY50" fmla="*/ 1574579 h 3518073"/>
              <a:gd name="connsiteX51" fmla="*/ 307283 w 2930627"/>
              <a:gd name="connsiteY51" fmla="*/ 1422400 h 3518073"/>
              <a:gd name="connsiteX52" fmla="*/ 880150 w 2930627"/>
              <a:gd name="connsiteY52" fmla="*/ 1701579 h 3518073"/>
              <a:gd name="connsiteX53" fmla="*/ 1118275 w 2930627"/>
              <a:gd name="connsiteY53" fmla="*/ 1298354 h 3518073"/>
              <a:gd name="connsiteX54" fmla="*/ 1343700 w 2930627"/>
              <a:gd name="connsiteY54" fmla="*/ 971329 h 3518073"/>
              <a:gd name="connsiteX55" fmla="*/ 1423075 w 2930627"/>
              <a:gd name="connsiteY55" fmla="*/ 923704 h 3518073"/>
              <a:gd name="connsiteX56" fmla="*/ 1438950 w 2930627"/>
              <a:gd name="connsiteY56" fmla="*/ 968154 h 3518073"/>
              <a:gd name="connsiteX57" fmla="*/ 1477050 w 2930627"/>
              <a:gd name="connsiteY57" fmla="*/ 936404 h 3518073"/>
              <a:gd name="connsiteX58" fmla="*/ 1492925 w 2930627"/>
              <a:gd name="connsiteY58" fmla="*/ 958629 h 3518073"/>
              <a:gd name="connsiteX59" fmla="*/ 1772546 w 2930627"/>
              <a:gd name="connsiteY59" fmla="*/ 869156 h 3518073"/>
              <a:gd name="connsiteX60" fmla="*/ 1582840 w 2930627"/>
              <a:gd name="connsiteY60" fmla="*/ 141287 h 3518073"/>
              <a:gd name="connsiteX0" fmla="*/ 1582840 w 2930627"/>
              <a:gd name="connsiteY0" fmla="*/ 0 h 3376786"/>
              <a:gd name="connsiteX1" fmla="*/ 2930627 w 2930627"/>
              <a:gd name="connsiteY1" fmla="*/ 2608263 h 3376786"/>
              <a:gd name="connsiteX2" fmla="*/ 2588523 w 2930627"/>
              <a:gd name="connsiteY2" fmla="*/ 2810670 h 3376786"/>
              <a:gd name="connsiteX3" fmla="*/ 2692503 w 2930627"/>
              <a:gd name="connsiteY3" fmla="*/ 3311526 h 3376786"/>
              <a:gd name="connsiteX4" fmla="*/ 2642498 w 2930627"/>
              <a:gd name="connsiteY4" fmla="*/ 3371853 h 3376786"/>
              <a:gd name="connsiteX5" fmla="*/ 2547024 w 2930627"/>
              <a:gd name="connsiteY5" fmla="*/ 3185891 h 3376786"/>
              <a:gd name="connsiteX6" fmla="*/ 2381924 w 2930627"/>
              <a:gd name="connsiteY6" fmla="*/ 3258916 h 3376786"/>
              <a:gd name="connsiteX7" fmla="*/ 2163867 w 2930627"/>
              <a:gd name="connsiteY7" fmla="*/ 3087690 h 3376786"/>
              <a:gd name="connsiteX8" fmla="*/ 2067599 w 2930627"/>
              <a:gd name="connsiteY8" fmla="*/ 3090641 h 3376786"/>
              <a:gd name="connsiteX9" fmla="*/ 1953299 w 2930627"/>
              <a:gd name="connsiteY9" fmla="*/ 3087466 h 3376786"/>
              <a:gd name="connsiteX10" fmla="*/ 1819379 w 2930627"/>
              <a:gd name="connsiteY10" fmla="*/ 2988471 h 3376786"/>
              <a:gd name="connsiteX11" fmla="*/ 1727874 w 2930627"/>
              <a:gd name="connsiteY11" fmla="*/ 3096991 h 3376786"/>
              <a:gd name="connsiteX12" fmla="*/ 1628085 w 2930627"/>
              <a:gd name="connsiteY12" fmla="*/ 3078165 h 3376786"/>
              <a:gd name="connsiteX13" fmla="*/ 1519343 w 2930627"/>
              <a:gd name="connsiteY13" fmla="*/ 2950371 h 3376786"/>
              <a:gd name="connsiteX14" fmla="*/ 1302649 w 2930627"/>
              <a:gd name="connsiteY14" fmla="*/ 2905921 h 3376786"/>
              <a:gd name="connsiteX15" fmla="*/ 1240736 w 2930627"/>
              <a:gd name="connsiteY15" fmla="*/ 2859884 h 3376786"/>
              <a:gd name="connsiteX16" fmla="*/ 1165899 w 2930627"/>
              <a:gd name="connsiteY16" fmla="*/ 2820767 h 3376786"/>
              <a:gd name="connsiteX17" fmla="*/ 883549 w 2930627"/>
              <a:gd name="connsiteY17" fmla="*/ 2678115 h 3376786"/>
              <a:gd name="connsiteX18" fmla="*/ 732736 w 2930627"/>
              <a:gd name="connsiteY18" fmla="*/ 2537621 h 3376786"/>
              <a:gd name="connsiteX19" fmla="*/ 494611 w 2930627"/>
              <a:gd name="connsiteY19" fmla="*/ 2566990 h 3376786"/>
              <a:gd name="connsiteX20" fmla="*/ 476924 w 2930627"/>
              <a:gd name="connsiteY20" fmla="*/ 2541367 h 3376786"/>
              <a:gd name="connsiteX21" fmla="*/ 451524 w 2930627"/>
              <a:gd name="connsiteY21" fmla="*/ 2550892 h 3376786"/>
              <a:gd name="connsiteX22" fmla="*/ 441999 w 2930627"/>
              <a:gd name="connsiteY22" fmla="*/ 2531842 h 3376786"/>
              <a:gd name="connsiteX23" fmla="*/ 419774 w 2930627"/>
              <a:gd name="connsiteY23" fmla="*/ 2557242 h 3376786"/>
              <a:gd name="connsiteX24" fmla="*/ 403899 w 2930627"/>
              <a:gd name="connsiteY24" fmla="*/ 2535017 h 3376786"/>
              <a:gd name="connsiteX25" fmla="*/ 368974 w 2930627"/>
              <a:gd name="connsiteY25" fmla="*/ 2544542 h 3376786"/>
              <a:gd name="connsiteX26" fmla="*/ 349924 w 2930627"/>
              <a:gd name="connsiteY26" fmla="*/ 2528667 h 3376786"/>
              <a:gd name="connsiteX27" fmla="*/ 337224 w 2930627"/>
              <a:gd name="connsiteY27" fmla="*/ 2496917 h 3376786"/>
              <a:gd name="connsiteX28" fmla="*/ 318174 w 2930627"/>
              <a:gd name="connsiteY28" fmla="*/ 2477867 h 3376786"/>
              <a:gd name="connsiteX29" fmla="*/ 302299 w 2930627"/>
              <a:gd name="connsiteY29" fmla="*/ 2522317 h 3376786"/>
              <a:gd name="connsiteX30" fmla="*/ 273724 w 2930627"/>
              <a:gd name="connsiteY30" fmla="*/ 2519142 h 3376786"/>
              <a:gd name="connsiteX31" fmla="*/ 257849 w 2930627"/>
              <a:gd name="connsiteY31" fmla="*/ 2535017 h 3376786"/>
              <a:gd name="connsiteX32" fmla="*/ 229274 w 2930627"/>
              <a:gd name="connsiteY32" fmla="*/ 2496917 h 3376786"/>
              <a:gd name="connsiteX33" fmla="*/ 194349 w 2930627"/>
              <a:gd name="connsiteY33" fmla="*/ 2512792 h 3376786"/>
              <a:gd name="connsiteX34" fmla="*/ 207049 w 2930627"/>
              <a:gd name="connsiteY34" fmla="*/ 2481042 h 3376786"/>
              <a:gd name="connsiteX35" fmla="*/ 194349 w 2930627"/>
              <a:gd name="connsiteY35" fmla="*/ 2455642 h 3376786"/>
              <a:gd name="connsiteX36" fmla="*/ 156249 w 2930627"/>
              <a:gd name="connsiteY36" fmla="*/ 2420717 h 3376786"/>
              <a:gd name="connsiteX37" fmla="*/ 80049 w 2930627"/>
              <a:gd name="connsiteY37" fmla="*/ 2363567 h 3376786"/>
              <a:gd name="connsiteX38" fmla="*/ 124499 w 2930627"/>
              <a:gd name="connsiteY38" fmla="*/ 2357217 h 3376786"/>
              <a:gd name="connsiteX39" fmla="*/ 29249 w 2930627"/>
              <a:gd name="connsiteY39" fmla="*/ 2252442 h 3376786"/>
              <a:gd name="connsiteX40" fmla="*/ 45125 w 2930627"/>
              <a:gd name="connsiteY40" fmla="*/ 2211167 h 3376786"/>
              <a:gd name="connsiteX41" fmla="*/ 45125 w 2930627"/>
              <a:gd name="connsiteY41" fmla="*/ 2182592 h 3376786"/>
              <a:gd name="connsiteX42" fmla="*/ 83226 w 2930627"/>
              <a:gd name="connsiteY42" fmla="*/ 2134967 h 3376786"/>
              <a:gd name="connsiteX43" fmla="*/ 22900 w 2930627"/>
              <a:gd name="connsiteY43" fmla="*/ 2128617 h 3376786"/>
              <a:gd name="connsiteX44" fmla="*/ 105 w 2930627"/>
              <a:gd name="connsiteY44" fmla="*/ 2103440 h 3376786"/>
              <a:gd name="connsiteX45" fmla="*/ 45125 w 2930627"/>
              <a:gd name="connsiteY45" fmla="*/ 2055592 h 3376786"/>
              <a:gd name="connsiteX46" fmla="*/ 54650 w 2930627"/>
              <a:gd name="connsiteY46" fmla="*/ 1973042 h 3376786"/>
              <a:gd name="connsiteX47" fmla="*/ 130850 w 2930627"/>
              <a:gd name="connsiteY47" fmla="*/ 1779367 h 3376786"/>
              <a:gd name="connsiteX48" fmla="*/ 107261 w 2930627"/>
              <a:gd name="connsiteY48" fmla="*/ 1754190 h 3376786"/>
              <a:gd name="connsiteX49" fmla="*/ 261025 w 2930627"/>
              <a:gd name="connsiteY49" fmla="*/ 1433292 h 3376786"/>
              <a:gd name="connsiteX50" fmla="*/ 307283 w 2930627"/>
              <a:gd name="connsiteY50" fmla="*/ 1281113 h 3376786"/>
              <a:gd name="connsiteX51" fmla="*/ 880150 w 2930627"/>
              <a:gd name="connsiteY51" fmla="*/ 1560292 h 3376786"/>
              <a:gd name="connsiteX52" fmla="*/ 1118275 w 2930627"/>
              <a:gd name="connsiteY52" fmla="*/ 1157067 h 3376786"/>
              <a:gd name="connsiteX53" fmla="*/ 1343700 w 2930627"/>
              <a:gd name="connsiteY53" fmla="*/ 830042 h 3376786"/>
              <a:gd name="connsiteX54" fmla="*/ 1423075 w 2930627"/>
              <a:gd name="connsiteY54" fmla="*/ 782417 h 3376786"/>
              <a:gd name="connsiteX55" fmla="*/ 1438950 w 2930627"/>
              <a:gd name="connsiteY55" fmla="*/ 826867 h 3376786"/>
              <a:gd name="connsiteX56" fmla="*/ 1477050 w 2930627"/>
              <a:gd name="connsiteY56" fmla="*/ 795117 h 3376786"/>
              <a:gd name="connsiteX57" fmla="*/ 1492925 w 2930627"/>
              <a:gd name="connsiteY57" fmla="*/ 817342 h 3376786"/>
              <a:gd name="connsiteX58" fmla="*/ 1772546 w 2930627"/>
              <a:gd name="connsiteY58" fmla="*/ 727869 h 3376786"/>
              <a:gd name="connsiteX59" fmla="*/ 1582840 w 2930627"/>
              <a:gd name="connsiteY59" fmla="*/ 0 h 3376786"/>
              <a:gd name="connsiteX0" fmla="*/ 1772546 w 2930627"/>
              <a:gd name="connsiteY0" fmla="*/ 1 h 2648918"/>
              <a:gd name="connsiteX1" fmla="*/ 2930627 w 2930627"/>
              <a:gd name="connsiteY1" fmla="*/ 1880395 h 2648918"/>
              <a:gd name="connsiteX2" fmla="*/ 2588523 w 2930627"/>
              <a:gd name="connsiteY2" fmla="*/ 2082802 h 2648918"/>
              <a:gd name="connsiteX3" fmla="*/ 2692503 w 2930627"/>
              <a:gd name="connsiteY3" fmla="*/ 2583658 h 2648918"/>
              <a:gd name="connsiteX4" fmla="*/ 2642498 w 2930627"/>
              <a:gd name="connsiteY4" fmla="*/ 2643985 h 2648918"/>
              <a:gd name="connsiteX5" fmla="*/ 2547024 w 2930627"/>
              <a:gd name="connsiteY5" fmla="*/ 2458023 h 2648918"/>
              <a:gd name="connsiteX6" fmla="*/ 2381924 w 2930627"/>
              <a:gd name="connsiteY6" fmla="*/ 2531048 h 2648918"/>
              <a:gd name="connsiteX7" fmla="*/ 2163867 w 2930627"/>
              <a:gd name="connsiteY7" fmla="*/ 2359822 h 2648918"/>
              <a:gd name="connsiteX8" fmla="*/ 2067599 w 2930627"/>
              <a:gd name="connsiteY8" fmla="*/ 2362773 h 2648918"/>
              <a:gd name="connsiteX9" fmla="*/ 1953299 w 2930627"/>
              <a:gd name="connsiteY9" fmla="*/ 2359598 h 2648918"/>
              <a:gd name="connsiteX10" fmla="*/ 1819379 w 2930627"/>
              <a:gd name="connsiteY10" fmla="*/ 2260603 h 2648918"/>
              <a:gd name="connsiteX11" fmla="*/ 1727874 w 2930627"/>
              <a:gd name="connsiteY11" fmla="*/ 2369123 h 2648918"/>
              <a:gd name="connsiteX12" fmla="*/ 1628085 w 2930627"/>
              <a:gd name="connsiteY12" fmla="*/ 2350297 h 2648918"/>
              <a:gd name="connsiteX13" fmla="*/ 1519343 w 2930627"/>
              <a:gd name="connsiteY13" fmla="*/ 2222503 h 2648918"/>
              <a:gd name="connsiteX14" fmla="*/ 1302649 w 2930627"/>
              <a:gd name="connsiteY14" fmla="*/ 2178053 h 2648918"/>
              <a:gd name="connsiteX15" fmla="*/ 1240736 w 2930627"/>
              <a:gd name="connsiteY15" fmla="*/ 2132016 h 2648918"/>
              <a:gd name="connsiteX16" fmla="*/ 1165899 w 2930627"/>
              <a:gd name="connsiteY16" fmla="*/ 2092899 h 2648918"/>
              <a:gd name="connsiteX17" fmla="*/ 883549 w 2930627"/>
              <a:gd name="connsiteY17" fmla="*/ 1950247 h 2648918"/>
              <a:gd name="connsiteX18" fmla="*/ 732736 w 2930627"/>
              <a:gd name="connsiteY18" fmla="*/ 1809753 h 2648918"/>
              <a:gd name="connsiteX19" fmla="*/ 494611 w 2930627"/>
              <a:gd name="connsiteY19" fmla="*/ 1839122 h 2648918"/>
              <a:gd name="connsiteX20" fmla="*/ 476924 w 2930627"/>
              <a:gd name="connsiteY20" fmla="*/ 1813499 h 2648918"/>
              <a:gd name="connsiteX21" fmla="*/ 451524 w 2930627"/>
              <a:gd name="connsiteY21" fmla="*/ 1823024 h 2648918"/>
              <a:gd name="connsiteX22" fmla="*/ 441999 w 2930627"/>
              <a:gd name="connsiteY22" fmla="*/ 1803974 h 2648918"/>
              <a:gd name="connsiteX23" fmla="*/ 419774 w 2930627"/>
              <a:gd name="connsiteY23" fmla="*/ 1829374 h 2648918"/>
              <a:gd name="connsiteX24" fmla="*/ 403899 w 2930627"/>
              <a:gd name="connsiteY24" fmla="*/ 1807149 h 2648918"/>
              <a:gd name="connsiteX25" fmla="*/ 368974 w 2930627"/>
              <a:gd name="connsiteY25" fmla="*/ 1816674 h 2648918"/>
              <a:gd name="connsiteX26" fmla="*/ 349924 w 2930627"/>
              <a:gd name="connsiteY26" fmla="*/ 1800799 h 2648918"/>
              <a:gd name="connsiteX27" fmla="*/ 337224 w 2930627"/>
              <a:gd name="connsiteY27" fmla="*/ 1769049 h 2648918"/>
              <a:gd name="connsiteX28" fmla="*/ 318174 w 2930627"/>
              <a:gd name="connsiteY28" fmla="*/ 1749999 h 2648918"/>
              <a:gd name="connsiteX29" fmla="*/ 302299 w 2930627"/>
              <a:gd name="connsiteY29" fmla="*/ 1794449 h 2648918"/>
              <a:gd name="connsiteX30" fmla="*/ 273724 w 2930627"/>
              <a:gd name="connsiteY30" fmla="*/ 1791274 h 2648918"/>
              <a:gd name="connsiteX31" fmla="*/ 257849 w 2930627"/>
              <a:gd name="connsiteY31" fmla="*/ 1807149 h 2648918"/>
              <a:gd name="connsiteX32" fmla="*/ 229274 w 2930627"/>
              <a:gd name="connsiteY32" fmla="*/ 1769049 h 2648918"/>
              <a:gd name="connsiteX33" fmla="*/ 194349 w 2930627"/>
              <a:gd name="connsiteY33" fmla="*/ 1784924 h 2648918"/>
              <a:gd name="connsiteX34" fmla="*/ 207049 w 2930627"/>
              <a:gd name="connsiteY34" fmla="*/ 1753174 h 2648918"/>
              <a:gd name="connsiteX35" fmla="*/ 194349 w 2930627"/>
              <a:gd name="connsiteY35" fmla="*/ 1727774 h 2648918"/>
              <a:gd name="connsiteX36" fmla="*/ 156249 w 2930627"/>
              <a:gd name="connsiteY36" fmla="*/ 1692849 h 2648918"/>
              <a:gd name="connsiteX37" fmla="*/ 80049 w 2930627"/>
              <a:gd name="connsiteY37" fmla="*/ 1635699 h 2648918"/>
              <a:gd name="connsiteX38" fmla="*/ 124499 w 2930627"/>
              <a:gd name="connsiteY38" fmla="*/ 1629349 h 2648918"/>
              <a:gd name="connsiteX39" fmla="*/ 29249 w 2930627"/>
              <a:gd name="connsiteY39" fmla="*/ 1524574 h 2648918"/>
              <a:gd name="connsiteX40" fmla="*/ 45125 w 2930627"/>
              <a:gd name="connsiteY40" fmla="*/ 1483299 h 2648918"/>
              <a:gd name="connsiteX41" fmla="*/ 45125 w 2930627"/>
              <a:gd name="connsiteY41" fmla="*/ 1454724 h 2648918"/>
              <a:gd name="connsiteX42" fmla="*/ 83226 w 2930627"/>
              <a:gd name="connsiteY42" fmla="*/ 1407099 h 2648918"/>
              <a:gd name="connsiteX43" fmla="*/ 22900 w 2930627"/>
              <a:gd name="connsiteY43" fmla="*/ 1400749 h 2648918"/>
              <a:gd name="connsiteX44" fmla="*/ 105 w 2930627"/>
              <a:gd name="connsiteY44" fmla="*/ 1375572 h 2648918"/>
              <a:gd name="connsiteX45" fmla="*/ 45125 w 2930627"/>
              <a:gd name="connsiteY45" fmla="*/ 1327724 h 2648918"/>
              <a:gd name="connsiteX46" fmla="*/ 54650 w 2930627"/>
              <a:gd name="connsiteY46" fmla="*/ 1245174 h 2648918"/>
              <a:gd name="connsiteX47" fmla="*/ 130850 w 2930627"/>
              <a:gd name="connsiteY47" fmla="*/ 1051499 h 2648918"/>
              <a:gd name="connsiteX48" fmla="*/ 107261 w 2930627"/>
              <a:gd name="connsiteY48" fmla="*/ 1026322 h 2648918"/>
              <a:gd name="connsiteX49" fmla="*/ 261025 w 2930627"/>
              <a:gd name="connsiteY49" fmla="*/ 705424 h 2648918"/>
              <a:gd name="connsiteX50" fmla="*/ 307283 w 2930627"/>
              <a:gd name="connsiteY50" fmla="*/ 553245 h 2648918"/>
              <a:gd name="connsiteX51" fmla="*/ 880150 w 2930627"/>
              <a:gd name="connsiteY51" fmla="*/ 832424 h 2648918"/>
              <a:gd name="connsiteX52" fmla="*/ 1118275 w 2930627"/>
              <a:gd name="connsiteY52" fmla="*/ 429199 h 2648918"/>
              <a:gd name="connsiteX53" fmla="*/ 1343700 w 2930627"/>
              <a:gd name="connsiteY53" fmla="*/ 102174 h 2648918"/>
              <a:gd name="connsiteX54" fmla="*/ 1423075 w 2930627"/>
              <a:gd name="connsiteY54" fmla="*/ 54549 h 2648918"/>
              <a:gd name="connsiteX55" fmla="*/ 1438950 w 2930627"/>
              <a:gd name="connsiteY55" fmla="*/ 98999 h 2648918"/>
              <a:gd name="connsiteX56" fmla="*/ 1477050 w 2930627"/>
              <a:gd name="connsiteY56" fmla="*/ 67249 h 2648918"/>
              <a:gd name="connsiteX57" fmla="*/ 1492925 w 2930627"/>
              <a:gd name="connsiteY57" fmla="*/ 89474 h 2648918"/>
              <a:gd name="connsiteX58" fmla="*/ 1772546 w 2930627"/>
              <a:gd name="connsiteY58" fmla="*/ 1 h 2648918"/>
              <a:gd name="connsiteX0" fmla="*/ 1492925 w 2930627"/>
              <a:gd name="connsiteY0" fmla="*/ 34925 h 2594369"/>
              <a:gd name="connsiteX1" fmla="*/ 2930627 w 2930627"/>
              <a:gd name="connsiteY1" fmla="*/ 1825846 h 2594369"/>
              <a:gd name="connsiteX2" fmla="*/ 2588523 w 2930627"/>
              <a:gd name="connsiteY2" fmla="*/ 2028253 h 2594369"/>
              <a:gd name="connsiteX3" fmla="*/ 2692503 w 2930627"/>
              <a:gd name="connsiteY3" fmla="*/ 2529109 h 2594369"/>
              <a:gd name="connsiteX4" fmla="*/ 2642498 w 2930627"/>
              <a:gd name="connsiteY4" fmla="*/ 2589436 h 2594369"/>
              <a:gd name="connsiteX5" fmla="*/ 2547024 w 2930627"/>
              <a:gd name="connsiteY5" fmla="*/ 2403474 h 2594369"/>
              <a:gd name="connsiteX6" fmla="*/ 2381924 w 2930627"/>
              <a:gd name="connsiteY6" fmla="*/ 2476499 h 2594369"/>
              <a:gd name="connsiteX7" fmla="*/ 2163867 w 2930627"/>
              <a:gd name="connsiteY7" fmla="*/ 2305273 h 2594369"/>
              <a:gd name="connsiteX8" fmla="*/ 2067599 w 2930627"/>
              <a:gd name="connsiteY8" fmla="*/ 2308224 h 2594369"/>
              <a:gd name="connsiteX9" fmla="*/ 1953299 w 2930627"/>
              <a:gd name="connsiteY9" fmla="*/ 2305049 h 2594369"/>
              <a:gd name="connsiteX10" fmla="*/ 1819379 w 2930627"/>
              <a:gd name="connsiteY10" fmla="*/ 2206054 h 2594369"/>
              <a:gd name="connsiteX11" fmla="*/ 1727874 w 2930627"/>
              <a:gd name="connsiteY11" fmla="*/ 2314574 h 2594369"/>
              <a:gd name="connsiteX12" fmla="*/ 1628085 w 2930627"/>
              <a:gd name="connsiteY12" fmla="*/ 2295748 h 2594369"/>
              <a:gd name="connsiteX13" fmla="*/ 1519343 w 2930627"/>
              <a:gd name="connsiteY13" fmla="*/ 2167954 h 2594369"/>
              <a:gd name="connsiteX14" fmla="*/ 1302649 w 2930627"/>
              <a:gd name="connsiteY14" fmla="*/ 2123504 h 2594369"/>
              <a:gd name="connsiteX15" fmla="*/ 1240736 w 2930627"/>
              <a:gd name="connsiteY15" fmla="*/ 2077467 h 2594369"/>
              <a:gd name="connsiteX16" fmla="*/ 1165899 w 2930627"/>
              <a:gd name="connsiteY16" fmla="*/ 2038350 h 2594369"/>
              <a:gd name="connsiteX17" fmla="*/ 883549 w 2930627"/>
              <a:gd name="connsiteY17" fmla="*/ 1895698 h 2594369"/>
              <a:gd name="connsiteX18" fmla="*/ 732736 w 2930627"/>
              <a:gd name="connsiteY18" fmla="*/ 1755204 h 2594369"/>
              <a:gd name="connsiteX19" fmla="*/ 494611 w 2930627"/>
              <a:gd name="connsiteY19" fmla="*/ 1784573 h 2594369"/>
              <a:gd name="connsiteX20" fmla="*/ 476924 w 2930627"/>
              <a:gd name="connsiteY20" fmla="*/ 1758950 h 2594369"/>
              <a:gd name="connsiteX21" fmla="*/ 451524 w 2930627"/>
              <a:gd name="connsiteY21" fmla="*/ 1768475 h 2594369"/>
              <a:gd name="connsiteX22" fmla="*/ 441999 w 2930627"/>
              <a:gd name="connsiteY22" fmla="*/ 1749425 h 2594369"/>
              <a:gd name="connsiteX23" fmla="*/ 419774 w 2930627"/>
              <a:gd name="connsiteY23" fmla="*/ 1774825 h 2594369"/>
              <a:gd name="connsiteX24" fmla="*/ 403899 w 2930627"/>
              <a:gd name="connsiteY24" fmla="*/ 1752600 h 2594369"/>
              <a:gd name="connsiteX25" fmla="*/ 368974 w 2930627"/>
              <a:gd name="connsiteY25" fmla="*/ 1762125 h 2594369"/>
              <a:gd name="connsiteX26" fmla="*/ 349924 w 2930627"/>
              <a:gd name="connsiteY26" fmla="*/ 1746250 h 2594369"/>
              <a:gd name="connsiteX27" fmla="*/ 337224 w 2930627"/>
              <a:gd name="connsiteY27" fmla="*/ 1714500 h 2594369"/>
              <a:gd name="connsiteX28" fmla="*/ 318174 w 2930627"/>
              <a:gd name="connsiteY28" fmla="*/ 1695450 h 2594369"/>
              <a:gd name="connsiteX29" fmla="*/ 302299 w 2930627"/>
              <a:gd name="connsiteY29" fmla="*/ 1739900 h 2594369"/>
              <a:gd name="connsiteX30" fmla="*/ 273724 w 2930627"/>
              <a:gd name="connsiteY30" fmla="*/ 1736725 h 2594369"/>
              <a:gd name="connsiteX31" fmla="*/ 257849 w 2930627"/>
              <a:gd name="connsiteY31" fmla="*/ 1752600 h 2594369"/>
              <a:gd name="connsiteX32" fmla="*/ 229274 w 2930627"/>
              <a:gd name="connsiteY32" fmla="*/ 1714500 h 2594369"/>
              <a:gd name="connsiteX33" fmla="*/ 194349 w 2930627"/>
              <a:gd name="connsiteY33" fmla="*/ 1730375 h 2594369"/>
              <a:gd name="connsiteX34" fmla="*/ 207049 w 2930627"/>
              <a:gd name="connsiteY34" fmla="*/ 1698625 h 2594369"/>
              <a:gd name="connsiteX35" fmla="*/ 194349 w 2930627"/>
              <a:gd name="connsiteY35" fmla="*/ 1673225 h 2594369"/>
              <a:gd name="connsiteX36" fmla="*/ 156249 w 2930627"/>
              <a:gd name="connsiteY36" fmla="*/ 1638300 h 2594369"/>
              <a:gd name="connsiteX37" fmla="*/ 80049 w 2930627"/>
              <a:gd name="connsiteY37" fmla="*/ 1581150 h 2594369"/>
              <a:gd name="connsiteX38" fmla="*/ 124499 w 2930627"/>
              <a:gd name="connsiteY38" fmla="*/ 1574800 h 2594369"/>
              <a:gd name="connsiteX39" fmla="*/ 29249 w 2930627"/>
              <a:gd name="connsiteY39" fmla="*/ 1470025 h 2594369"/>
              <a:gd name="connsiteX40" fmla="*/ 45125 w 2930627"/>
              <a:gd name="connsiteY40" fmla="*/ 1428750 h 2594369"/>
              <a:gd name="connsiteX41" fmla="*/ 45125 w 2930627"/>
              <a:gd name="connsiteY41" fmla="*/ 1400175 h 2594369"/>
              <a:gd name="connsiteX42" fmla="*/ 83226 w 2930627"/>
              <a:gd name="connsiteY42" fmla="*/ 1352550 h 2594369"/>
              <a:gd name="connsiteX43" fmla="*/ 22900 w 2930627"/>
              <a:gd name="connsiteY43" fmla="*/ 1346200 h 2594369"/>
              <a:gd name="connsiteX44" fmla="*/ 105 w 2930627"/>
              <a:gd name="connsiteY44" fmla="*/ 1321023 h 2594369"/>
              <a:gd name="connsiteX45" fmla="*/ 45125 w 2930627"/>
              <a:gd name="connsiteY45" fmla="*/ 1273175 h 2594369"/>
              <a:gd name="connsiteX46" fmla="*/ 54650 w 2930627"/>
              <a:gd name="connsiteY46" fmla="*/ 1190625 h 2594369"/>
              <a:gd name="connsiteX47" fmla="*/ 130850 w 2930627"/>
              <a:gd name="connsiteY47" fmla="*/ 996950 h 2594369"/>
              <a:gd name="connsiteX48" fmla="*/ 107261 w 2930627"/>
              <a:gd name="connsiteY48" fmla="*/ 971773 h 2594369"/>
              <a:gd name="connsiteX49" fmla="*/ 261025 w 2930627"/>
              <a:gd name="connsiteY49" fmla="*/ 650875 h 2594369"/>
              <a:gd name="connsiteX50" fmla="*/ 307283 w 2930627"/>
              <a:gd name="connsiteY50" fmla="*/ 498696 h 2594369"/>
              <a:gd name="connsiteX51" fmla="*/ 880150 w 2930627"/>
              <a:gd name="connsiteY51" fmla="*/ 777875 h 2594369"/>
              <a:gd name="connsiteX52" fmla="*/ 1118275 w 2930627"/>
              <a:gd name="connsiteY52" fmla="*/ 374650 h 2594369"/>
              <a:gd name="connsiteX53" fmla="*/ 1343700 w 2930627"/>
              <a:gd name="connsiteY53" fmla="*/ 47625 h 2594369"/>
              <a:gd name="connsiteX54" fmla="*/ 1423075 w 2930627"/>
              <a:gd name="connsiteY54" fmla="*/ 0 h 2594369"/>
              <a:gd name="connsiteX55" fmla="*/ 1438950 w 2930627"/>
              <a:gd name="connsiteY55" fmla="*/ 44450 h 2594369"/>
              <a:gd name="connsiteX56" fmla="*/ 1477050 w 2930627"/>
              <a:gd name="connsiteY56" fmla="*/ 12700 h 2594369"/>
              <a:gd name="connsiteX57" fmla="*/ 1492925 w 2930627"/>
              <a:gd name="connsiteY57" fmla="*/ 34925 h 2594369"/>
              <a:gd name="connsiteX0" fmla="*/ 1477050 w 2930627"/>
              <a:gd name="connsiteY0" fmla="*/ 12700 h 2594369"/>
              <a:gd name="connsiteX1" fmla="*/ 2930627 w 2930627"/>
              <a:gd name="connsiteY1" fmla="*/ 1825846 h 2594369"/>
              <a:gd name="connsiteX2" fmla="*/ 2588523 w 2930627"/>
              <a:gd name="connsiteY2" fmla="*/ 2028253 h 2594369"/>
              <a:gd name="connsiteX3" fmla="*/ 2692503 w 2930627"/>
              <a:gd name="connsiteY3" fmla="*/ 2529109 h 2594369"/>
              <a:gd name="connsiteX4" fmla="*/ 2642498 w 2930627"/>
              <a:gd name="connsiteY4" fmla="*/ 2589436 h 2594369"/>
              <a:gd name="connsiteX5" fmla="*/ 2547024 w 2930627"/>
              <a:gd name="connsiteY5" fmla="*/ 2403474 h 2594369"/>
              <a:gd name="connsiteX6" fmla="*/ 2381924 w 2930627"/>
              <a:gd name="connsiteY6" fmla="*/ 2476499 h 2594369"/>
              <a:gd name="connsiteX7" fmla="*/ 2163867 w 2930627"/>
              <a:gd name="connsiteY7" fmla="*/ 2305273 h 2594369"/>
              <a:gd name="connsiteX8" fmla="*/ 2067599 w 2930627"/>
              <a:gd name="connsiteY8" fmla="*/ 2308224 h 2594369"/>
              <a:gd name="connsiteX9" fmla="*/ 1953299 w 2930627"/>
              <a:gd name="connsiteY9" fmla="*/ 2305049 h 2594369"/>
              <a:gd name="connsiteX10" fmla="*/ 1819379 w 2930627"/>
              <a:gd name="connsiteY10" fmla="*/ 2206054 h 2594369"/>
              <a:gd name="connsiteX11" fmla="*/ 1727874 w 2930627"/>
              <a:gd name="connsiteY11" fmla="*/ 2314574 h 2594369"/>
              <a:gd name="connsiteX12" fmla="*/ 1628085 w 2930627"/>
              <a:gd name="connsiteY12" fmla="*/ 2295748 h 2594369"/>
              <a:gd name="connsiteX13" fmla="*/ 1519343 w 2930627"/>
              <a:gd name="connsiteY13" fmla="*/ 2167954 h 2594369"/>
              <a:gd name="connsiteX14" fmla="*/ 1302649 w 2930627"/>
              <a:gd name="connsiteY14" fmla="*/ 2123504 h 2594369"/>
              <a:gd name="connsiteX15" fmla="*/ 1240736 w 2930627"/>
              <a:gd name="connsiteY15" fmla="*/ 2077467 h 2594369"/>
              <a:gd name="connsiteX16" fmla="*/ 1165899 w 2930627"/>
              <a:gd name="connsiteY16" fmla="*/ 2038350 h 2594369"/>
              <a:gd name="connsiteX17" fmla="*/ 883549 w 2930627"/>
              <a:gd name="connsiteY17" fmla="*/ 1895698 h 2594369"/>
              <a:gd name="connsiteX18" fmla="*/ 732736 w 2930627"/>
              <a:gd name="connsiteY18" fmla="*/ 1755204 h 2594369"/>
              <a:gd name="connsiteX19" fmla="*/ 494611 w 2930627"/>
              <a:gd name="connsiteY19" fmla="*/ 1784573 h 2594369"/>
              <a:gd name="connsiteX20" fmla="*/ 476924 w 2930627"/>
              <a:gd name="connsiteY20" fmla="*/ 1758950 h 2594369"/>
              <a:gd name="connsiteX21" fmla="*/ 451524 w 2930627"/>
              <a:gd name="connsiteY21" fmla="*/ 1768475 h 2594369"/>
              <a:gd name="connsiteX22" fmla="*/ 441999 w 2930627"/>
              <a:gd name="connsiteY22" fmla="*/ 1749425 h 2594369"/>
              <a:gd name="connsiteX23" fmla="*/ 419774 w 2930627"/>
              <a:gd name="connsiteY23" fmla="*/ 1774825 h 2594369"/>
              <a:gd name="connsiteX24" fmla="*/ 403899 w 2930627"/>
              <a:gd name="connsiteY24" fmla="*/ 1752600 h 2594369"/>
              <a:gd name="connsiteX25" fmla="*/ 368974 w 2930627"/>
              <a:gd name="connsiteY25" fmla="*/ 1762125 h 2594369"/>
              <a:gd name="connsiteX26" fmla="*/ 349924 w 2930627"/>
              <a:gd name="connsiteY26" fmla="*/ 1746250 h 2594369"/>
              <a:gd name="connsiteX27" fmla="*/ 337224 w 2930627"/>
              <a:gd name="connsiteY27" fmla="*/ 1714500 h 2594369"/>
              <a:gd name="connsiteX28" fmla="*/ 318174 w 2930627"/>
              <a:gd name="connsiteY28" fmla="*/ 1695450 h 2594369"/>
              <a:gd name="connsiteX29" fmla="*/ 302299 w 2930627"/>
              <a:gd name="connsiteY29" fmla="*/ 1739900 h 2594369"/>
              <a:gd name="connsiteX30" fmla="*/ 273724 w 2930627"/>
              <a:gd name="connsiteY30" fmla="*/ 1736725 h 2594369"/>
              <a:gd name="connsiteX31" fmla="*/ 257849 w 2930627"/>
              <a:gd name="connsiteY31" fmla="*/ 1752600 h 2594369"/>
              <a:gd name="connsiteX32" fmla="*/ 229274 w 2930627"/>
              <a:gd name="connsiteY32" fmla="*/ 1714500 h 2594369"/>
              <a:gd name="connsiteX33" fmla="*/ 194349 w 2930627"/>
              <a:gd name="connsiteY33" fmla="*/ 1730375 h 2594369"/>
              <a:gd name="connsiteX34" fmla="*/ 207049 w 2930627"/>
              <a:gd name="connsiteY34" fmla="*/ 1698625 h 2594369"/>
              <a:gd name="connsiteX35" fmla="*/ 194349 w 2930627"/>
              <a:gd name="connsiteY35" fmla="*/ 1673225 h 2594369"/>
              <a:gd name="connsiteX36" fmla="*/ 156249 w 2930627"/>
              <a:gd name="connsiteY36" fmla="*/ 1638300 h 2594369"/>
              <a:gd name="connsiteX37" fmla="*/ 80049 w 2930627"/>
              <a:gd name="connsiteY37" fmla="*/ 1581150 h 2594369"/>
              <a:gd name="connsiteX38" fmla="*/ 124499 w 2930627"/>
              <a:gd name="connsiteY38" fmla="*/ 1574800 h 2594369"/>
              <a:gd name="connsiteX39" fmla="*/ 29249 w 2930627"/>
              <a:gd name="connsiteY39" fmla="*/ 1470025 h 2594369"/>
              <a:gd name="connsiteX40" fmla="*/ 45125 w 2930627"/>
              <a:gd name="connsiteY40" fmla="*/ 1428750 h 2594369"/>
              <a:gd name="connsiteX41" fmla="*/ 45125 w 2930627"/>
              <a:gd name="connsiteY41" fmla="*/ 1400175 h 2594369"/>
              <a:gd name="connsiteX42" fmla="*/ 83226 w 2930627"/>
              <a:gd name="connsiteY42" fmla="*/ 1352550 h 2594369"/>
              <a:gd name="connsiteX43" fmla="*/ 22900 w 2930627"/>
              <a:gd name="connsiteY43" fmla="*/ 1346200 h 2594369"/>
              <a:gd name="connsiteX44" fmla="*/ 105 w 2930627"/>
              <a:gd name="connsiteY44" fmla="*/ 1321023 h 2594369"/>
              <a:gd name="connsiteX45" fmla="*/ 45125 w 2930627"/>
              <a:gd name="connsiteY45" fmla="*/ 1273175 h 2594369"/>
              <a:gd name="connsiteX46" fmla="*/ 54650 w 2930627"/>
              <a:gd name="connsiteY46" fmla="*/ 1190625 h 2594369"/>
              <a:gd name="connsiteX47" fmla="*/ 130850 w 2930627"/>
              <a:gd name="connsiteY47" fmla="*/ 996950 h 2594369"/>
              <a:gd name="connsiteX48" fmla="*/ 107261 w 2930627"/>
              <a:gd name="connsiteY48" fmla="*/ 971773 h 2594369"/>
              <a:gd name="connsiteX49" fmla="*/ 261025 w 2930627"/>
              <a:gd name="connsiteY49" fmla="*/ 650875 h 2594369"/>
              <a:gd name="connsiteX50" fmla="*/ 307283 w 2930627"/>
              <a:gd name="connsiteY50" fmla="*/ 498696 h 2594369"/>
              <a:gd name="connsiteX51" fmla="*/ 880150 w 2930627"/>
              <a:gd name="connsiteY51" fmla="*/ 777875 h 2594369"/>
              <a:gd name="connsiteX52" fmla="*/ 1118275 w 2930627"/>
              <a:gd name="connsiteY52" fmla="*/ 374650 h 2594369"/>
              <a:gd name="connsiteX53" fmla="*/ 1343700 w 2930627"/>
              <a:gd name="connsiteY53" fmla="*/ 47625 h 2594369"/>
              <a:gd name="connsiteX54" fmla="*/ 1423075 w 2930627"/>
              <a:gd name="connsiteY54" fmla="*/ 0 h 2594369"/>
              <a:gd name="connsiteX55" fmla="*/ 1438950 w 2930627"/>
              <a:gd name="connsiteY55" fmla="*/ 44450 h 2594369"/>
              <a:gd name="connsiteX56" fmla="*/ 1477050 w 2930627"/>
              <a:gd name="connsiteY56" fmla="*/ 12700 h 2594369"/>
              <a:gd name="connsiteX0" fmla="*/ 1438950 w 2930627"/>
              <a:gd name="connsiteY0" fmla="*/ 44450 h 2594369"/>
              <a:gd name="connsiteX1" fmla="*/ 2930627 w 2930627"/>
              <a:gd name="connsiteY1" fmla="*/ 1825846 h 2594369"/>
              <a:gd name="connsiteX2" fmla="*/ 2588523 w 2930627"/>
              <a:gd name="connsiteY2" fmla="*/ 2028253 h 2594369"/>
              <a:gd name="connsiteX3" fmla="*/ 2692503 w 2930627"/>
              <a:gd name="connsiteY3" fmla="*/ 2529109 h 2594369"/>
              <a:gd name="connsiteX4" fmla="*/ 2642498 w 2930627"/>
              <a:gd name="connsiteY4" fmla="*/ 2589436 h 2594369"/>
              <a:gd name="connsiteX5" fmla="*/ 2547024 w 2930627"/>
              <a:gd name="connsiteY5" fmla="*/ 2403474 h 2594369"/>
              <a:gd name="connsiteX6" fmla="*/ 2381924 w 2930627"/>
              <a:gd name="connsiteY6" fmla="*/ 2476499 h 2594369"/>
              <a:gd name="connsiteX7" fmla="*/ 2163867 w 2930627"/>
              <a:gd name="connsiteY7" fmla="*/ 2305273 h 2594369"/>
              <a:gd name="connsiteX8" fmla="*/ 2067599 w 2930627"/>
              <a:gd name="connsiteY8" fmla="*/ 2308224 h 2594369"/>
              <a:gd name="connsiteX9" fmla="*/ 1953299 w 2930627"/>
              <a:gd name="connsiteY9" fmla="*/ 2305049 h 2594369"/>
              <a:gd name="connsiteX10" fmla="*/ 1819379 w 2930627"/>
              <a:gd name="connsiteY10" fmla="*/ 2206054 h 2594369"/>
              <a:gd name="connsiteX11" fmla="*/ 1727874 w 2930627"/>
              <a:gd name="connsiteY11" fmla="*/ 2314574 h 2594369"/>
              <a:gd name="connsiteX12" fmla="*/ 1628085 w 2930627"/>
              <a:gd name="connsiteY12" fmla="*/ 2295748 h 2594369"/>
              <a:gd name="connsiteX13" fmla="*/ 1519343 w 2930627"/>
              <a:gd name="connsiteY13" fmla="*/ 2167954 h 2594369"/>
              <a:gd name="connsiteX14" fmla="*/ 1302649 w 2930627"/>
              <a:gd name="connsiteY14" fmla="*/ 2123504 h 2594369"/>
              <a:gd name="connsiteX15" fmla="*/ 1240736 w 2930627"/>
              <a:gd name="connsiteY15" fmla="*/ 2077467 h 2594369"/>
              <a:gd name="connsiteX16" fmla="*/ 1165899 w 2930627"/>
              <a:gd name="connsiteY16" fmla="*/ 2038350 h 2594369"/>
              <a:gd name="connsiteX17" fmla="*/ 883549 w 2930627"/>
              <a:gd name="connsiteY17" fmla="*/ 1895698 h 2594369"/>
              <a:gd name="connsiteX18" fmla="*/ 732736 w 2930627"/>
              <a:gd name="connsiteY18" fmla="*/ 1755204 h 2594369"/>
              <a:gd name="connsiteX19" fmla="*/ 494611 w 2930627"/>
              <a:gd name="connsiteY19" fmla="*/ 1784573 h 2594369"/>
              <a:gd name="connsiteX20" fmla="*/ 476924 w 2930627"/>
              <a:gd name="connsiteY20" fmla="*/ 1758950 h 2594369"/>
              <a:gd name="connsiteX21" fmla="*/ 451524 w 2930627"/>
              <a:gd name="connsiteY21" fmla="*/ 1768475 h 2594369"/>
              <a:gd name="connsiteX22" fmla="*/ 441999 w 2930627"/>
              <a:gd name="connsiteY22" fmla="*/ 1749425 h 2594369"/>
              <a:gd name="connsiteX23" fmla="*/ 419774 w 2930627"/>
              <a:gd name="connsiteY23" fmla="*/ 1774825 h 2594369"/>
              <a:gd name="connsiteX24" fmla="*/ 403899 w 2930627"/>
              <a:gd name="connsiteY24" fmla="*/ 1752600 h 2594369"/>
              <a:gd name="connsiteX25" fmla="*/ 368974 w 2930627"/>
              <a:gd name="connsiteY25" fmla="*/ 1762125 h 2594369"/>
              <a:gd name="connsiteX26" fmla="*/ 349924 w 2930627"/>
              <a:gd name="connsiteY26" fmla="*/ 1746250 h 2594369"/>
              <a:gd name="connsiteX27" fmla="*/ 337224 w 2930627"/>
              <a:gd name="connsiteY27" fmla="*/ 1714500 h 2594369"/>
              <a:gd name="connsiteX28" fmla="*/ 318174 w 2930627"/>
              <a:gd name="connsiteY28" fmla="*/ 1695450 h 2594369"/>
              <a:gd name="connsiteX29" fmla="*/ 302299 w 2930627"/>
              <a:gd name="connsiteY29" fmla="*/ 1739900 h 2594369"/>
              <a:gd name="connsiteX30" fmla="*/ 273724 w 2930627"/>
              <a:gd name="connsiteY30" fmla="*/ 1736725 h 2594369"/>
              <a:gd name="connsiteX31" fmla="*/ 257849 w 2930627"/>
              <a:gd name="connsiteY31" fmla="*/ 1752600 h 2594369"/>
              <a:gd name="connsiteX32" fmla="*/ 229274 w 2930627"/>
              <a:gd name="connsiteY32" fmla="*/ 1714500 h 2594369"/>
              <a:gd name="connsiteX33" fmla="*/ 194349 w 2930627"/>
              <a:gd name="connsiteY33" fmla="*/ 1730375 h 2594369"/>
              <a:gd name="connsiteX34" fmla="*/ 207049 w 2930627"/>
              <a:gd name="connsiteY34" fmla="*/ 1698625 h 2594369"/>
              <a:gd name="connsiteX35" fmla="*/ 194349 w 2930627"/>
              <a:gd name="connsiteY35" fmla="*/ 1673225 h 2594369"/>
              <a:gd name="connsiteX36" fmla="*/ 156249 w 2930627"/>
              <a:gd name="connsiteY36" fmla="*/ 1638300 h 2594369"/>
              <a:gd name="connsiteX37" fmla="*/ 80049 w 2930627"/>
              <a:gd name="connsiteY37" fmla="*/ 1581150 h 2594369"/>
              <a:gd name="connsiteX38" fmla="*/ 124499 w 2930627"/>
              <a:gd name="connsiteY38" fmla="*/ 1574800 h 2594369"/>
              <a:gd name="connsiteX39" fmla="*/ 29249 w 2930627"/>
              <a:gd name="connsiteY39" fmla="*/ 1470025 h 2594369"/>
              <a:gd name="connsiteX40" fmla="*/ 45125 w 2930627"/>
              <a:gd name="connsiteY40" fmla="*/ 1428750 h 2594369"/>
              <a:gd name="connsiteX41" fmla="*/ 45125 w 2930627"/>
              <a:gd name="connsiteY41" fmla="*/ 1400175 h 2594369"/>
              <a:gd name="connsiteX42" fmla="*/ 83226 w 2930627"/>
              <a:gd name="connsiteY42" fmla="*/ 1352550 h 2594369"/>
              <a:gd name="connsiteX43" fmla="*/ 22900 w 2930627"/>
              <a:gd name="connsiteY43" fmla="*/ 1346200 h 2594369"/>
              <a:gd name="connsiteX44" fmla="*/ 105 w 2930627"/>
              <a:gd name="connsiteY44" fmla="*/ 1321023 h 2594369"/>
              <a:gd name="connsiteX45" fmla="*/ 45125 w 2930627"/>
              <a:gd name="connsiteY45" fmla="*/ 1273175 h 2594369"/>
              <a:gd name="connsiteX46" fmla="*/ 54650 w 2930627"/>
              <a:gd name="connsiteY46" fmla="*/ 1190625 h 2594369"/>
              <a:gd name="connsiteX47" fmla="*/ 130850 w 2930627"/>
              <a:gd name="connsiteY47" fmla="*/ 996950 h 2594369"/>
              <a:gd name="connsiteX48" fmla="*/ 107261 w 2930627"/>
              <a:gd name="connsiteY48" fmla="*/ 971773 h 2594369"/>
              <a:gd name="connsiteX49" fmla="*/ 261025 w 2930627"/>
              <a:gd name="connsiteY49" fmla="*/ 650875 h 2594369"/>
              <a:gd name="connsiteX50" fmla="*/ 307283 w 2930627"/>
              <a:gd name="connsiteY50" fmla="*/ 498696 h 2594369"/>
              <a:gd name="connsiteX51" fmla="*/ 880150 w 2930627"/>
              <a:gd name="connsiteY51" fmla="*/ 777875 h 2594369"/>
              <a:gd name="connsiteX52" fmla="*/ 1118275 w 2930627"/>
              <a:gd name="connsiteY52" fmla="*/ 374650 h 2594369"/>
              <a:gd name="connsiteX53" fmla="*/ 1343700 w 2930627"/>
              <a:gd name="connsiteY53" fmla="*/ 47625 h 2594369"/>
              <a:gd name="connsiteX54" fmla="*/ 1423075 w 2930627"/>
              <a:gd name="connsiteY54" fmla="*/ 0 h 2594369"/>
              <a:gd name="connsiteX55" fmla="*/ 1438950 w 2930627"/>
              <a:gd name="connsiteY55" fmla="*/ 44450 h 2594369"/>
              <a:gd name="connsiteX0" fmla="*/ 1423075 w 2930627"/>
              <a:gd name="connsiteY0" fmla="*/ 0 h 2594369"/>
              <a:gd name="connsiteX1" fmla="*/ 2930627 w 2930627"/>
              <a:gd name="connsiteY1" fmla="*/ 1825846 h 2594369"/>
              <a:gd name="connsiteX2" fmla="*/ 2588523 w 2930627"/>
              <a:gd name="connsiteY2" fmla="*/ 2028253 h 2594369"/>
              <a:gd name="connsiteX3" fmla="*/ 2692503 w 2930627"/>
              <a:gd name="connsiteY3" fmla="*/ 2529109 h 2594369"/>
              <a:gd name="connsiteX4" fmla="*/ 2642498 w 2930627"/>
              <a:gd name="connsiteY4" fmla="*/ 2589436 h 2594369"/>
              <a:gd name="connsiteX5" fmla="*/ 2547024 w 2930627"/>
              <a:gd name="connsiteY5" fmla="*/ 2403474 h 2594369"/>
              <a:gd name="connsiteX6" fmla="*/ 2381924 w 2930627"/>
              <a:gd name="connsiteY6" fmla="*/ 2476499 h 2594369"/>
              <a:gd name="connsiteX7" fmla="*/ 2163867 w 2930627"/>
              <a:gd name="connsiteY7" fmla="*/ 2305273 h 2594369"/>
              <a:gd name="connsiteX8" fmla="*/ 2067599 w 2930627"/>
              <a:gd name="connsiteY8" fmla="*/ 2308224 h 2594369"/>
              <a:gd name="connsiteX9" fmla="*/ 1953299 w 2930627"/>
              <a:gd name="connsiteY9" fmla="*/ 2305049 h 2594369"/>
              <a:gd name="connsiteX10" fmla="*/ 1819379 w 2930627"/>
              <a:gd name="connsiteY10" fmla="*/ 2206054 h 2594369"/>
              <a:gd name="connsiteX11" fmla="*/ 1727874 w 2930627"/>
              <a:gd name="connsiteY11" fmla="*/ 2314574 h 2594369"/>
              <a:gd name="connsiteX12" fmla="*/ 1628085 w 2930627"/>
              <a:gd name="connsiteY12" fmla="*/ 2295748 h 2594369"/>
              <a:gd name="connsiteX13" fmla="*/ 1519343 w 2930627"/>
              <a:gd name="connsiteY13" fmla="*/ 2167954 h 2594369"/>
              <a:gd name="connsiteX14" fmla="*/ 1302649 w 2930627"/>
              <a:gd name="connsiteY14" fmla="*/ 2123504 h 2594369"/>
              <a:gd name="connsiteX15" fmla="*/ 1240736 w 2930627"/>
              <a:gd name="connsiteY15" fmla="*/ 2077467 h 2594369"/>
              <a:gd name="connsiteX16" fmla="*/ 1165899 w 2930627"/>
              <a:gd name="connsiteY16" fmla="*/ 2038350 h 2594369"/>
              <a:gd name="connsiteX17" fmla="*/ 883549 w 2930627"/>
              <a:gd name="connsiteY17" fmla="*/ 1895698 h 2594369"/>
              <a:gd name="connsiteX18" fmla="*/ 732736 w 2930627"/>
              <a:gd name="connsiteY18" fmla="*/ 1755204 h 2594369"/>
              <a:gd name="connsiteX19" fmla="*/ 494611 w 2930627"/>
              <a:gd name="connsiteY19" fmla="*/ 1784573 h 2594369"/>
              <a:gd name="connsiteX20" fmla="*/ 476924 w 2930627"/>
              <a:gd name="connsiteY20" fmla="*/ 1758950 h 2594369"/>
              <a:gd name="connsiteX21" fmla="*/ 451524 w 2930627"/>
              <a:gd name="connsiteY21" fmla="*/ 1768475 h 2594369"/>
              <a:gd name="connsiteX22" fmla="*/ 441999 w 2930627"/>
              <a:gd name="connsiteY22" fmla="*/ 1749425 h 2594369"/>
              <a:gd name="connsiteX23" fmla="*/ 419774 w 2930627"/>
              <a:gd name="connsiteY23" fmla="*/ 1774825 h 2594369"/>
              <a:gd name="connsiteX24" fmla="*/ 403899 w 2930627"/>
              <a:gd name="connsiteY24" fmla="*/ 1752600 h 2594369"/>
              <a:gd name="connsiteX25" fmla="*/ 368974 w 2930627"/>
              <a:gd name="connsiteY25" fmla="*/ 1762125 h 2594369"/>
              <a:gd name="connsiteX26" fmla="*/ 349924 w 2930627"/>
              <a:gd name="connsiteY26" fmla="*/ 1746250 h 2594369"/>
              <a:gd name="connsiteX27" fmla="*/ 337224 w 2930627"/>
              <a:gd name="connsiteY27" fmla="*/ 1714500 h 2594369"/>
              <a:gd name="connsiteX28" fmla="*/ 318174 w 2930627"/>
              <a:gd name="connsiteY28" fmla="*/ 1695450 h 2594369"/>
              <a:gd name="connsiteX29" fmla="*/ 302299 w 2930627"/>
              <a:gd name="connsiteY29" fmla="*/ 1739900 h 2594369"/>
              <a:gd name="connsiteX30" fmla="*/ 273724 w 2930627"/>
              <a:gd name="connsiteY30" fmla="*/ 1736725 h 2594369"/>
              <a:gd name="connsiteX31" fmla="*/ 257849 w 2930627"/>
              <a:gd name="connsiteY31" fmla="*/ 1752600 h 2594369"/>
              <a:gd name="connsiteX32" fmla="*/ 229274 w 2930627"/>
              <a:gd name="connsiteY32" fmla="*/ 1714500 h 2594369"/>
              <a:gd name="connsiteX33" fmla="*/ 194349 w 2930627"/>
              <a:gd name="connsiteY33" fmla="*/ 1730375 h 2594369"/>
              <a:gd name="connsiteX34" fmla="*/ 207049 w 2930627"/>
              <a:gd name="connsiteY34" fmla="*/ 1698625 h 2594369"/>
              <a:gd name="connsiteX35" fmla="*/ 194349 w 2930627"/>
              <a:gd name="connsiteY35" fmla="*/ 1673225 h 2594369"/>
              <a:gd name="connsiteX36" fmla="*/ 156249 w 2930627"/>
              <a:gd name="connsiteY36" fmla="*/ 1638300 h 2594369"/>
              <a:gd name="connsiteX37" fmla="*/ 80049 w 2930627"/>
              <a:gd name="connsiteY37" fmla="*/ 1581150 h 2594369"/>
              <a:gd name="connsiteX38" fmla="*/ 124499 w 2930627"/>
              <a:gd name="connsiteY38" fmla="*/ 1574800 h 2594369"/>
              <a:gd name="connsiteX39" fmla="*/ 29249 w 2930627"/>
              <a:gd name="connsiteY39" fmla="*/ 1470025 h 2594369"/>
              <a:gd name="connsiteX40" fmla="*/ 45125 w 2930627"/>
              <a:gd name="connsiteY40" fmla="*/ 1428750 h 2594369"/>
              <a:gd name="connsiteX41" fmla="*/ 45125 w 2930627"/>
              <a:gd name="connsiteY41" fmla="*/ 1400175 h 2594369"/>
              <a:gd name="connsiteX42" fmla="*/ 83226 w 2930627"/>
              <a:gd name="connsiteY42" fmla="*/ 1352550 h 2594369"/>
              <a:gd name="connsiteX43" fmla="*/ 22900 w 2930627"/>
              <a:gd name="connsiteY43" fmla="*/ 1346200 h 2594369"/>
              <a:gd name="connsiteX44" fmla="*/ 105 w 2930627"/>
              <a:gd name="connsiteY44" fmla="*/ 1321023 h 2594369"/>
              <a:gd name="connsiteX45" fmla="*/ 45125 w 2930627"/>
              <a:gd name="connsiteY45" fmla="*/ 1273175 h 2594369"/>
              <a:gd name="connsiteX46" fmla="*/ 54650 w 2930627"/>
              <a:gd name="connsiteY46" fmla="*/ 1190625 h 2594369"/>
              <a:gd name="connsiteX47" fmla="*/ 130850 w 2930627"/>
              <a:gd name="connsiteY47" fmla="*/ 996950 h 2594369"/>
              <a:gd name="connsiteX48" fmla="*/ 107261 w 2930627"/>
              <a:gd name="connsiteY48" fmla="*/ 971773 h 2594369"/>
              <a:gd name="connsiteX49" fmla="*/ 261025 w 2930627"/>
              <a:gd name="connsiteY49" fmla="*/ 650875 h 2594369"/>
              <a:gd name="connsiteX50" fmla="*/ 307283 w 2930627"/>
              <a:gd name="connsiteY50" fmla="*/ 498696 h 2594369"/>
              <a:gd name="connsiteX51" fmla="*/ 880150 w 2930627"/>
              <a:gd name="connsiteY51" fmla="*/ 777875 h 2594369"/>
              <a:gd name="connsiteX52" fmla="*/ 1118275 w 2930627"/>
              <a:gd name="connsiteY52" fmla="*/ 374650 h 2594369"/>
              <a:gd name="connsiteX53" fmla="*/ 1343700 w 2930627"/>
              <a:gd name="connsiteY53" fmla="*/ 47625 h 2594369"/>
              <a:gd name="connsiteX54" fmla="*/ 1423075 w 2930627"/>
              <a:gd name="connsiteY54" fmla="*/ 0 h 2594369"/>
              <a:gd name="connsiteX0" fmla="*/ 1343700 w 2930627"/>
              <a:gd name="connsiteY0" fmla="*/ 0 h 2546744"/>
              <a:gd name="connsiteX1" fmla="*/ 2930627 w 2930627"/>
              <a:gd name="connsiteY1" fmla="*/ 1778221 h 2546744"/>
              <a:gd name="connsiteX2" fmla="*/ 2588523 w 2930627"/>
              <a:gd name="connsiteY2" fmla="*/ 1980628 h 2546744"/>
              <a:gd name="connsiteX3" fmla="*/ 2692503 w 2930627"/>
              <a:gd name="connsiteY3" fmla="*/ 2481484 h 2546744"/>
              <a:gd name="connsiteX4" fmla="*/ 2642498 w 2930627"/>
              <a:gd name="connsiteY4" fmla="*/ 2541811 h 2546744"/>
              <a:gd name="connsiteX5" fmla="*/ 2547024 w 2930627"/>
              <a:gd name="connsiteY5" fmla="*/ 2355849 h 2546744"/>
              <a:gd name="connsiteX6" fmla="*/ 2381924 w 2930627"/>
              <a:gd name="connsiteY6" fmla="*/ 2428874 h 2546744"/>
              <a:gd name="connsiteX7" fmla="*/ 2163867 w 2930627"/>
              <a:gd name="connsiteY7" fmla="*/ 2257648 h 2546744"/>
              <a:gd name="connsiteX8" fmla="*/ 2067599 w 2930627"/>
              <a:gd name="connsiteY8" fmla="*/ 2260599 h 2546744"/>
              <a:gd name="connsiteX9" fmla="*/ 1953299 w 2930627"/>
              <a:gd name="connsiteY9" fmla="*/ 2257424 h 2546744"/>
              <a:gd name="connsiteX10" fmla="*/ 1819379 w 2930627"/>
              <a:gd name="connsiteY10" fmla="*/ 2158429 h 2546744"/>
              <a:gd name="connsiteX11" fmla="*/ 1727874 w 2930627"/>
              <a:gd name="connsiteY11" fmla="*/ 2266949 h 2546744"/>
              <a:gd name="connsiteX12" fmla="*/ 1628085 w 2930627"/>
              <a:gd name="connsiteY12" fmla="*/ 2248123 h 2546744"/>
              <a:gd name="connsiteX13" fmla="*/ 1519343 w 2930627"/>
              <a:gd name="connsiteY13" fmla="*/ 2120329 h 2546744"/>
              <a:gd name="connsiteX14" fmla="*/ 1302649 w 2930627"/>
              <a:gd name="connsiteY14" fmla="*/ 2075879 h 2546744"/>
              <a:gd name="connsiteX15" fmla="*/ 1240736 w 2930627"/>
              <a:gd name="connsiteY15" fmla="*/ 2029842 h 2546744"/>
              <a:gd name="connsiteX16" fmla="*/ 1165899 w 2930627"/>
              <a:gd name="connsiteY16" fmla="*/ 1990725 h 2546744"/>
              <a:gd name="connsiteX17" fmla="*/ 883549 w 2930627"/>
              <a:gd name="connsiteY17" fmla="*/ 1848073 h 2546744"/>
              <a:gd name="connsiteX18" fmla="*/ 732736 w 2930627"/>
              <a:gd name="connsiteY18" fmla="*/ 1707579 h 2546744"/>
              <a:gd name="connsiteX19" fmla="*/ 494611 w 2930627"/>
              <a:gd name="connsiteY19" fmla="*/ 1736948 h 2546744"/>
              <a:gd name="connsiteX20" fmla="*/ 476924 w 2930627"/>
              <a:gd name="connsiteY20" fmla="*/ 1711325 h 2546744"/>
              <a:gd name="connsiteX21" fmla="*/ 451524 w 2930627"/>
              <a:gd name="connsiteY21" fmla="*/ 1720850 h 2546744"/>
              <a:gd name="connsiteX22" fmla="*/ 441999 w 2930627"/>
              <a:gd name="connsiteY22" fmla="*/ 1701800 h 2546744"/>
              <a:gd name="connsiteX23" fmla="*/ 419774 w 2930627"/>
              <a:gd name="connsiteY23" fmla="*/ 1727200 h 2546744"/>
              <a:gd name="connsiteX24" fmla="*/ 403899 w 2930627"/>
              <a:gd name="connsiteY24" fmla="*/ 1704975 h 2546744"/>
              <a:gd name="connsiteX25" fmla="*/ 368974 w 2930627"/>
              <a:gd name="connsiteY25" fmla="*/ 1714500 h 2546744"/>
              <a:gd name="connsiteX26" fmla="*/ 349924 w 2930627"/>
              <a:gd name="connsiteY26" fmla="*/ 1698625 h 2546744"/>
              <a:gd name="connsiteX27" fmla="*/ 337224 w 2930627"/>
              <a:gd name="connsiteY27" fmla="*/ 1666875 h 2546744"/>
              <a:gd name="connsiteX28" fmla="*/ 318174 w 2930627"/>
              <a:gd name="connsiteY28" fmla="*/ 1647825 h 2546744"/>
              <a:gd name="connsiteX29" fmla="*/ 302299 w 2930627"/>
              <a:gd name="connsiteY29" fmla="*/ 1692275 h 2546744"/>
              <a:gd name="connsiteX30" fmla="*/ 273724 w 2930627"/>
              <a:gd name="connsiteY30" fmla="*/ 1689100 h 2546744"/>
              <a:gd name="connsiteX31" fmla="*/ 257849 w 2930627"/>
              <a:gd name="connsiteY31" fmla="*/ 1704975 h 2546744"/>
              <a:gd name="connsiteX32" fmla="*/ 229274 w 2930627"/>
              <a:gd name="connsiteY32" fmla="*/ 1666875 h 2546744"/>
              <a:gd name="connsiteX33" fmla="*/ 194349 w 2930627"/>
              <a:gd name="connsiteY33" fmla="*/ 1682750 h 2546744"/>
              <a:gd name="connsiteX34" fmla="*/ 207049 w 2930627"/>
              <a:gd name="connsiteY34" fmla="*/ 1651000 h 2546744"/>
              <a:gd name="connsiteX35" fmla="*/ 194349 w 2930627"/>
              <a:gd name="connsiteY35" fmla="*/ 1625600 h 2546744"/>
              <a:gd name="connsiteX36" fmla="*/ 156249 w 2930627"/>
              <a:gd name="connsiteY36" fmla="*/ 1590675 h 2546744"/>
              <a:gd name="connsiteX37" fmla="*/ 80049 w 2930627"/>
              <a:gd name="connsiteY37" fmla="*/ 1533525 h 2546744"/>
              <a:gd name="connsiteX38" fmla="*/ 124499 w 2930627"/>
              <a:gd name="connsiteY38" fmla="*/ 1527175 h 2546744"/>
              <a:gd name="connsiteX39" fmla="*/ 29249 w 2930627"/>
              <a:gd name="connsiteY39" fmla="*/ 1422400 h 2546744"/>
              <a:gd name="connsiteX40" fmla="*/ 45125 w 2930627"/>
              <a:gd name="connsiteY40" fmla="*/ 1381125 h 2546744"/>
              <a:gd name="connsiteX41" fmla="*/ 45125 w 2930627"/>
              <a:gd name="connsiteY41" fmla="*/ 1352550 h 2546744"/>
              <a:gd name="connsiteX42" fmla="*/ 83226 w 2930627"/>
              <a:gd name="connsiteY42" fmla="*/ 1304925 h 2546744"/>
              <a:gd name="connsiteX43" fmla="*/ 22900 w 2930627"/>
              <a:gd name="connsiteY43" fmla="*/ 1298575 h 2546744"/>
              <a:gd name="connsiteX44" fmla="*/ 105 w 2930627"/>
              <a:gd name="connsiteY44" fmla="*/ 1273398 h 2546744"/>
              <a:gd name="connsiteX45" fmla="*/ 45125 w 2930627"/>
              <a:gd name="connsiteY45" fmla="*/ 1225550 h 2546744"/>
              <a:gd name="connsiteX46" fmla="*/ 54650 w 2930627"/>
              <a:gd name="connsiteY46" fmla="*/ 1143000 h 2546744"/>
              <a:gd name="connsiteX47" fmla="*/ 130850 w 2930627"/>
              <a:gd name="connsiteY47" fmla="*/ 949325 h 2546744"/>
              <a:gd name="connsiteX48" fmla="*/ 107261 w 2930627"/>
              <a:gd name="connsiteY48" fmla="*/ 924148 h 2546744"/>
              <a:gd name="connsiteX49" fmla="*/ 261025 w 2930627"/>
              <a:gd name="connsiteY49" fmla="*/ 603250 h 2546744"/>
              <a:gd name="connsiteX50" fmla="*/ 307283 w 2930627"/>
              <a:gd name="connsiteY50" fmla="*/ 451071 h 2546744"/>
              <a:gd name="connsiteX51" fmla="*/ 880150 w 2930627"/>
              <a:gd name="connsiteY51" fmla="*/ 730250 h 2546744"/>
              <a:gd name="connsiteX52" fmla="*/ 1118275 w 2930627"/>
              <a:gd name="connsiteY52" fmla="*/ 327025 h 2546744"/>
              <a:gd name="connsiteX53" fmla="*/ 1343700 w 2930627"/>
              <a:gd name="connsiteY53" fmla="*/ 0 h 2546744"/>
              <a:gd name="connsiteX0" fmla="*/ 1118275 w 2930627"/>
              <a:gd name="connsiteY0" fmla="*/ 0 h 2219719"/>
              <a:gd name="connsiteX1" fmla="*/ 2930627 w 2930627"/>
              <a:gd name="connsiteY1" fmla="*/ 1451196 h 2219719"/>
              <a:gd name="connsiteX2" fmla="*/ 2588523 w 2930627"/>
              <a:gd name="connsiteY2" fmla="*/ 1653603 h 2219719"/>
              <a:gd name="connsiteX3" fmla="*/ 2692503 w 2930627"/>
              <a:gd name="connsiteY3" fmla="*/ 2154459 h 2219719"/>
              <a:gd name="connsiteX4" fmla="*/ 2642498 w 2930627"/>
              <a:gd name="connsiteY4" fmla="*/ 2214786 h 2219719"/>
              <a:gd name="connsiteX5" fmla="*/ 2547024 w 2930627"/>
              <a:gd name="connsiteY5" fmla="*/ 2028824 h 2219719"/>
              <a:gd name="connsiteX6" fmla="*/ 2381924 w 2930627"/>
              <a:gd name="connsiteY6" fmla="*/ 2101849 h 2219719"/>
              <a:gd name="connsiteX7" fmla="*/ 2163867 w 2930627"/>
              <a:gd name="connsiteY7" fmla="*/ 1930623 h 2219719"/>
              <a:gd name="connsiteX8" fmla="*/ 2067599 w 2930627"/>
              <a:gd name="connsiteY8" fmla="*/ 1933574 h 2219719"/>
              <a:gd name="connsiteX9" fmla="*/ 1953299 w 2930627"/>
              <a:gd name="connsiteY9" fmla="*/ 1930399 h 2219719"/>
              <a:gd name="connsiteX10" fmla="*/ 1819379 w 2930627"/>
              <a:gd name="connsiteY10" fmla="*/ 1831404 h 2219719"/>
              <a:gd name="connsiteX11" fmla="*/ 1727874 w 2930627"/>
              <a:gd name="connsiteY11" fmla="*/ 1939924 h 2219719"/>
              <a:gd name="connsiteX12" fmla="*/ 1628085 w 2930627"/>
              <a:gd name="connsiteY12" fmla="*/ 1921098 h 2219719"/>
              <a:gd name="connsiteX13" fmla="*/ 1519343 w 2930627"/>
              <a:gd name="connsiteY13" fmla="*/ 1793304 h 2219719"/>
              <a:gd name="connsiteX14" fmla="*/ 1302649 w 2930627"/>
              <a:gd name="connsiteY14" fmla="*/ 1748854 h 2219719"/>
              <a:gd name="connsiteX15" fmla="*/ 1240736 w 2930627"/>
              <a:gd name="connsiteY15" fmla="*/ 1702817 h 2219719"/>
              <a:gd name="connsiteX16" fmla="*/ 1165899 w 2930627"/>
              <a:gd name="connsiteY16" fmla="*/ 1663700 h 2219719"/>
              <a:gd name="connsiteX17" fmla="*/ 883549 w 2930627"/>
              <a:gd name="connsiteY17" fmla="*/ 1521048 h 2219719"/>
              <a:gd name="connsiteX18" fmla="*/ 732736 w 2930627"/>
              <a:gd name="connsiteY18" fmla="*/ 1380554 h 2219719"/>
              <a:gd name="connsiteX19" fmla="*/ 494611 w 2930627"/>
              <a:gd name="connsiteY19" fmla="*/ 1409923 h 2219719"/>
              <a:gd name="connsiteX20" fmla="*/ 476924 w 2930627"/>
              <a:gd name="connsiteY20" fmla="*/ 1384300 h 2219719"/>
              <a:gd name="connsiteX21" fmla="*/ 451524 w 2930627"/>
              <a:gd name="connsiteY21" fmla="*/ 1393825 h 2219719"/>
              <a:gd name="connsiteX22" fmla="*/ 441999 w 2930627"/>
              <a:gd name="connsiteY22" fmla="*/ 1374775 h 2219719"/>
              <a:gd name="connsiteX23" fmla="*/ 419774 w 2930627"/>
              <a:gd name="connsiteY23" fmla="*/ 1400175 h 2219719"/>
              <a:gd name="connsiteX24" fmla="*/ 403899 w 2930627"/>
              <a:gd name="connsiteY24" fmla="*/ 1377950 h 2219719"/>
              <a:gd name="connsiteX25" fmla="*/ 368974 w 2930627"/>
              <a:gd name="connsiteY25" fmla="*/ 1387475 h 2219719"/>
              <a:gd name="connsiteX26" fmla="*/ 349924 w 2930627"/>
              <a:gd name="connsiteY26" fmla="*/ 1371600 h 2219719"/>
              <a:gd name="connsiteX27" fmla="*/ 337224 w 2930627"/>
              <a:gd name="connsiteY27" fmla="*/ 1339850 h 2219719"/>
              <a:gd name="connsiteX28" fmla="*/ 318174 w 2930627"/>
              <a:gd name="connsiteY28" fmla="*/ 1320800 h 2219719"/>
              <a:gd name="connsiteX29" fmla="*/ 302299 w 2930627"/>
              <a:gd name="connsiteY29" fmla="*/ 1365250 h 2219719"/>
              <a:gd name="connsiteX30" fmla="*/ 273724 w 2930627"/>
              <a:gd name="connsiteY30" fmla="*/ 1362075 h 2219719"/>
              <a:gd name="connsiteX31" fmla="*/ 257849 w 2930627"/>
              <a:gd name="connsiteY31" fmla="*/ 1377950 h 2219719"/>
              <a:gd name="connsiteX32" fmla="*/ 229274 w 2930627"/>
              <a:gd name="connsiteY32" fmla="*/ 1339850 h 2219719"/>
              <a:gd name="connsiteX33" fmla="*/ 194349 w 2930627"/>
              <a:gd name="connsiteY33" fmla="*/ 1355725 h 2219719"/>
              <a:gd name="connsiteX34" fmla="*/ 207049 w 2930627"/>
              <a:gd name="connsiteY34" fmla="*/ 1323975 h 2219719"/>
              <a:gd name="connsiteX35" fmla="*/ 194349 w 2930627"/>
              <a:gd name="connsiteY35" fmla="*/ 1298575 h 2219719"/>
              <a:gd name="connsiteX36" fmla="*/ 156249 w 2930627"/>
              <a:gd name="connsiteY36" fmla="*/ 1263650 h 2219719"/>
              <a:gd name="connsiteX37" fmla="*/ 80049 w 2930627"/>
              <a:gd name="connsiteY37" fmla="*/ 1206500 h 2219719"/>
              <a:gd name="connsiteX38" fmla="*/ 124499 w 2930627"/>
              <a:gd name="connsiteY38" fmla="*/ 1200150 h 2219719"/>
              <a:gd name="connsiteX39" fmla="*/ 29249 w 2930627"/>
              <a:gd name="connsiteY39" fmla="*/ 1095375 h 2219719"/>
              <a:gd name="connsiteX40" fmla="*/ 45125 w 2930627"/>
              <a:gd name="connsiteY40" fmla="*/ 1054100 h 2219719"/>
              <a:gd name="connsiteX41" fmla="*/ 45125 w 2930627"/>
              <a:gd name="connsiteY41" fmla="*/ 1025525 h 2219719"/>
              <a:gd name="connsiteX42" fmla="*/ 83226 w 2930627"/>
              <a:gd name="connsiteY42" fmla="*/ 977900 h 2219719"/>
              <a:gd name="connsiteX43" fmla="*/ 22900 w 2930627"/>
              <a:gd name="connsiteY43" fmla="*/ 971550 h 2219719"/>
              <a:gd name="connsiteX44" fmla="*/ 105 w 2930627"/>
              <a:gd name="connsiteY44" fmla="*/ 946373 h 2219719"/>
              <a:gd name="connsiteX45" fmla="*/ 45125 w 2930627"/>
              <a:gd name="connsiteY45" fmla="*/ 898525 h 2219719"/>
              <a:gd name="connsiteX46" fmla="*/ 54650 w 2930627"/>
              <a:gd name="connsiteY46" fmla="*/ 815975 h 2219719"/>
              <a:gd name="connsiteX47" fmla="*/ 130850 w 2930627"/>
              <a:gd name="connsiteY47" fmla="*/ 622300 h 2219719"/>
              <a:gd name="connsiteX48" fmla="*/ 107261 w 2930627"/>
              <a:gd name="connsiteY48" fmla="*/ 597123 h 2219719"/>
              <a:gd name="connsiteX49" fmla="*/ 261025 w 2930627"/>
              <a:gd name="connsiteY49" fmla="*/ 276225 h 2219719"/>
              <a:gd name="connsiteX50" fmla="*/ 307283 w 2930627"/>
              <a:gd name="connsiteY50" fmla="*/ 124046 h 2219719"/>
              <a:gd name="connsiteX51" fmla="*/ 880150 w 2930627"/>
              <a:gd name="connsiteY51" fmla="*/ 403225 h 2219719"/>
              <a:gd name="connsiteX52" fmla="*/ 1118275 w 2930627"/>
              <a:gd name="connsiteY52" fmla="*/ 0 h 2219719"/>
              <a:gd name="connsiteX0" fmla="*/ 880150 w 2930627"/>
              <a:gd name="connsiteY0" fmla="*/ 279180 h 2095674"/>
              <a:gd name="connsiteX1" fmla="*/ 2930627 w 2930627"/>
              <a:gd name="connsiteY1" fmla="*/ 1327151 h 2095674"/>
              <a:gd name="connsiteX2" fmla="*/ 2588523 w 2930627"/>
              <a:gd name="connsiteY2" fmla="*/ 1529558 h 2095674"/>
              <a:gd name="connsiteX3" fmla="*/ 2692503 w 2930627"/>
              <a:gd name="connsiteY3" fmla="*/ 2030414 h 2095674"/>
              <a:gd name="connsiteX4" fmla="*/ 2642498 w 2930627"/>
              <a:gd name="connsiteY4" fmla="*/ 2090741 h 2095674"/>
              <a:gd name="connsiteX5" fmla="*/ 2547024 w 2930627"/>
              <a:gd name="connsiteY5" fmla="*/ 1904779 h 2095674"/>
              <a:gd name="connsiteX6" fmla="*/ 2381924 w 2930627"/>
              <a:gd name="connsiteY6" fmla="*/ 1977804 h 2095674"/>
              <a:gd name="connsiteX7" fmla="*/ 2163867 w 2930627"/>
              <a:gd name="connsiteY7" fmla="*/ 1806578 h 2095674"/>
              <a:gd name="connsiteX8" fmla="*/ 2067599 w 2930627"/>
              <a:gd name="connsiteY8" fmla="*/ 1809529 h 2095674"/>
              <a:gd name="connsiteX9" fmla="*/ 1953299 w 2930627"/>
              <a:gd name="connsiteY9" fmla="*/ 1806354 h 2095674"/>
              <a:gd name="connsiteX10" fmla="*/ 1819379 w 2930627"/>
              <a:gd name="connsiteY10" fmla="*/ 1707359 h 2095674"/>
              <a:gd name="connsiteX11" fmla="*/ 1727874 w 2930627"/>
              <a:gd name="connsiteY11" fmla="*/ 1815879 h 2095674"/>
              <a:gd name="connsiteX12" fmla="*/ 1628085 w 2930627"/>
              <a:gd name="connsiteY12" fmla="*/ 1797053 h 2095674"/>
              <a:gd name="connsiteX13" fmla="*/ 1519343 w 2930627"/>
              <a:gd name="connsiteY13" fmla="*/ 1669259 h 2095674"/>
              <a:gd name="connsiteX14" fmla="*/ 1302649 w 2930627"/>
              <a:gd name="connsiteY14" fmla="*/ 1624809 h 2095674"/>
              <a:gd name="connsiteX15" fmla="*/ 1240736 w 2930627"/>
              <a:gd name="connsiteY15" fmla="*/ 1578772 h 2095674"/>
              <a:gd name="connsiteX16" fmla="*/ 1165899 w 2930627"/>
              <a:gd name="connsiteY16" fmla="*/ 1539655 h 2095674"/>
              <a:gd name="connsiteX17" fmla="*/ 883549 w 2930627"/>
              <a:gd name="connsiteY17" fmla="*/ 1397003 h 2095674"/>
              <a:gd name="connsiteX18" fmla="*/ 732736 w 2930627"/>
              <a:gd name="connsiteY18" fmla="*/ 1256509 h 2095674"/>
              <a:gd name="connsiteX19" fmla="*/ 494611 w 2930627"/>
              <a:gd name="connsiteY19" fmla="*/ 1285878 h 2095674"/>
              <a:gd name="connsiteX20" fmla="*/ 476924 w 2930627"/>
              <a:gd name="connsiteY20" fmla="*/ 1260255 h 2095674"/>
              <a:gd name="connsiteX21" fmla="*/ 451524 w 2930627"/>
              <a:gd name="connsiteY21" fmla="*/ 1269780 h 2095674"/>
              <a:gd name="connsiteX22" fmla="*/ 441999 w 2930627"/>
              <a:gd name="connsiteY22" fmla="*/ 1250730 h 2095674"/>
              <a:gd name="connsiteX23" fmla="*/ 419774 w 2930627"/>
              <a:gd name="connsiteY23" fmla="*/ 1276130 h 2095674"/>
              <a:gd name="connsiteX24" fmla="*/ 403899 w 2930627"/>
              <a:gd name="connsiteY24" fmla="*/ 1253905 h 2095674"/>
              <a:gd name="connsiteX25" fmla="*/ 368974 w 2930627"/>
              <a:gd name="connsiteY25" fmla="*/ 1263430 h 2095674"/>
              <a:gd name="connsiteX26" fmla="*/ 349924 w 2930627"/>
              <a:gd name="connsiteY26" fmla="*/ 1247555 h 2095674"/>
              <a:gd name="connsiteX27" fmla="*/ 337224 w 2930627"/>
              <a:gd name="connsiteY27" fmla="*/ 1215805 h 2095674"/>
              <a:gd name="connsiteX28" fmla="*/ 318174 w 2930627"/>
              <a:gd name="connsiteY28" fmla="*/ 1196755 h 2095674"/>
              <a:gd name="connsiteX29" fmla="*/ 302299 w 2930627"/>
              <a:gd name="connsiteY29" fmla="*/ 1241205 h 2095674"/>
              <a:gd name="connsiteX30" fmla="*/ 273724 w 2930627"/>
              <a:gd name="connsiteY30" fmla="*/ 1238030 h 2095674"/>
              <a:gd name="connsiteX31" fmla="*/ 257849 w 2930627"/>
              <a:gd name="connsiteY31" fmla="*/ 1253905 h 2095674"/>
              <a:gd name="connsiteX32" fmla="*/ 229274 w 2930627"/>
              <a:gd name="connsiteY32" fmla="*/ 1215805 h 2095674"/>
              <a:gd name="connsiteX33" fmla="*/ 194349 w 2930627"/>
              <a:gd name="connsiteY33" fmla="*/ 1231680 h 2095674"/>
              <a:gd name="connsiteX34" fmla="*/ 207049 w 2930627"/>
              <a:gd name="connsiteY34" fmla="*/ 1199930 h 2095674"/>
              <a:gd name="connsiteX35" fmla="*/ 194349 w 2930627"/>
              <a:gd name="connsiteY35" fmla="*/ 1174530 h 2095674"/>
              <a:gd name="connsiteX36" fmla="*/ 156249 w 2930627"/>
              <a:gd name="connsiteY36" fmla="*/ 1139605 h 2095674"/>
              <a:gd name="connsiteX37" fmla="*/ 80049 w 2930627"/>
              <a:gd name="connsiteY37" fmla="*/ 1082455 h 2095674"/>
              <a:gd name="connsiteX38" fmla="*/ 124499 w 2930627"/>
              <a:gd name="connsiteY38" fmla="*/ 1076105 h 2095674"/>
              <a:gd name="connsiteX39" fmla="*/ 29249 w 2930627"/>
              <a:gd name="connsiteY39" fmla="*/ 971330 h 2095674"/>
              <a:gd name="connsiteX40" fmla="*/ 45125 w 2930627"/>
              <a:gd name="connsiteY40" fmla="*/ 930055 h 2095674"/>
              <a:gd name="connsiteX41" fmla="*/ 45125 w 2930627"/>
              <a:gd name="connsiteY41" fmla="*/ 901480 h 2095674"/>
              <a:gd name="connsiteX42" fmla="*/ 83226 w 2930627"/>
              <a:gd name="connsiteY42" fmla="*/ 853855 h 2095674"/>
              <a:gd name="connsiteX43" fmla="*/ 22900 w 2930627"/>
              <a:gd name="connsiteY43" fmla="*/ 847505 h 2095674"/>
              <a:gd name="connsiteX44" fmla="*/ 105 w 2930627"/>
              <a:gd name="connsiteY44" fmla="*/ 822328 h 2095674"/>
              <a:gd name="connsiteX45" fmla="*/ 45125 w 2930627"/>
              <a:gd name="connsiteY45" fmla="*/ 774480 h 2095674"/>
              <a:gd name="connsiteX46" fmla="*/ 54650 w 2930627"/>
              <a:gd name="connsiteY46" fmla="*/ 691930 h 2095674"/>
              <a:gd name="connsiteX47" fmla="*/ 130850 w 2930627"/>
              <a:gd name="connsiteY47" fmla="*/ 498255 h 2095674"/>
              <a:gd name="connsiteX48" fmla="*/ 107261 w 2930627"/>
              <a:gd name="connsiteY48" fmla="*/ 473078 h 2095674"/>
              <a:gd name="connsiteX49" fmla="*/ 261025 w 2930627"/>
              <a:gd name="connsiteY49" fmla="*/ 152180 h 2095674"/>
              <a:gd name="connsiteX50" fmla="*/ 307283 w 2930627"/>
              <a:gd name="connsiteY50" fmla="*/ 1 h 2095674"/>
              <a:gd name="connsiteX51" fmla="*/ 880150 w 2930627"/>
              <a:gd name="connsiteY51" fmla="*/ 279180 h 2095674"/>
              <a:gd name="connsiteX0" fmla="*/ 880150 w 2844677"/>
              <a:gd name="connsiteY0" fmla="*/ 279179 h 2095673"/>
              <a:gd name="connsiteX1" fmla="*/ 2844677 w 2844677"/>
              <a:gd name="connsiteY1" fmla="*/ 1433727 h 2095673"/>
              <a:gd name="connsiteX2" fmla="*/ 2588523 w 2844677"/>
              <a:gd name="connsiteY2" fmla="*/ 1529557 h 2095673"/>
              <a:gd name="connsiteX3" fmla="*/ 2692503 w 2844677"/>
              <a:gd name="connsiteY3" fmla="*/ 2030413 h 2095673"/>
              <a:gd name="connsiteX4" fmla="*/ 2642498 w 2844677"/>
              <a:gd name="connsiteY4" fmla="*/ 2090740 h 2095673"/>
              <a:gd name="connsiteX5" fmla="*/ 2547024 w 2844677"/>
              <a:gd name="connsiteY5" fmla="*/ 1904778 h 2095673"/>
              <a:gd name="connsiteX6" fmla="*/ 2381924 w 2844677"/>
              <a:gd name="connsiteY6" fmla="*/ 1977803 h 2095673"/>
              <a:gd name="connsiteX7" fmla="*/ 2163867 w 2844677"/>
              <a:gd name="connsiteY7" fmla="*/ 1806577 h 2095673"/>
              <a:gd name="connsiteX8" fmla="*/ 2067599 w 2844677"/>
              <a:gd name="connsiteY8" fmla="*/ 1809528 h 2095673"/>
              <a:gd name="connsiteX9" fmla="*/ 1953299 w 2844677"/>
              <a:gd name="connsiteY9" fmla="*/ 1806353 h 2095673"/>
              <a:gd name="connsiteX10" fmla="*/ 1819379 w 2844677"/>
              <a:gd name="connsiteY10" fmla="*/ 1707358 h 2095673"/>
              <a:gd name="connsiteX11" fmla="*/ 1727874 w 2844677"/>
              <a:gd name="connsiteY11" fmla="*/ 1815878 h 2095673"/>
              <a:gd name="connsiteX12" fmla="*/ 1628085 w 2844677"/>
              <a:gd name="connsiteY12" fmla="*/ 1797052 h 2095673"/>
              <a:gd name="connsiteX13" fmla="*/ 1519343 w 2844677"/>
              <a:gd name="connsiteY13" fmla="*/ 1669258 h 2095673"/>
              <a:gd name="connsiteX14" fmla="*/ 1302649 w 2844677"/>
              <a:gd name="connsiteY14" fmla="*/ 1624808 h 2095673"/>
              <a:gd name="connsiteX15" fmla="*/ 1240736 w 2844677"/>
              <a:gd name="connsiteY15" fmla="*/ 1578771 h 2095673"/>
              <a:gd name="connsiteX16" fmla="*/ 1165899 w 2844677"/>
              <a:gd name="connsiteY16" fmla="*/ 1539654 h 2095673"/>
              <a:gd name="connsiteX17" fmla="*/ 883549 w 2844677"/>
              <a:gd name="connsiteY17" fmla="*/ 1397002 h 2095673"/>
              <a:gd name="connsiteX18" fmla="*/ 732736 w 2844677"/>
              <a:gd name="connsiteY18" fmla="*/ 1256508 h 2095673"/>
              <a:gd name="connsiteX19" fmla="*/ 494611 w 2844677"/>
              <a:gd name="connsiteY19" fmla="*/ 1285877 h 2095673"/>
              <a:gd name="connsiteX20" fmla="*/ 476924 w 2844677"/>
              <a:gd name="connsiteY20" fmla="*/ 1260254 h 2095673"/>
              <a:gd name="connsiteX21" fmla="*/ 451524 w 2844677"/>
              <a:gd name="connsiteY21" fmla="*/ 1269779 h 2095673"/>
              <a:gd name="connsiteX22" fmla="*/ 441999 w 2844677"/>
              <a:gd name="connsiteY22" fmla="*/ 1250729 h 2095673"/>
              <a:gd name="connsiteX23" fmla="*/ 419774 w 2844677"/>
              <a:gd name="connsiteY23" fmla="*/ 1276129 h 2095673"/>
              <a:gd name="connsiteX24" fmla="*/ 403899 w 2844677"/>
              <a:gd name="connsiteY24" fmla="*/ 1253904 h 2095673"/>
              <a:gd name="connsiteX25" fmla="*/ 368974 w 2844677"/>
              <a:gd name="connsiteY25" fmla="*/ 1263429 h 2095673"/>
              <a:gd name="connsiteX26" fmla="*/ 349924 w 2844677"/>
              <a:gd name="connsiteY26" fmla="*/ 1247554 h 2095673"/>
              <a:gd name="connsiteX27" fmla="*/ 337224 w 2844677"/>
              <a:gd name="connsiteY27" fmla="*/ 1215804 h 2095673"/>
              <a:gd name="connsiteX28" fmla="*/ 318174 w 2844677"/>
              <a:gd name="connsiteY28" fmla="*/ 1196754 h 2095673"/>
              <a:gd name="connsiteX29" fmla="*/ 302299 w 2844677"/>
              <a:gd name="connsiteY29" fmla="*/ 1241204 h 2095673"/>
              <a:gd name="connsiteX30" fmla="*/ 273724 w 2844677"/>
              <a:gd name="connsiteY30" fmla="*/ 1238029 h 2095673"/>
              <a:gd name="connsiteX31" fmla="*/ 257849 w 2844677"/>
              <a:gd name="connsiteY31" fmla="*/ 1253904 h 2095673"/>
              <a:gd name="connsiteX32" fmla="*/ 229274 w 2844677"/>
              <a:gd name="connsiteY32" fmla="*/ 1215804 h 2095673"/>
              <a:gd name="connsiteX33" fmla="*/ 194349 w 2844677"/>
              <a:gd name="connsiteY33" fmla="*/ 1231679 h 2095673"/>
              <a:gd name="connsiteX34" fmla="*/ 207049 w 2844677"/>
              <a:gd name="connsiteY34" fmla="*/ 1199929 h 2095673"/>
              <a:gd name="connsiteX35" fmla="*/ 194349 w 2844677"/>
              <a:gd name="connsiteY35" fmla="*/ 1174529 h 2095673"/>
              <a:gd name="connsiteX36" fmla="*/ 156249 w 2844677"/>
              <a:gd name="connsiteY36" fmla="*/ 1139604 h 2095673"/>
              <a:gd name="connsiteX37" fmla="*/ 80049 w 2844677"/>
              <a:gd name="connsiteY37" fmla="*/ 1082454 h 2095673"/>
              <a:gd name="connsiteX38" fmla="*/ 124499 w 2844677"/>
              <a:gd name="connsiteY38" fmla="*/ 1076104 h 2095673"/>
              <a:gd name="connsiteX39" fmla="*/ 29249 w 2844677"/>
              <a:gd name="connsiteY39" fmla="*/ 971329 h 2095673"/>
              <a:gd name="connsiteX40" fmla="*/ 45125 w 2844677"/>
              <a:gd name="connsiteY40" fmla="*/ 930054 h 2095673"/>
              <a:gd name="connsiteX41" fmla="*/ 45125 w 2844677"/>
              <a:gd name="connsiteY41" fmla="*/ 901479 h 2095673"/>
              <a:gd name="connsiteX42" fmla="*/ 83226 w 2844677"/>
              <a:gd name="connsiteY42" fmla="*/ 853854 h 2095673"/>
              <a:gd name="connsiteX43" fmla="*/ 22900 w 2844677"/>
              <a:gd name="connsiteY43" fmla="*/ 847504 h 2095673"/>
              <a:gd name="connsiteX44" fmla="*/ 105 w 2844677"/>
              <a:gd name="connsiteY44" fmla="*/ 822327 h 2095673"/>
              <a:gd name="connsiteX45" fmla="*/ 45125 w 2844677"/>
              <a:gd name="connsiteY45" fmla="*/ 774479 h 2095673"/>
              <a:gd name="connsiteX46" fmla="*/ 54650 w 2844677"/>
              <a:gd name="connsiteY46" fmla="*/ 691929 h 2095673"/>
              <a:gd name="connsiteX47" fmla="*/ 130850 w 2844677"/>
              <a:gd name="connsiteY47" fmla="*/ 498254 h 2095673"/>
              <a:gd name="connsiteX48" fmla="*/ 107261 w 2844677"/>
              <a:gd name="connsiteY48" fmla="*/ 473077 h 2095673"/>
              <a:gd name="connsiteX49" fmla="*/ 261025 w 2844677"/>
              <a:gd name="connsiteY49" fmla="*/ 152179 h 2095673"/>
              <a:gd name="connsiteX50" fmla="*/ 307283 w 2844677"/>
              <a:gd name="connsiteY50" fmla="*/ 0 h 2095673"/>
              <a:gd name="connsiteX51" fmla="*/ 880150 w 2844677"/>
              <a:gd name="connsiteY51" fmla="*/ 279179 h 2095673"/>
              <a:gd name="connsiteX0" fmla="*/ 880150 w 2848116"/>
              <a:gd name="connsiteY0" fmla="*/ 279179 h 2095673"/>
              <a:gd name="connsiteX1" fmla="*/ 2848116 w 2848116"/>
              <a:gd name="connsiteY1" fmla="*/ 1423413 h 2095673"/>
              <a:gd name="connsiteX2" fmla="*/ 2588523 w 2848116"/>
              <a:gd name="connsiteY2" fmla="*/ 1529557 h 2095673"/>
              <a:gd name="connsiteX3" fmla="*/ 2692503 w 2848116"/>
              <a:gd name="connsiteY3" fmla="*/ 2030413 h 2095673"/>
              <a:gd name="connsiteX4" fmla="*/ 2642498 w 2848116"/>
              <a:gd name="connsiteY4" fmla="*/ 2090740 h 2095673"/>
              <a:gd name="connsiteX5" fmla="*/ 2547024 w 2848116"/>
              <a:gd name="connsiteY5" fmla="*/ 1904778 h 2095673"/>
              <a:gd name="connsiteX6" fmla="*/ 2381924 w 2848116"/>
              <a:gd name="connsiteY6" fmla="*/ 1977803 h 2095673"/>
              <a:gd name="connsiteX7" fmla="*/ 2163867 w 2848116"/>
              <a:gd name="connsiteY7" fmla="*/ 1806577 h 2095673"/>
              <a:gd name="connsiteX8" fmla="*/ 2067599 w 2848116"/>
              <a:gd name="connsiteY8" fmla="*/ 1809528 h 2095673"/>
              <a:gd name="connsiteX9" fmla="*/ 1953299 w 2848116"/>
              <a:gd name="connsiteY9" fmla="*/ 1806353 h 2095673"/>
              <a:gd name="connsiteX10" fmla="*/ 1819379 w 2848116"/>
              <a:gd name="connsiteY10" fmla="*/ 1707358 h 2095673"/>
              <a:gd name="connsiteX11" fmla="*/ 1727874 w 2848116"/>
              <a:gd name="connsiteY11" fmla="*/ 1815878 h 2095673"/>
              <a:gd name="connsiteX12" fmla="*/ 1628085 w 2848116"/>
              <a:gd name="connsiteY12" fmla="*/ 1797052 h 2095673"/>
              <a:gd name="connsiteX13" fmla="*/ 1519343 w 2848116"/>
              <a:gd name="connsiteY13" fmla="*/ 1669258 h 2095673"/>
              <a:gd name="connsiteX14" fmla="*/ 1302649 w 2848116"/>
              <a:gd name="connsiteY14" fmla="*/ 1624808 h 2095673"/>
              <a:gd name="connsiteX15" fmla="*/ 1240736 w 2848116"/>
              <a:gd name="connsiteY15" fmla="*/ 1578771 h 2095673"/>
              <a:gd name="connsiteX16" fmla="*/ 1165899 w 2848116"/>
              <a:gd name="connsiteY16" fmla="*/ 1539654 h 2095673"/>
              <a:gd name="connsiteX17" fmla="*/ 883549 w 2848116"/>
              <a:gd name="connsiteY17" fmla="*/ 1397002 h 2095673"/>
              <a:gd name="connsiteX18" fmla="*/ 732736 w 2848116"/>
              <a:gd name="connsiteY18" fmla="*/ 1256508 h 2095673"/>
              <a:gd name="connsiteX19" fmla="*/ 494611 w 2848116"/>
              <a:gd name="connsiteY19" fmla="*/ 1285877 h 2095673"/>
              <a:gd name="connsiteX20" fmla="*/ 476924 w 2848116"/>
              <a:gd name="connsiteY20" fmla="*/ 1260254 h 2095673"/>
              <a:gd name="connsiteX21" fmla="*/ 451524 w 2848116"/>
              <a:gd name="connsiteY21" fmla="*/ 1269779 h 2095673"/>
              <a:gd name="connsiteX22" fmla="*/ 441999 w 2848116"/>
              <a:gd name="connsiteY22" fmla="*/ 1250729 h 2095673"/>
              <a:gd name="connsiteX23" fmla="*/ 419774 w 2848116"/>
              <a:gd name="connsiteY23" fmla="*/ 1276129 h 2095673"/>
              <a:gd name="connsiteX24" fmla="*/ 403899 w 2848116"/>
              <a:gd name="connsiteY24" fmla="*/ 1253904 h 2095673"/>
              <a:gd name="connsiteX25" fmla="*/ 368974 w 2848116"/>
              <a:gd name="connsiteY25" fmla="*/ 1263429 h 2095673"/>
              <a:gd name="connsiteX26" fmla="*/ 349924 w 2848116"/>
              <a:gd name="connsiteY26" fmla="*/ 1247554 h 2095673"/>
              <a:gd name="connsiteX27" fmla="*/ 337224 w 2848116"/>
              <a:gd name="connsiteY27" fmla="*/ 1215804 h 2095673"/>
              <a:gd name="connsiteX28" fmla="*/ 318174 w 2848116"/>
              <a:gd name="connsiteY28" fmla="*/ 1196754 h 2095673"/>
              <a:gd name="connsiteX29" fmla="*/ 302299 w 2848116"/>
              <a:gd name="connsiteY29" fmla="*/ 1241204 h 2095673"/>
              <a:gd name="connsiteX30" fmla="*/ 273724 w 2848116"/>
              <a:gd name="connsiteY30" fmla="*/ 1238029 h 2095673"/>
              <a:gd name="connsiteX31" fmla="*/ 257849 w 2848116"/>
              <a:gd name="connsiteY31" fmla="*/ 1253904 h 2095673"/>
              <a:gd name="connsiteX32" fmla="*/ 229274 w 2848116"/>
              <a:gd name="connsiteY32" fmla="*/ 1215804 h 2095673"/>
              <a:gd name="connsiteX33" fmla="*/ 194349 w 2848116"/>
              <a:gd name="connsiteY33" fmla="*/ 1231679 h 2095673"/>
              <a:gd name="connsiteX34" fmla="*/ 207049 w 2848116"/>
              <a:gd name="connsiteY34" fmla="*/ 1199929 h 2095673"/>
              <a:gd name="connsiteX35" fmla="*/ 194349 w 2848116"/>
              <a:gd name="connsiteY35" fmla="*/ 1174529 h 2095673"/>
              <a:gd name="connsiteX36" fmla="*/ 156249 w 2848116"/>
              <a:gd name="connsiteY36" fmla="*/ 1139604 h 2095673"/>
              <a:gd name="connsiteX37" fmla="*/ 80049 w 2848116"/>
              <a:gd name="connsiteY37" fmla="*/ 1082454 h 2095673"/>
              <a:gd name="connsiteX38" fmla="*/ 124499 w 2848116"/>
              <a:gd name="connsiteY38" fmla="*/ 1076104 h 2095673"/>
              <a:gd name="connsiteX39" fmla="*/ 29249 w 2848116"/>
              <a:gd name="connsiteY39" fmla="*/ 971329 h 2095673"/>
              <a:gd name="connsiteX40" fmla="*/ 45125 w 2848116"/>
              <a:gd name="connsiteY40" fmla="*/ 930054 h 2095673"/>
              <a:gd name="connsiteX41" fmla="*/ 45125 w 2848116"/>
              <a:gd name="connsiteY41" fmla="*/ 901479 h 2095673"/>
              <a:gd name="connsiteX42" fmla="*/ 83226 w 2848116"/>
              <a:gd name="connsiteY42" fmla="*/ 853854 h 2095673"/>
              <a:gd name="connsiteX43" fmla="*/ 22900 w 2848116"/>
              <a:gd name="connsiteY43" fmla="*/ 847504 h 2095673"/>
              <a:gd name="connsiteX44" fmla="*/ 105 w 2848116"/>
              <a:gd name="connsiteY44" fmla="*/ 822327 h 2095673"/>
              <a:gd name="connsiteX45" fmla="*/ 45125 w 2848116"/>
              <a:gd name="connsiteY45" fmla="*/ 774479 h 2095673"/>
              <a:gd name="connsiteX46" fmla="*/ 54650 w 2848116"/>
              <a:gd name="connsiteY46" fmla="*/ 691929 h 2095673"/>
              <a:gd name="connsiteX47" fmla="*/ 130850 w 2848116"/>
              <a:gd name="connsiteY47" fmla="*/ 498254 h 2095673"/>
              <a:gd name="connsiteX48" fmla="*/ 107261 w 2848116"/>
              <a:gd name="connsiteY48" fmla="*/ 473077 h 2095673"/>
              <a:gd name="connsiteX49" fmla="*/ 261025 w 2848116"/>
              <a:gd name="connsiteY49" fmla="*/ 152179 h 2095673"/>
              <a:gd name="connsiteX50" fmla="*/ 307283 w 2848116"/>
              <a:gd name="connsiteY50" fmla="*/ 0 h 2095673"/>
              <a:gd name="connsiteX51" fmla="*/ 880150 w 2848116"/>
              <a:gd name="connsiteY51" fmla="*/ 279179 h 2095673"/>
              <a:gd name="connsiteX0" fmla="*/ 880150 w 2848116"/>
              <a:gd name="connsiteY0" fmla="*/ 279179 h 2095673"/>
              <a:gd name="connsiteX1" fmla="*/ 2848116 w 2848116"/>
              <a:gd name="connsiteY1" fmla="*/ 1423413 h 2095673"/>
              <a:gd name="connsiteX2" fmla="*/ 2588523 w 2848116"/>
              <a:gd name="connsiteY2" fmla="*/ 1529557 h 2095673"/>
              <a:gd name="connsiteX3" fmla="*/ 2692503 w 2848116"/>
              <a:gd name="connsiteY3" fmla="*/ 2030413 h 2095673"/>
              <a:gd name="connsiteX4" fmla="*/ 2642498 w 2848116"/>
              <a:gd name="connsiteY4" fmla="*/ 2090740 h 2095673"/>
              <a:gd name="connsiteX5" fmla="*/ 2547024 w 2848116"/>
              <a:gd name="connsiteY5" fmla="*/ 1904778 h 2095673"/>
              <a:gd name="connsiteX6" fmla="*/ 2381924 w 2848116"/>
              <a:gd name="connsiteY6" fmla="*/ 1977803 h 2095673"/>
              <a:gd name="connsiteX7" fmla="*/ 2163867 w 2848116"/>
              <a:gd name="connsiteY7" fmla="*/ 1806577 h 2095673"/>
              <a:gd name="connsiteX8" fmla="*/ 2067599 w 2848116"/>
              <a:gd name="connsiteY8" fmla="*/ 1809528 h 2095673"/>
              <a:gd name="connsiteX9" fmla="*/ 1953299 w 2848116"/>
              <a:gd name="connsiteY9" fmla="*/ 1806353 h 2095673"/>
              <a:gd name="connsiteX10" fmla="*/ 1819379 w 2848116"/>
              <a:gd name="connsiteY10" fmla="*/ 1707358 h 2095673"/>
              <a:gd name="connsiteX11" fmla="*/ 1727874 w 2848116"/>
              <a:gd name="connsiteY11" fmla="*/ 1815878 h 2095673"/>
              <a:gd name="connsiteX12" fmla="*/ 1628085 w 2848116"/>
              <a:gd name="connsiteY12" fmla="*/ 1797052 h 2095673"/>
              <a:gd name="connsiteX13" fmla="*/ 1519343 w 2848116"/>
              <a:gd name="connsiteY13" fmla="*/ 1669258 h 2095673"/>
              <a:gd name="connsiteX14" fmla="*/ 1302649 w 2848116"/>
              <a:gd name="connsiteY14" fmla="*/ 1624808 h 2095673"/>
              <a:gd name="connsiteX15" fmla="*/ 1240736 w 2848116"/>
              <a:gd name="connsiteY15" fmla="*/ 1578771 h 2095673"/>
              <a:gd name="connsiteX16" fmla="*/ 1165899 w 2848116"/>
              <a:gd name="connsiteY16" fmla="*/ 1539654 h 2095673"/>
              <a:gd name="connsiteX17" fmla="*/ 883549 w 2848116"/>
              <a:gd name="connsiteY17" fmla="*/ 1397002 h 2095673"/>
              <a:gd name="connsiteX18" fmla="*/ 732736 w 2848116"/>
              <a:gd name="connsiteY18" fmla="*/ 1256508 h 2095673"/>
              <a:gd name="connsiteX19" fmla="*/ 494611 w 2848116"/>
              <a:gd name="connsiteY19" fmla="*/ 1285877 h 2095673"/>
              <a:gd name="connsiteX20" fmla="*/ 476924 w 2848116"/>
              <a:gd name="connsiteY20" fmla="*/ 1260254 h 2095673"/>
              <a:gd name="connsiteX21" fmla="*/ 451524 w 2848116"/>
              <a:gd name="connsiteY21" fmla="*/ 1269779 h 2095673"/>
              <a:gd name="connsiteX22" fmla="*/ 441999 w 2848116"/>
              <a:gd name="connsiteY22" fmla="*/ 1250729 h 2095673"/>
              <a:gd name="connsiteX23" fmla="*/ 419774 w 2848116"/>
              <a:gd name="connsiteY23" fmla="*/ 1276129 h 2095673"/>
              <a:gd name="connsiteX24" fmla="*/ 403899 w 2848116"/>
              <a:gd name="connsiteY24" fmla="*/ 1253904 h 2095673"/>
              <a:gd name="connsiteX25" fmla="*/ 368974 w 2848116"/>
              <a:gd name="connsiteY25" fmla="*/ 1263429 h 2095673"/>
              <a:gd name="connsiteX26" fmla="*/ 349924 w 2848116"/>
              <a:gd name="connsiteY26" fmla="*/ 1247554 h 2095673"/>
              <a:gd name="connsiteX27" fmla="*/ 337224 w 2848116"/>
              <a:gd name="connsiteY27" fmla="*/ 1215804 h 2095673"/>
              <a:gd name="connsiteX28" fmla="*/ 318174 w 2848116"/>
              <a:gd name="connsiteY28" fmla="*/ 1196754 h 2095673"/>
              <a:gd name="connsiteX29" fmla="*/ 302299 w 2848116"/>
              <a:gd name="connsiteY29" fmla="*/ 1241204 h 2095673"/>
              <a:gd name="connsiteX30" fmla="*/ 273724 w 2848116"/>
              <a:gd name="connsiteY30" fmla="*/ 1238029 h 2095673"/>
              <a:gd name="connsiteX31" fmla="*/ 257849 w 2848116"/>
              <a:gd name="connsiteY31" fmla="*/ 1253904 h 2095673"/>
              <a:gd name="connsiteX32" fmla="*/ 229274 w 2848116"/>
              <a:gd name="connsiteY32" fmla="*/ 1215804 h 2095673"/>
              <a:gd name="connsiteX33" fmla="*/ 194349 w 2848116"/>
              <a:gd name="connsiteY33" fmla="*/ 1231679 h 2095673"/>
              <a:gd name="connsiteX34" fmla="*/ 207049 w 2848116"/>
              <a:gd name="connsiteY34" fmla="*/ 1199929 h 2095673"/>
              <a:gd name="connsiteX35" fmla="*/ 194349 w 2848116"/>
              <a:gd name="connsiteY35" fmla="*/ 1174529 h 2095673"/>
              <a:gd name="connsiteX36" fmla="*/ 156249 w 2848116"/>
              <a:gd name="connsiteY36" fmla="*/ 1139604 h 2095673"/>
              <a:gd name="connsiteX37" fmla="*/ 80049 w 2848116"/>
              <a:gd name="connsiteY37" fmla="*/ 1082454 h 2095673"/>
              <a:gd name="connsiteX38" fmla="*/ 124499 w 2848116"/>
              <a:gd name="connsiteY38" fmla="*/ 1076104 h 2095673"/>
              <a:gd name="connsiteX39" fmla="*/ 29249 w 2848116"/>
              <a:gd name="connsiteY39" fmla="*/ 971329 h 2095673"/>
              <a:gd name="connsiteX40" fmla="*/ 45125 w 2848116"/>
              <a:gd name="connsiteY40" fmla="*/ 930054 h 2095673"/>
              <a:gd name="connsiteX41" fmla="*/ 45125 w 2848116"/>
              <a:gd name="connsiteY41" fmla="*/ 901479 h 2095673"/>
              <a:gd name="connsiteX42" fmla="*/ 83226 w 2848116"/>
              <a:gd name="connsiteY42" fmla="*/ 853854 h 2095673"/>
              <a:gd name="connsiteX43" fmla="*/ 22900 w 2848116"/>
              <a:gd name="connsiteY43" fmla="*/ 847504 h 2095673"/>
              <a:gd name="connsiteX44" fmla="*/ 105 w 2848116"/>
              <a:gd name="connsiteY44" fmla="*/ 822327 h 2095673"/>
              <a:gd name="connsiteX45" fmla="*/ 45125 w 2848116"/>
              <a:gd name="connsiteY45" fmla="*/ 774479 h 2095673"/>
              <a:gd name="connsiteX46" fmla="*/ 54650 w 2848116"/>
              <a:gd name="connsiteY46" fmla="*/ 691929 h 2095673"/>
              <a:gd name="connsiteX47" fmla="*/ 130850 w 2848116"/>
              <a:gd name="connsiteY47" fmla="*/ 498254 h 2095673"/>
              <a:gd name="connsiteX48" fmla="*/ 107261 w 2848116"/>
              <a:gd name="connsiteY48" fmla="*/ 473077 h 2095673"/>
              <a:gd name="connsiteX49" fmla="*/ 261025 w 2848116"/>
              <a:gd name="connsiteY49" fmla="*/ 152179 h 2095673"/>
              <a:gd name="connsiteX50" fmla="*/ 307283 w 2848116"/>
              <a:gd name="connsiteY50" fmla="*/ 0 h 2095673"/>
              <a:gd name="connsiteX51" fmla="*/ 880150 w 2848116"/>
              <a:gd name="connsiteY51" fmla="*/ 279179 h 2095673"/>
              <a:gd name="connsiteX0" fmla="*/ 880150 w 2848116"/>
              <a:gd name="connsiteY0" fmla="*/ 279179 h 2095673"/>
              <a:gd name="connsiteX1" fmla="*/ 2848116 w 2848116"/>
              <a:gd name="connsiteY1" fmla="*/ 1423413 h 2095673"/>
              <a:gd name="connsiteX2" fmla="*/ 2588523 w 2848116"/>
              <a:gd name="connsiteY2" fmla="*/ 1529557 h 2095673"/>
              <a:gd name="connsiteX3" fmla="*/ 2692503 w 2848116"/>
              <a:gd name="connsiteY3" fmla="*/ 2030413 h 2095673"/>
              <a:gd name="connsiteX4" fmla="*/ 2642498 w 2848116"/>
              <a:gd name="connsiteY4" fmla="*/ 2090740 h 2095673"/>
              <a:gd name="connsiteX5" fmla="*/ 2547024 w 2848116"/>
              <a:gd name="connsiteY5" fmla="*/ 1904778 h 2095673"/>
              <a:gd name="connsiteX6" fmla="*/ 2381924 w 2848116"/>
              <a:gd name="connsiteY6" fmla="*/ 1977803 h 2095673"/>
              <a:gd name="connsiteX7" fmla="*/ 2163867 w 2848116"/>
              <a:gd name="connsiteY7" fmla="*/ 1806577 h 2095673"/>
              <a:gd name="connsiteX8" fmla="*/ 2067599 w 2848116"/>
              <a:gd name="connsiteY8" fmla="*/ 1809528 h 2095673"/>
              <a:gd name="connsiteX9" fmla="*/ 1953299 w 2848116"/>
              <a:gd name="connsiteY9" fmla="*/ 1806353 h 2095673"/>
              <a:gd name="connsiteX10" fmla="*/ 1819379 w 2848116"/>
              <a:gd name="connsiteY10" fmla="*/ 1707358 h 2095673"/>
              <a:gd name="connsiteX11" fmla="*/ 1727874 w 2848116"/>
              <a:gd name="connsiteY11" fmla="*/ 1815878 h 2095673"/>
              <a:gd name="connsiteX12" fmla="*/ 1628085 w 2848116"/>
              <a:gd name="connsiteY12" fmla="*/ 1797052 h 2095673"/>
              <a:gd name="connsiteX13" fmla="*/ 1519343 w 2848116"/>
              <a:gd name="connsiteY13" fmla="*/ 1669258 h 2095673"/>
              <a:gd name="connsiteX14" fmla="*/ 1302649 w 2848116"/>
              <a:gd name="connsiteY14" fmla="*/ 1624808 h 2095673"/>
              <a:gd name="connsiteX15" fmla="*/ 1240736 w 2848116"/>
              <a:gd name="connsiteY15" fmla="*/ 1578771 h 2095673"/>
              <a:gd name="connsiteX16" fmla="*/ 1165899 w 2848116"/>
              <a:gd name="connsiteY16" fmla="*/ 1539654 h 2095673"/>
              <a:gd name="connsiteX17" fmla="*/ 883549 w 2848116"/>
              <a:gd name="connsiteY17" fmla="*/ 1397002 h 2095673"/>
              <a:gd name="connsiteX18" fmla="*/ 732736 w 2848116"/>
              <a:gd name="connsiteY18" fmla="*/ 1256508 h 2095673"/>
              <a:gd name="connsiteX19" fmla="*/ 494611 w 2848116"/>
              <a:gd name="connsiteY19" fmla="*/ 1285877 h 2095673"/>
              <a:gd name="connsiteX20" fmla="*/ 476924 w 2848116"/>
              <a:gd name="connsiteY20" fmla="*/ 1260254 h 2095673"/>
              <a:gd name="connsiteX21" fmla="*/ 451524 w 2848116"/>
              <a:gd name="connsiteY21" fmla="*/ 1269779 h 2095673"/>
              <a:gd name="connsiteX22" fmla="*/ 441999 w 2848116"/>
              <a:gd name="connsiteY22" fmla="*/ 1250729 h 2095673"/>
              <a:gd name="connsiteX23" fmla="*/ 419774 w 2848116"/>
              <a:gd name="connsiteY23" fmla="*/ 1276129 h 2095673"/>
              <a:gd name="connsiteX24" fmla="*/ 403899 w 2848116"/>
              <a:gd name="connsiteY24" fmla="*/ 1253904 h 2095673"/>
              <a:gd name="connsiteX25" fmla="*/ 368974 w 2848116"/>
              <a:gd name="connsiteY25" fmla="*/ 1263429 h 2095673"/>
              <a:gd name="connsiteX26" fmla="*/ 349924 w 2848116"/>
              <a:gd name="connsiteY26" fmla="*/ 1247554 h 2095673"/>
              <a:gd name="connsiteX27" fmla="*/ 337224 w 2848116"/>
              <a:gd name="connsiteY27" fmla="*/ 1215804 h 2095673"/>
              <a:gd name="connsiteX28" fmla="*/ 318174 w 2848116"/>
              <a:gd name="connsiteY28" fmla="*/ 1196754 h 2095673"/>
              <a:gd name="connsiteX29" fmla="*/ 302299 w 2848116"/>
              <a:gd name="connsiteY29" fmla="*/ 1241204 h 2095673"/>
              <a:gd name="connsiteX30" fmla="*/ 273724 w 2848116"/>
              <a:gd name="connsiteY30" fmla="*/ 1238029 h 2095673"/>
              <a:gd name="connsiteX31" fmla="*/ 257849 w 2848116"/>
              <a:gd name="connsiteY31" fmla="*/ 1253904 h 2095673"/>
              <a:gd name="connsiteX32" fmla="*/ 229274 w 2848116"/>
              <a:gd name="connsiteY32" fmla="*/ 1215804 h 2095673"/>
              <a:gd name="connsiteX33" fmla="*/ 194349 w 2848116"/>
              <a:gd name="connsiteY33" fmla="*/ 1231679 h 2095673"/>
              <a:gd name="connsiteX34" fmla="*/ 207049 w 2848116"/>
              <a:gd name="connsiteY34" fmla="*/ 1199929 h 2095673"/>
              <a:gd name="connsiteX35" fmla="*/ 194349 w 2848116"/>
              <a:gd name="connsiteY35" fmla="*/ 1174529 h 2095673"/>
              <a:gd name="connsiteX36" fmla="*/ 156249 w 2848116"/>
              <a:gd name="connsiteY36" fmla="*/ 1139604 h 2095673"/>
              <a:gd name="connsiteX37" fmla="*/ 80049 w 2848116"/>
              <a:gd name="connsiteY37" fmla="*/ 1082454 h 2095673"/>
              <a:gd name="connsiteX38" fmla="*/ 124499 w 2848116"/>
              <a:gd name="connsiteY38" fmla="*/ 1076104 h 2095673"/>
              <a:gd name="connsiteX39" fmla="*/ 29249 w 2848116"/>
              <a:gd name="connsiteY39" fmla="*/ 971329 h 2095673"/>
              <a:gd name="connsiteX40" fmla="*/ 45125 w 2848116"/>
              <a:gd name="connsiteY40" fmla="*/ 930054 h 2095673"/>
              <a:gd name="connsiteX41" fmla="*/ 45125 w 2848116"/>
              <a:gd name="connsiteY41" fmla="*/ 901479 h 2095673"/>
              <a:gd name="connsiteX42" fmla="*/ 83226 w 2848116"/>
              <a:gd name="connsiteY42" fmla="*/ 853854 h 2095673"/>
              <a:gd name="connsiteX43" fmla="*/ 22900 w 2848116"/>
              <a:gd name="connsiteY43" fmla="*/ 847504 h 2095673"/>
              <a:gd name="connsiteX44" fmla="*/ 105 w 2848116"/>
              <a:gd name="connsiteY44" fmla="*/ 822327 h 2095673"/>
              <a:gd name="connsiteX45" fmla="*/ 45125 w 2848116"/>
              <a:gd name="connsiteY45" fmla="*/ 774479 h 2095673"/>
              <a:gd name="connsiteX46" fmla="*/ 54650 w 2848116"/>
              <a:gd name="connsiteY46" fmla="*/ 691929 h 2095673"/>
              <a:gd name="connsiteX47" fmla="*/ 130850 w 2848116"/>
              <a:gd name="connsiteY47" fmla="*/ 498254 h 2095673"/>
              <a:gd name="connsiteX48" fmla="*/ 107261 w 2848116"/>
              <a:gd name="connsiteY48" fmla="*/ 473077 h 2095673"/>
              <a:gd name="connsiteX49" fmla="*/ 261025 w 2848116"/>
              <a:gd name="connsiteY49" fmla="*/ 152179 h 2095673"/>
              <a:gd name="connsiteX50" fmla="*/ 307283 w 2848116"/>
              <a:gd name="connsiteY50" fmla="*/ 0 h 2095673"/>
              <a:gd name="connsiteX51" fmla="*/ 880150 w 2848116"/>
              <a:gd name="connsiteY51" fmla="*/ 279179 h 2095673"/>
              <a:gd name="connsiteX0" fmla="*/ 880150 w 2848116"/>
              <a:gd name="connsiteY0" fmla="*/ 279179 h 2095673"/>
              <a:gd name="connsiteX1" fmla="*/ 2848116 w 2848116"/>
              <a:gd name="connsiteY1" fmla="*/ 1423413 h 2095673"/>
              <a:gd name="connsiteX2" fmla="*/ 2588523 w 2848116"/>
              <a:gd name="connsiteY2" fmla="*/ 1529557 h 2095673"/>
              <a:gd name="connsiteX3" fmla="*/ 2692503 w 2848116"/>
              <a:gd name="connsiteY3" fmla="*/ 2030413 h 2095673"/>
              <a:gd name="connsiteX4" fmla="*/ 2642498 w 2848116"/>
              <a:gd name="connsiteY4" fmla="*/ 2090740 h 2095673"/>
              <a:gd name="connsiteX5" fmla="*/ 2547024 w 2848116"/>
              <a:gd name="connsiteY5" fmla="*/ 1904778 h 2095673"/>
              <a:gd name="connsiteX6" fmla="*/ 2381924 w 2848116"/>
              <a:gd name="connsiteY6" fmla="*/ 1977803 h 2095673"/>
              <a:gd name="connsiteX7" fmla="*/ 2163867 w 2848116"/>
              <a:gd name="connsiteY7" fmla="*/ 1806577 h 2095673"/>
              <a:gd name="connsiteX8" fmla="*/ 2067599 w 2848116"/>
              <a:gd name="connsiteY8" fmla="*/ 1809528 h 2095673"/>
              <a:gd name="connsiteX9" fmla="*/ 1953299 w 2848116"/>
              <a:gd name="connsiteY9" fmla="*/ 1806353 h 2095673"/>
              <a:gd name="connsiteX10" fmla="*/ 1819379 w 2848116"/>
              <a:gd name="connsiteY10" fmla="*/ 1707358 h 2095673"/>
              <a:gd name="connsiteX11" fmla="*/ 1727874 w 2848116"/>
              <a:gd name="connsiteY11" fmla="*/ 1815878 h 2095673"/>
              <a:gd name="connsiteX12" fmla="*/ 1628085 w 2848116"/>
              <a:gd name="connsiteY12" fmla="*/ 1797052 h 2095673"/>
              <a:gd name="connsiteX13" fmla="*/ 1519343 w 2848116"/>
              <a:gd name="connsiteY13" fmla="*/ 1669258 h 2095673"/>
              <a:gd name="connsiteX14" fmla="*/ 1302649 w 2848116"/>
              <a:gd name="connsiteY14" fmla="*/ 1624808 h 2095673"/>
              <a:gd name="connsiteX15" fmla="*/ 1240736 w 2848116"/>
              <a:gd name="connsiteY15" fmla="*/ 1578771 h 2095673"/>
              <a:gd name="connsiteX16" fmla="*/ 1165899 w 2848116"/>
              <a:gd name="connsiteY16" fmla="*/ 1539654 h 2095673"/>
              <a:gd name="connsiteX17" fmla="*/ 883549 w 2848116"/>
              <a:gd name="connsiteY17" fmla="*/ 1397002 h 2095673"/>
              <a:gd name="connsiteX18" fmla="*/ 732736 w 2848116"/>
              <a:gd name="connsiteY18" fmla="*/ 1256508 h 2095673"/>
              <a:gd name="connsiteX19" fmla="*/ 494611 w 2848116"/>
              <a:gd name="connsiteY19" fmla="*/ 1285877 h 2095673"/>
              <a:gd name="connsiteX20" fmla="*/ 476924 w 2848116"/>
              <a:gd name="connsiteY20" fmla="*/ 1260254 h 2095673"/>
              <a:gd name="connsiteX21" fmla="*/ 451524 w 2848116"/>
              <a:gd name="connsiteY21" fmla="*/ 1269779 h 2095673"/>
              <a:gd name="connsiteX22" fmla="*/ 441999 w 2848116"/>
              <a:gd name="connsiteY22" fmla="*/ 1250729 h 2095673"/>
              <a:gd name="connsiteX23" fmla="*/ 419774 w 2848116"/>
              <a:gd name="connsiteY23" fmla="*/ 1276129 h 2095673"/>
              <a:gd name="connsiteX24" fmla="*/ 403899 w 2848116"/>
              <a:gd name="connsiteY24" fmla="*/ 1253904 h 2095673"/>
              <a:gd name="connsiteX25" fmla="*/ 368974 w 2848116"/>
              <a:gd name="connsiteY25" fmla="*/ 1263429 h 2095673"/>
              <a:gd name="connsiteX26" fmla="*/ 349924 w 2848116"/>
              <a:gd name="connsiteY26" fmla="*/ 1247554 h 2095673"/>
              <a:gd name="connsiteX27" fmla="*/ 337224 w 2848116"/>
              <a:gd name="connsiteY27" fmla="*/ 1215804 h 2095673"/>
              <a:gd name="connsiteX28" fmla="*/ 318174 w 2848116"/>
              <a:gd name="connsiteY28" fmla="*/ 1196754 h 2095673"/>
              <a:gd name="connsiteX29" fmla="*/ 302299 w 2848116"/>
              <a:gd name="connsiteY29" fmla="*/ 1241204 h 2095673"/>
              <a:gd name="connsiteX30" fmla="*/ 273724 w 2848116"/>
              <a:gd name="connsiteY30" fmla="*/ 1238029 h 2095673"/>
              <a:gd name="connsiteX31" fmla="*/ 257849 w 2848116"/>
              <a:gd name="connsiteY31" fmla="*/ 1253904 h 2095673"/>
              <a:gd name="connsiteX32" fmla="*/ 229274 w 2848116"/>
              <a:gd name="connsiteY32" fmla="*/ 1215804 h 2095673"/>
              <a:gd name="connsiteX33" fmla="*/ 194349 w 2848116"/>
              <a:gd name="connsiteY33" fmla="*/ 1231679 h 2095673"/>
              <a:gd name="connsiteX34" fmla="*/ 207049 w 2848116"/>
              <a:gd name="connsiteY34" fmla="*/ 1199929 h 2095673"/>
              <a:gd name="connsiteX35" fmla="*/ 194349 w 2848116"/>
              <a:gd name="connsiteY35" fmla="*/ 1174529 h 2095673"/>
              <a:gd name="connsiteX36" fmla="*/ 156249 w 2848116"/>
              <a:gd name="connsiteY36" fmla="*/ 1139604 h 2095673"/>
              <a:gd name="connsiteX37" fmla="*/ 80049 w 2848116"/>
              <a:gd name="connsiteY37" fmla="*/ 1082454 h 2095673"/>
              <a:gd name="connsiteX38" fmla="*/ 124499 w 2848116"/>
              <a:gd name="connsiteY38" fmla="*/ 1076104 h 2095673"/>
              <a:gd name="connsiteX39" fmla="*/ 29249 w 2848116"/>
              <a:gd name="connsiteY39" fmla="*/ 971329 h 2095673"/>
              <a:gd name="connsiteX40" fmla="*/ 45125 w 2848116"/>
              <a:gd name="connsiteY40" fmla="*/ 930054 h 2095673"/>
              <a:gd name="connsiteX41" fmla="*/ 45125 w 2848116"/>
              <a:gd name="connsiteY41" fmla="*/ 901479 h 2095673"/>
              <a:gd name="connsiteX42" fmla="*/ 83226 w 2848116"/>
              <a:gd name="connsiteY42" fmla="*/ 853854 h 2095673"/>
              <a:gd name="connsiteX43" fmla="*/ 22900 w 2848116"/>
              <a:gd name="connsiteY43" fmla="*/ 847504 h 2095673"/>
              <a:gd name="connsiteX44" fmla="*/ 105 w 2848116"/>
              <a:gd name="connsiteY44" fmla="*/ 822327 h 2095673"/>
              <a:gd name="connsiteX45" fmla="*/ 45125 w 2848116"/>
              <a:gd name="connsiteY45" fmla="*/ 774479 h 2095673"/>
              <a:gd name="connsiteX46" fmla="*/ 54650 w 2848116"/>
              <a:gd name="connsiteY46" fmla="*/ 691929 h 2095673"/>
              <a:gd name="connsiteX47" fmla="*/ 130850 w 2848116"/>
              <a:gd name="connsiteY47" fmla="*/ 498254 h 2095673"/>
              <a:gd name="connsiteX48" fmla="*/ 107261 w 2848116"/>
              <a:gd name="connsiteY48" fmla="*/ 473077 h 2095673"/>
              <a:gd name="connsiteX49" fmla="*/ 261025 w 2848116"/>
              <a:gd name="connsiteY49" fmla="*/ 152179 h 2095673"/>
              <a:gd name="connsiteX50" fmla="*/ 307283 w 2848116"/>
              <a:gd name="connsiteY50" fmla="*/ 0 h 2095673"/>
              <a:gd name="connsiteX51" fmla="*/ 880150 w 2848116"/>
              <a:gd name="connsiteY51" fmla="*/ 279179 h 2095673"/>
              <a:gd name="connsiteX0" fmla="*/ 880150 w 2848116"/>
              <a:gd name="connsiteY0" fmla="*/ 279179 h 2095673"/>
              <a:gd name="connsiteX1" fmla="*/ 2848116 w 2848116"/>
              <a:gd name="connsiteY1" fmla="*/ 1423413 h 2095673"/>
              <a:gd name="connsiteX2" fmla="*/ 2588523 w 2848116"/>
              <a:gd name="connsiteY2" fmla="*/ 1529557 h 2095673"/>
              <a:gd name="connsiteX3" fmla="*/ 2692503 w 2848116"/>
              <a:gd name="connsiteY3" fmla="*/ 2030413 h 2095673"/>
              <a:gd name="connsiteX4" fmla="*/ 2642498 w 2848116"/>
              <a:gd name="connsiteY4" fmla="*/ 2090740 h 2095673"/>
              <a:gd name="connsiteX5" fmla="*/ 2547024 w 2848116"/>
              <a:gd name="connsiteY5" fmla="*/ 1904778 h 2095673"/>
              <a:gd name="connsiteX6" fmla="*/ 2381924 w 2848116"/>
              <a:gd name="connsiteY6" fmla="*/ 1977803 h 2095673"/>
              <a:gd name="connsiteX7" fmla="*/ 2163867 w 2848116"/>
              <a:gd name="connsiteY7" fmla="*/ 1806577 h 2095673"/>
              <a:gd name="connsiteX8" fmla="*/ 2067599 w 2848116"/>
              <a:gd name="connsiteY8" fmla="*/ 1809528 h 2095673"/>
              <a:gd name="connsiteX9" fmla="*/ 1953299 w 2848116"/>
              <a:gd name="connsiteY9" fmla="*/ 1806353 h 2095673"/>
              <a:gd name="connsiteX10" fmla="*/ 1819379 w 2848116"/>
              <a:gd name="connsiteY10" fmla="*/ 1707358 h 2095673"/>
              <a:gd name="connsiteX11" fmla="*/ 1727874 w 2848116"/>
              <a:gd name="connsiteY11" fmla="*/ 1815878 h 2095673"/>
              <a:gd name="connsiteX12" fmla="*/ 1628085 w 2848116"/>
              <a:gd name="connsiteY12" fmla="*/ 1797052 h 2095673"/>
              <a:gd name="connsiteX13" fmla="*/ 1519343 w 2848116"/>
              <a:gd name="connsiteY13" fmla="*/ 1669258 h 2095673"/>
              <a:gd name="connsiteX14" fmla="*/ 1302649 w 2848116"/>
              <a:gd name="connsiteY14" fmla="*/ 1624808 h 2095673"/>
              <a:gd name="connsiteX15" fmla="*/ 1240736 w 2848116"/>
              <a:gd name="connsiteY15" fmla="*/ 1578771 h 2095673"/>
              <a:gd name="connsiteX16" fmla="*/ 1165899 w 2848116"/>
              <a:gd name="connsiteY16" fmla="*/ 1539654 h 2095673"/>
              <a:gd name="connsiteX17" fmla="*/ 883549 w 2848116"/>
              <a:gd name="connsiteY17" fmla="*/ 1397002 h 2095673"/>
              <a:gd name="connsiteX18" fmla="*/ 732736 w 2848116"/>
              <a:gd name="connsiteY18" fmla="*/ 1256508 h 2095673"/>
              <a:gd name="connsiteX19" fmla="*/ 494611 w 2848116"/>
              <a:gd name="connsiteY19" fmla="*/ 1285877 h 2095673"/>
              <a:gd name="connsiteX20" fmla="*/ 476924 w 2848116"/>
              <a:gd name="connsiteY20" fmla="*/ 1260254 h 2095673"/>
              <a:gd name="connsiteX21" fmla="*/ 451524 w 2848116"/>
              <a:gd name="connsiteY21" fmla="*/ 1269779 h 2095673"/>
              <a:gd name="connsiteX22" fmla="*/ 441999 w 2848116"/>
              <a:gd name="connsiteY22" fmla="*/ 1250729 h 2095673"/>
              <a:gd name="connsiteX23" fmla="*/ 419774 w 2848116"/>
              <a:gd name="connsiteY23" fmla="*/ 1276129 h 2095673"/>
              <a:gd name="connsiteX24" fmla="*/ 403899 w 2848116"/>
              <a:gd name="connsiteY24" fmla="*/ 1253904 h 2095673"/>
              <a:gd name="connsiteX25" fmla="*/ 368974 w 2848116"/>
              <a:gd name="connsiteY25" fmla="*/ 1263429 h 2095673"/>
              <a:gd name="connsiteX26" fmla="*/ 349924 w 2848116"/>
              <a:gd name="connsiteY26" fmla="*/ 1247554 h 2095673"/>
              <a:gd name="connsiteX27" fmla="*/ 337224 w 2848116"/>
              <a:gd name="connsiteY27" fmla="*/ 1215804 h 2095673"/>
              <a:gd name="connsiteX28" fmla="*/ 318174 w 2848116"/>
              <a:gd name="connsiteY28" fmla="*/ 1196754 h 2095673"/>
              <a:gd name="connsiteX29" fmla="*/ 302299 w 2848116"/>
              <a:gd name="connsiteY29" fmla="*/ 1241204 h 2095673"/>
              <a:gd name="connsiteX30" fmla="*/ 273724 w 2848116"/>
              <a:gd name="connsiteY30" fmla="*/ 1238029 h 2095673"/>
              <a:gd name="connsiteX31" fmla="*/ 257849 w 2848116"/>
              <a:gd name="connsiteY31" fmla="*/ 1253904 h 2095673"/>
              <a:gd name="connsiteX32" fmla="*/ 229274 w 2848116"/>
              <a:gd name="connsiteY32" fmla="*/ 1215804 h 2095673"/>
              <a:gd name="connsiteX33" fmla="*/ 194349 w 2848116"/>
              <a:gd name="connsiteY33" fmla="*/ 1231679 h 2095673"/>
              <a:gd name="connsiteX34" fmla="*/ 207049 w 2848116"/>
              <a:gd name="connsiteY34" fmla="*/ 1199929 h 2095673"/>
              <a:gd name="connsiteX35" fmla="*/ 194349 w 2848116"/>
              <a:gd name="connsiteY35" fmla="*/ 1174529 h 2095673"/>
              <a:gd name="connsiteX36" fmla="*/ 156249 w 2848116"/>
              <a:gd name="connsiteY36" fmla="*/ 1139604 h 2095673"/>
              <a:gd name="connsiteX37" fmla="*/ 80049 w 2848116"/>
              <a:gd name="connsiteY37" fmla="*/ 1082454 h 2095673"/>
              <a:gd name="connsiteX38" fmla="*/ 124499 w 2848116"/>
              <a:gd name="connsiteY38" fmla="*/ 1076104 h 2095673"/>
              <a:gd name="connsiteX39" fmla="*/ 29249 w 2848116"/>
              <a:gd name="connsiteY39" fmla="*/ 971329 h 2095673"/>
              <a:gd name="connsiteX40" fmla="*/ 45125 w 2848116"/>
              <a:gd name="connsiteY40" fmla="*/ 930054 h 2095673"/>
              <a:gd name="connsiteX41" fmla="*/ 45125 w 2848116"/>
              <a:gd name="connsiteY41" fmla="*/ 901479 h 2095673"/>
              <a:gd name="connsiteX42" fmla="*/ 83226 w 2848116"/>
              <a:gd name="connsiteY42" fmla="*/ 853854 h 2095673"/>
              <a:gd name="connsiteX43" fmla="*/ 22900 w 2848116"/>
              <a:gd name="connsiteY43" fmla="*/ 847504 h 2095673"/>
              <a:gd name="connsiteX44" fmla="*/ 105 w 2848116"/>
              <a:gd name="connsiteY44" fmla="*/ 822327 h 2095673"/>
              <a:gd name="connsiteX45" fmla="*/ 45125 w 2848116"/>
              <a:gd name="connsiteY45" fmla="*/ 774479 h 2095673"/>
              <a:gd name="connsiteX46" fmla="*/ 54650 w 2848116"/>
              <a:gd name="connsiteY46" fmla="*/ 691929 h 2095673"/>
              <a:gd name="connsiteX47" fmla="*/ 130850 w 2848116"/>
              <a:gd name="connsiteY47" fmla="*/ 498254 h 2095673"/>
              <a:gd name="connsiteX48" fmla="*/ 107261 w 2848116"/>
              <a:gd name="connsiteY48" fmla="*/ 473077 h 2095673"/>
              <a:gd name="connsiteX49" fmla="*/ 261025 w 2848116"/>
              <a:gd name="connsiteY49" fmla="*/ 152179 h 2095673"/>
              <a:gd name="connsiteX50" fmla="*/ 307283 w 2848116"/>
              <a:gd name="connsiteY50" fmla="*/ 0 h 2095673"/>
              <a:gd name="connsiteX51" fmla="*/ 880150 w 2848116"/>
              <a:gd name="connsiteY51" fmla="*/ 279179 h 2095673"/>
              <a:gd name="connsiteX0" fmla="*/ 880150 w 2848116"/>
              <a:gd name="connsiteY0" fmla="*/ 279179 h 2095673"/>
              <a:gd name="connsiteX1" fmla="*/ 1794570 w 2848116"/>
              <a:gd name="connsiteY1" fmla="*/ 883590 h 2095673"/>
              <a:gd name="connsiteX2" fmla="*/ 2848116 w 2848116"/>
              <a:gd name="connsiteY2" fmla="*/ 1423413 h 2095673"/>
              <a:gd name="connsiteX3" fmla="*/ 2588523 w 2848116"/>
              <a:gd name="connsiteY3" fmla="*/ 1529557 h 2095673"/>
              <a:gd name="connsiteX4" fmla="*/ 2692503 w 2848116"/>
              <a:gd name="connsiteY4" fmla="*/ 2030413 h 2095673"/>
              <a:gd name="connsiteX5" fmla="*/ 2642498 w 2848116"/>
              <a:gd name="connsiteY5" fmla="*/ 2090740 h 2095673"/>
              <a:gd name="connsiteX6" fmla="*/ 2547024 w 2848116"/>
              <a:gd name="connsiteY6" fmla="*/ 1904778 h 2095673"/>
              <a:gd name="connsiteX7" fmla="*/ 2381924 w 2848116"/>
              <a:gd name="connsiteY7" fmla="*/ 1977803 h 2095673"/>
              <a:gd name="connsiteX8" fmla="*/ 2163867 w 2848116"/>
              <a:gd name="connsiteY8" fmla="*/ 1806577 h 2095673"/>
              <a:gd name="connsiteX9" fmla="*/ 2067599 w 2848116"/>
              <a:gd name="connsiteY9" fmla="*/ 1809528 h 2095673"/>
              <a:gd name="connsiteX10" fmla="*/ 1953299 w 2848116"/>
              <a:gd name="connsiteY10" fmla="*/ 1806353 h 2095673"/>
              <a:gd name="connsiteX11" fmla="*/ 1819379 w 2848116"/>
              <a:gd name="connsiteY11" fmla="*/ 1707358 h 2095673"/>
              <a:gd name="connsiteX12" fmla="*/ 1727874 w 2848116"/>
              <a:gd name="connsiteY12" fmla="*/ 1815878 h 2095673"/>
              <a:gd name="connsiteX13" fmla="*/ 1628085 w 2848116"/>
              <a:gd name="connsiteY13" fmla="*/ 1797052 h 2095673"/>
              <a:gd name="connsiteX14" fmla="*/ 1519343 w 2848116"/>
              <a:gd name="connsiteY14" fmla="*/ 1669258 h 2095673"/>
              <a:gd name="connsiteX15" fmla="*/ 1302649 w 2848116"/>
              <a:gd name="connsiteY15" fmla="*/ 1624808 h 2095673"/>
              <a:gd name="connsiteX16" fmla="*/ 1240736 w 2848116"/>
              <a:gd name="connsiteY16" fmla="*/ 1578771 h 2095673"/>
              <a:gd name="connsiteX17" fmla="*/ 1165899 w 2848116"/>
              <a:gd name="connsiteY17" fmla="*/ 1539654 h 2095673"/>
              <a:gd name="connsiteX18" fmla="*/ 883549 w 2848116"/>
              <a:gd name="connsiteY18" fmla="*/ 1397002 h 2095673"/>
              <a:gd name="connsiteX19" fmla="*/ 732736 w 2848116"/>
              <a:gd name="connsiteY19" fmla="*/ 1256508 h 2095673"/>
              <a:gd name="connsiteX20" fmla="*/ 494611 w 2848116"/>
              <a:gd name="connsiteY20" fmla="*/ 1285877 h 2095673"/>
              <a:gd name="connsiteX21" fmla="*/ 476924 w 2848116"/>
              <a:gd name="connsiteY21" fmla="*/ 1260254 h 2095673"/>
              <a:gd name="connsiteX22" fmla="*/ 451524 w 2848116"/>
              <a:gd name="connsiteY22" fmla="*/ 1269779 h 2095673"/>
              <a:gd name="connsiteX23" fmla="*/ 441999 w 2848116"/>
              <a:gd name="connsiteY23" fmla="*/ 1250729 h 2095673"/>
              <a:gd name="connsiteX24" fmla="*/ 419774 w 2848116"/>
              <a:gd name="connsiteY24" fmla="*/ 1276129 h 2095673"/>
              <a:gd name="connsiteX25" fmla="*/ 403899 w 2848116"/>
              <a:gd name="connsiteY25" fmla="*/ 1253904 h 2095673"/>
              <a:gd name="connsiteX26" fmla="*/ 368974 w 2848116"/>
              <a:gd name="connsiteY26" fmla="*/ 1263429 h 2095673"/>
              <a:gd name="connsiteX27" fmla="*/ 349924 w 2848116"/>
              <a:gd name="connsiteY27" fmla="*/ 1247554 h 2095673"/>
              <a:gd name="connsiteX28" fmla="*/ 337224 w 2848116"/>
              <a:gd name="connsiteY28" fmla="*/ 1215804 h 2095673"/>
              <a:gd name="connsiteX29" fmla="*/ 318174 w 2848116"/>
              <a:gd name="connsiteY29" fmla="*/ 1196754 h 2095673"/>
              <a:gd name="connsiteX30" fmla="*/ 302299 w 2848116"/>
              <a:gd name="connsiteY30" fmla="*/ 1241204 h 2095673"/>
              <a:gd name="connsiteX31" fmla="*/ 273724 w 2848116"/>
              <a:gd name="connsiteY31" fmla="*/ 1238029 h 2095673"/>
              <a:gd name="connsiteX32" fmla="*/ 257849 w 2848116"/>
              <a:gd name="connsiteY32" fmla="*/ 1253904 h 2095673"/>
              <a:gd name="connsiteX33" fmla="*/ 229274 w 2848116"/>
              <a:gd name="connsiteY33" fmla="*/ 1215804 h 2095673"/>
              <a:gd name="connsiteX34" fmla="*/ 194349 w 2848116"/>
              <a:gd name="connsiteY34" fmla="*/ 1231679 h 2095673"/>
              <a:gd name="connsiteX35" fmla="*/ 207049 w 2848116"/>
              <a:gd name="connsiteY35" fmla="*/ 1199929 h 2095673"/>
              <a:gd name="connsiteX36" fmla="*/ 194349 w 2848116"/>
              <a:gd name="connsiteY36" fmla="*/ 1174529 h 2095673"/>
              <a:gd name="connsiteX37" fmla="*/ 156249 w 2848116"/>
              <a:gd name="connsiteY37" fmla="*/ 1139604 h 2095673"/>
              <a:gd name="connsiteX38" fmla="*/ 80049 w 2848116"/>
              <a:gd name="connsiteY38" fmla="*/ 1082454 h 2095673"/>
              <a:gd name="connsiteX39" fmla="*/ 124499 w 2848116"/>
              <a:gd name="connsiteY39" fmla="*/ 1076104 h 2095673"/>
              <a:gd name="connsiteX40" fmla="*/ 29249 w 2848116"/>
              <a:gd name="connsiteY40" fmla="*/ 971329 h 2095673"/>
              <a:gd name="connsiteX41" fmla="*/ 45125 w 2848116"/>
              <a:gd name="connsiteY41" fmla="*/ 930054 h 2095673"/>
              <a:gd name="connsiteX42" fmla="*/ 45125 w 2848116"/>
              <a:gd name="connsiteY42" fmla="*/ 901479 h 2095673"/>
              <a:gd name="connsiteX43" fmla="*/ 83226 w 2848116"/>
              <a:gd name="connsiteY43" fmla="*/ 853854 h 2095673"/>
              <a:gd name="connsiteX44" fmla="*/ 22900 w 2848116"/>
              <a:gd name="connsiteY44" fmla="*/ 847504 h 2095673"/>
              <a:gd name="connsiteX45" fmla="*/ 105 w 2848116"/>
              <a:gd name="connsiteY45" fmla="*/ 822327 h 2095673"/>
              <a:gd name="connsiteX46" fmla="*/ 45125 w 2848116"/>
              <a:gd name="connsiteY46" fmla="*/ 774479 h 2095673"/>
              <a:gd name="connsiteX47" fmla="*/ 54650 w 2848116"/>
              <a:gd name="connsiteY47" fmla="*/ 691929 h 2095673"/>
              <a:gd name="connsiteX48" fmla="*/ 130850 w 2848116"/>
              <a:gd name="connsiteY48" fmla="*/ 498254 h 2095673"/>
              <a:gd name="connsiteX49" fmla="*/ 107261 w 2848116"/>
              <a:gd name="connsiteY49" fmla="*/ 473077 h 2095673"/>
              <a:gd name="connsiteX50" fmla="*/ 261025 w 2848116"/>
              <a:gd name="connsiteY50" fmla="*/ 152179 h 2095673"/>
              <a:gd name="connsiteX51" fmla="*/ 307283 w 2848116"/>
              <a:gd name="connsiteY51" fmla="*/ 0 h 2095673"/>
              <a:gd name="connsiteX52" fmla="*/ 880150 w 2848116"/>
              <a:gd name="connsiteY52" fmla="*/ 279179 h 2095673"/>
              <a:gd name="connsiteX0" fmla="*/ 880150 w 2854991"/>
              <a:gd name="connsiteY0" fmla="*/ 279179 h 2095673"/>
              <a:gd name="connsiteX1" fmla="*/ 1794570 w 2854991"/>
              <a:gd name="connsiteY1" fmla="*/ 883590 h 2095673"/>
              <a:gd name="connsiteX2" fmla="*/ 2854991 w 2854991"/>
              <a:gd name="connsiteY2" fmla="*/ 1409661 h 2095673"/>
              <a:gd name="connsiteX3" fmla="*/ 2588523 w 2854991"/>
              <a:gd name="connsiteY3" fmla="*/ 1529557 h 2095673"/>
              <a:gd name="connsiteX4" fmla="*/ 2692503 w 2854991"/>
              <a:gd name="connsiteY4" fmla="*/ 2030413 h 2095673"/>
              <a:gd name="connsiteX5" fmla="*/ 2642498 w 2854991"/>
              <a:gd name="connsiteY5" fmla="*/ 2090740 h 2095673"/>
              <a:gd name="connsiteX6" fmla="*/ 2547024 w 2854991"/>
              <a:gd name="connsiteY6" fmla="*/ 1904778 h 2095673"/>
              <a:gd name="connsiteX7" fmla="*/ 2381924 w 2854991"/>
              <a:gd name="connsiteY7" fmla="*/ 1977803 h 2095673"/>
              <a:gd name="connsiteX8" fmla="*/ 2163867 w 2854991"/>
              <a:gd name="connsiteY8" fmla="*/ 1806577 h 2095673"/>
              <a:gd name="connsiteX9" fmla="*/ 2067599 w 2854991"/>
              <a:gd name="connsiteY9" fmla="*/ 1809528 h 2095673"/>
              <a:gd name="connsiteX10" fmla="*/ 1953299 w 2854991"/>
              <a:gd name="connsiteY10" fmla="*/ 1806353 h 2095673"/>
              <a:gd name="connsiteX11" fmla="*/ 1819379 w 2854991"/>
              <a:gd name="connsiteY11" fmla="*/ 1707358 h 2095673"/>
              <a:gd name="connsiteX12" fmla="*/ 1727874 w 2854991"/>
              <a:gd name="connsiteY12" fmla="*/ 1815878 h 2095673"/>
              <a:gd name="connsiteX13" fmla="*/ 1628085 w 2854991"/>
              <a:gd name="connsiteY13" fmla="*/ 1797052 h 2095673"/>
              <a:gd name="connsiteX14" fmla="*/ 1519343 w 2854991"/>
              <a:gd name="connsiteY14" fmla="*/ 1669258 h 2095673"/>
              <a:gd name="connsiteX15" fmla="*/ 1302649 w 2854991"/>
              <a:gd name="connsiteY15" fmla="*/ 1624808 h 2095673"/>
              <a:gd name="connsiteX16" fmla="*/ 1240736 w 2854991"/>
              <a:gd name="connsiteY16" fmla="*/ 1578771 h 2095673"/>
              <a:gd name="connsiteX17" fmla="*/ 1165899 w 2854991"/>
              <a:gd name="connsiteY17" fmla="*/ 1539654 h 2095673"/>
              <a:gd name="connsiteX18" fmla="*/ 883549 w 2854991"/>
              <a:gd name="connsiteY18" fmla="*/ 1397002 h 2095673"/>
              <a:gd name="connsiteX19" fmla="*/ 732736 w 2854991"/>
              <a:gd name="connsiteY19" fmla="*/ 1256508 h 2095673"/>
              <a:gd name="connsiteX20" fmla="*/ 494611 w 2854991"/>
              <a:gd name="connsiteY20" fmla="*/ 1285877 h 2095673"/>
              <a:gd name="connsiteX21" fmla="*/ 476924 w 2854991"/>
              <a:gd name="connsiteY21" fmla="*/ 1260254 h 2095673"/>
              <a:gd name="connsiteX22" fmla="*/ 451524 w 2854991"/>
              <a:gd name="connsiteY22" fmla="*/ 1269779 h 2095673"/>
              <a:gd name="connsiteX23" fmla="*/ 441999 w 2854991"/>
              <a:gd name="connsiteY23" fmla="*/ 1250729 h 2095673"/>
              <a:gd name="connsiteX24" fmla="*/ 419774 w 2854991"/>
              <a:gd name="connsiteY24" fmla="*/ 1276129 h 2095673"/>
              <a:gd name="connsiteX25" fmla="*/ 403899 w 2854991"/>
              <a:gd name="connsiteY25" fmla="*/ 1253904 h 2095673"/>
              <a:gd name="connsiteX26" fmla="*/ 368974 w 2854991"/>
              <a:gd name="connsiteY26" fmla="*/ 1263429 h 2095673"/>
              <a:gd name="connsiteX27" fmla="*/ 349924 w 2854991"/>
              <a:gd name="connsiteY27" fmla="*/ 1247554 h 2095673"/>
              <a:gd name="connsiteX28" fmla="*/ 337224 w 2854991"/>
              <a:gd name="connsiteY28" fmla="*/ 1215804 h 2095673"/>
              <a:gd name="connsiteX29" fmla="*/ 318174 w 2854991"/>
              <a:gd name="connsiteY29" fmla="*/ 1196754 h 2095673"/>
              <a:gd name="connsiteX30" fmla="*/ 302299 w 2854991"/>
              <a:gd name="connsiteY30" fmla="*/ 1241204 h 2095673"/>
              <a:gd name="connsiteX31" fmla="*/ 273724 w 2854991"/>
              <a:gd name="connsiteY31" fmla="*/ 1238029 h 2095673"/>
              <a:gd name="connsiteX32" fmla="*/ 257849 w 2854991"/>
              <a:gd name="connsiteY32" fmla="*/ 1253904 h 2095673"/>
              <a:gd name="connsiteX33" fmla="*/ 229274 w 2854991"/>
              <a:gd name="connsiteY33" fmla="*/ 1215804 h 2095673"/>
              <a:gd name="connsiteX34" fmla="*/ 194349 w 2854991"/>
              <a:gd name="connsiteY34" fmla="*/ 1231679 h 2095673"/>
              <a:gd name="connsiteX35" fmla="*/ 207049 w 2854991"/>
              <a:gd name="connsiteY35" fmla="*/ 1199929 h 2095673"/>
              <a:gd name="connsiteX36" fmla="*/ 194349 w 2854991"/>
              <a:gd name="connsiteY36" fmla="*/ 1174529 h 2095673"/>
              <a:gd name="connsiteX37" fmla="*/ 156249 w 2854991"/>
              <a:gd name="connsiteY37" fmla="*/ 1139604 h 2095673"/>
              <a:gd name="connsiteX38" fmla="*/ 80049 w 2854991"/>
              <a:gd name="connsiteY38" fmla="*/ 1082454 h 2095673"/>
              <a:gd name="connsiteX39" fmla="*/ 124499 w 2854991"/>
              <a:gd name="connsiteY39" fmla="*/ 1076104 h 2095673"/>
              <a:gd name="connsiteX40" fmla="*/ 29249 w 2854991"/>
              <a:gd name="connsiteY40" fmla="*/ 971329 h 2095673"/>
              <a:gd name="connsiteX41" fmla="*/ 45125 w 2854991"/>
              <a:gd name="connsiteY41" fmla="*/ 930054 h 2095673"/>
              <a:gd name="connsiteX42" fmla="*/ 45125 w 2854991"/>
              <a:gd name="connsiteY42" fmla="*/ 901479 h 2095673"/>
              <a:gd name="connsiteX43" fmla="*/ 83226 w 2854991"/>
              <a:gd name="connsiteY43" fmla="*/ 853854 h 2095673"/>
              <a:gd name="connsiteX44" fmla="*/ 22900 w 2854991"/>
              <a:gd name="connsiteY44" fmla="*/ 847504 h 2095673"/>
              <a:gd name="connsiteX45" fmla="*/ 105 w 2854991"/>
              <a:gd name="connsiteY45" fmla="*/ 822327 h 2095673"/>
              <a:gd name="connsiteX46" fmla="*/ 45125 w 2854991"/>
              <a:gd name="connsiteY46" fmla="*/ 774479 h 2095673"/>
              <a:gd name="connsiteX47" fmla="*/ 54650 w 2854991"/>
              <a:gd name="connsiteY47" fmla="*/ 691929 h 2095673"/>
              <a:gd name="connsiteX48" fmla="*/ 130850 w 2854991"/>
              <a:gd name="connsiteY48" fmla="*/ 498254 h 2095673"/>
              <a:gd name="connsiteX49" fmla="*/ 107261 w 2854991"/>
              <a:gd name="connsiteY49" fmla="*/ 473077 h 2095673"/>
              <a:gd name="connsiteX50" fmla="*/ 261025 w 2854991"/>
              <a:gd name="connsiteY50" fmla="*/ 152179 h 2095673"/>
              <a:gd name="connsiteX51" fmla="*/ 307283 w 2854991"/>
              <a:gd name="connsiteY51" fmla="*/ 0 h 2095673"/>
              <a:gd name="connsiteX52" fmla="*/ 880150 w 2854991"/>
              <a:gd name="connsiteY52" fmla="*/ 279179 h 2095673"/>
              <a:gd name="connsiteX0" fmla="*/ 880150 w 2854991"/>
              <a:gd name="connsiteY0" fmla="*/ 279179 h 2095673"/>
              <a:gd name="connsiteX1" fmla="*/ 1794570 w 2854991"/>
              <a:gd name="connsiteY1" fmla="*/ 883590 h 2095673"/>
              <a:gd name="connsiteX2" fmla="*/ 2854991 w 2854991"/>
              <a:gd name="connsiteY2" fmla="*/ 1409661 h 2095673"/>
              <a:gd name="connsiteX3" fmla="*/ 2588523 w 2854991"/>
              <a:gd name="connsiteY3" fmla="*/ 1529557 h 2095673"/>
              <a:gd name="connsiteX4" fmla="*/ 2692503 w 2854991"/>
              <a:gd name="connsiteY4" fmla="*/ 2030413 h 2095673"/>
              <a:gd name="connsiteX5" fmla="*/ 2642498 w 2854991"/>
              <a:gd name="connsiteY5" fmla="*/ 2090740 h 2095673"/>
              <a:gd name="connsiteX6" fmla="*/ 2547024 w 2854991"/>
              <a:gd name="connsiteY6" fmla="*/ 1904778 h 2095673"/>
              <a:gd name="connsiteX7" fmla="*/ 2381924 w 2854991"/>
              <a:gd name="connsiteY7" fmla="*/ 1977803 h 2095673"/>
              <a:gd name="connsiteX8" fmla="*/ 2163867 w 2854991"/>
              <a:gd name="connsiteY8" fmla="*/ 1806577 h 2095673"/>
              <a:gd name="connsiteX9" fmla="*/ 2067599 w 2854991"/>
              <a:gd name="connsiteY9" fmla="*/ 1809528 h 2095673"/>
              <a:gd name="connsiteX10" fmla="*/ 1953299 w 2854991"/>
              <a:gd name="connsiteY10" fmla="*/ 1806353 h 2095673"/>
              <a:gd name="connsiteX11" fmla="*/ 1819379 w 2854991"/>
              <a:gd name="connsiteY11" fmla="*/ 1707358 h 2095673"/>
              <a:gd name="connsiteX12" fmla="*/ 1727874 w 2854991"/>
              <a:gd name="connsiteY12" fmla="*/ 1815878 h 2095673"/>
              <a:gd name="connsiteX13" fmla="*/ 1628085 w 2854991"/>
              <a:gd name="connsiteY13" fmla="*/ 1797052 h 2095673"/>
              <a:gd name="connsiteX14" fmla="*/ 1519343 w 2854991"/>
              <a:gd name="connsiteY14" fmla="*/ 1669258 h 2095673"/>
              <a:gd name="connsiteX15" fmla="*/ 1302649 w 2854991"/>
              <a:gd name="connsiteY15" fmla="*/ 1624808 h 2095673"/>
              <a:gd name="connsiteX16" fmla="*/ 1240736 w 2854991"/>
              <a:gd name="connsiteY16" fmla="*/ 1578771 h 2095673"/>
              <a:gd name="connsiteX17" fmla="*/ 1165899 w 2854991"/>
              <a:gd name="connsiteY17" fmla="*/ 1539654 h 2095673"/>
              <a:gd name="connsiteX18" fmla="*/ 883549 w 2854991"/>
              <a:gd name="connsiteY18" fmla="*/ 1397002 h 2095673"/>
              <a:gd name="connsiteX19" fmla="*/ 732736 w 2854991"/>
              <a:gd name="connsiteY19" fmla="*/ 1256508 h 2095673"/>
              <a:gd name="connsiteX20" fmla="*/ 494611 w 2854991"/>
              <a:gd name="connsiteY20" fmla="*/ 1285877 h 2095673"/>
              <a:gd name="connsiteX21" fmla="*/ 476924 w 2854991"/>
              <a:gd name="connsiteY21" fmla="*/ 1260254 h 2095673"/>
              <a:gd name="connsiteX22" fmla="*/ 451524 w 2854991"/>
              <a:gd name="connsiteY22" fmla="*/ 1269779 h 2095673"/>
              <a:gd name="connsiteX23" fmla="*/ 441999 w 2854991"/>
              <a:gd name="connsiteY23" fmla="*/ 1250729 h 2095673"/>
              <a:gd name="connsiteX24" fmla="*/ 419774 w 2854991"/>
              <a:gd name="connsiteY24" fmla="*/ 1276129 h 2095673"/>
              <a:gd name="connsiteX25" fmla="*/ 403899 w 2854991"/>
              <a:gd name="connsiteY25" fmla="*/ 1253904 h 2095673"/>
              <a:gd name="connsiteX26" fmla="*/ 368974 w 2854991"/>
              <a:gd name="connsiteY26" fmla="*/ 1263429 h 2095673"/>
              <a:gd name="connsiteX27" fmla="*/ 349924 w 2854991"/>
              <a:gd name="connsiteY27" fmla="*/ 1247554 h 2095673"/>
              <a:gd name="connsiteX28" fmla="*/ 337224 w 2854991"/>
              <a:gd name="connsiteY28" fmla="*/ 1215804 h 2095673"/>
              <a:gd name="connsiteX29" fmla="*/ 318174 w 2854991"/>
              <a:gd name="connsiteY29" fmla="*/ 1196754 h 2095673"/>
              <a:gd name="connsiteX30" fmla="*/ 302299 w 2854991"/>
              <a:gd name="connsiteY30" fmla="*/ 1241204 h 2095673"/>
              <a:gd name="connsiteX31" fmla="*/ 273724 w 2854991"/>
              <a:gd name="connsiteY31" fmla="*/ 1238029 h 2095673"/>
              <a:gd name="connsiteX32" fmla="*/ 257849 w 2854991"/>
              <a:gd name="connsiteY32" fmla="*/ 1253904 h 2095673"/>
              <a:gd name="connsiteX33" fmla="*/ 229274 w 2854991"/>
              <a:gd name="connsiteY33" fmla="*/ 1215804 h 2095673"/>
              <a:gd name="connsiteX34" fmla="*/ 194349 w 2854991"/>
              <a:gd name="connsiteY34" fmla="*/ 1231679 h 2095673"/>
              <a:gd name="connsiteX35" fmla="*/ 207049 w 2854991"/>
              <a:gd name="connsiteY35" fmla="*/ 1199929 h 2095673"/>
              <a:gd name="connsiteX36" fmla="*/ 194349 w 2854991"/>
              <a:gd name="connsiteY36" fmla="*/ 1174529 h 2095673"/>
              <a:gd name="connsiteX37" fmla="*/ 156249 w 2854991"/>
              <a:gd name="connsiteY37" fmla="*/ 1139604 h 2095673"/>
              <a:gd name="connsiteX38" fmla="*/ 80049 w 2854991"/>
              <a:gd name="connsiteY38" fmla="*/ 1082454 h 2095673"/>
              <a:gd name="connsiteX39" fmla="*/ 124499 w 2854991"/>
              <a:gd name="connsiteY39" fmla="*/ 1076104 h 2095673"/>
              <a:gd name="connsiteX40" fmla="*/ 29249 w 2854991"/>
              <a:gd name="connsiteY40" fmla="*/ 971329 h 2095673"/>
              <a:gd name="connsiteX41" fmla="*/ 45125 w 2854991"/>
              <a:gd name="connsiteY41" fmla="*/ 930054 h 2095673"/>
              <a:gd name="connsiteX42" fmla="*/ 45125 w 2854991"/>
              <a:gd name="connsiteY42" fmla="*/ 901479 h 2095673"/>
              <a:gd name="connsiteX43" fmla="*/ 83226 w 2854991"/>
              <a:gd name="connsiteY43" fmla="*/ 853854 h 2095673"/>
              <a:gd name="connsiteX44" fmla="*/ 22900 w 2854991"/>
              <a:gd name="connsiteY44" fmla="*/ 847504 h 2095673"/>
              <a:gd name="connsiteX45" fmla="*/ 105 w 2854991"/>
              <a:gd name="connsiteY45" fmla="*/ 822327 h 2095673"/>
              <a:gd name="connsiteX46" fmla="*/ 45125 w 2854991"/>
              <a:gd name="connsiteY46" fmla="*/ 774479 h 2095673"/>
              <a:gd name="connsiteX47" fmla="*/ 54650 w 2854991"/>
              <a:gd name="connsiteY47" fmla="*/ 691929 h 2095673"/>
              <a:gd name="connsiteX48" fmla="*/ 130850 w 2854991"/>
              <a:gd name="connsiteY48" fmla="*/ 498254 h 2095673"/>
              <a:gd name="connsiteX49" fmla="*/ 107261 w 2854991"/>
              <a:gd name="connsiteY49" fmla="*/ 473077 h 2095673"/>
              <a:gd name="connsiteX50" fmla="*/ 261025 w 2854991"/>
              <a:gd name="connsiteY50" fmla="*/ 152179 h 2095673"/>
              <a:gd name="connsiteX51" fmla="*/ 307283 w 2854991"/>
              <a:gd name="connsiteY51" fmla="*/ 0 h 2095673"/>
              <a:gd name="connsiteX52" fmla="*/ 880150 w 2854991"/>
              <a:gd name="connsiteY52" fmla="*/ 279179 h 2095673"/>
              <a:gd name="connsiteX0" fmla="*/ 880150 w 2854991"/>
              <a:gd name="connsiteY0" fmla="*/ 279179 h 2095673"/>
              <a:gd name="connsiteX1" fmla="*/ 1798007 w 2854991"/>
              <a:gd name="connsiteY1" fmla="*/ 876714 h 2095673"/>
              <a:gd name="connsiteX2" fmla="*/ 2854991 w 2854991"/>
              <a:gd name="connsiteY2" fmla="*/ 1409661 h 2095673"/>
              <a:gd name="connsiteX3" fmla="*/ 2588523 w 2854991"/>
              <a:gd name="connsiteY3" fmla="*/ 1529557 h 2095673"/>
              <a:gd name="connsiteX4" fmla="*/ 2692503 w 2854991"/>
              <a:gd name="connsiteY4" fmla="*/ 2030413 h 2095673"/>
              <a:gd name="connsiteX5" fmla="*/ 2642498 w 2854991"/>
              <a:gd name="connsiteY5" fmla="*/ 2090740 h 2095673"/>
              <a:gd name="connsiteX6" fmla="*/ 2547024 w 2854991"/>
              <a:gd name="connsiteY6" fmla="*/ 1904778 h 2095673"/>
              <a:gd name="connsiteX7" fmla="*/ 2381924 w 2854991"/>
              <a:gd name="connsiteY7" fmla="*/ 1977803 h 2095673"/>
              <a:gd name="connsiteX8" fmla="*/ 2163867 w 2854991"/>
              <a:gd name="connsiteY8" fmla="*/ 1806577 h 2095673"/>
              <a:gd name="connsiteX9" fmla="*/ 2067599 w 2854991"/>
              <a:gd name="connsiteY9" fmla="*/ 1809528 h 2095673"/>
              <a:gd name="connsiteX10" fmla="*/ 1953299 w 2854991"/>
              <a:gd name="connsiteY10" fmla="*/ 1806353 h 2095673"/>
              <a:gd name="connsiteX11" fmla="*/ 1819379 w 2854991"/>
              <a:gd name="connsiteY11" fmla="*/ 1707358 h 2095673"/>
              <a:gd name="connsiteX12" fmla="*/ 1727874 w 2854991"/>
              <a:gd name="connsiteY12" fmla="*/ 1815878 h 2095673"/>
              <a:gd name="connsiteX13" fmla="*/ 1628085 w 2854991"/>
              <a:gd name="connsiteY13" fmla="*/ 1797052 h 2095673"/>
              <a:gd name="connsiteX14" fmla="*/ 1519343 w 2854991"/>
              <a:gd name="connsiteY14" fmla="*/ 1669258 h 2095673"/>
              <a:gd name="connsiteX15" fmla="*/ 1302649 w 2854991"/>
              <a:gd name="connsiteY15" fmla="*/ 1624808 h 2095673"/>
              <a:gd name="connsiteX16" fmla="*/ 1240736 w 2854991"/>
              <a:gd name="connsiteY16" fmla="*/ 1578771 h 2095673"/>
              <a:gd name="connsiteX17" fmla="*/ 1165899 w 2854991"/>
              <a:gd name="connsiteY17" fmla="*/ 1539654 h 2095673"/>
              <a:gd name="connsiteX18" fmla="*/ 883549 w 2854991"/>
              <a:gd name="connsiteY18" fmla="*/ 1397002 h 2095673"/>
              <a:gd name="connsiteX19" fmla="*/ 732736 w 2854991"/>
              <a:gd name="connsiteY19" fmla="*/ 1256508 h 2095673"/>
              <a:gd name="connsiteX20" fmla="*/ 494611 w 2854991"/>
              <a:gd name="connsiteY20" fmla="*/ 1285877 h 2095673"/>
              <a:gd name="connsiteX21" fmla="*/ 476924 w 2854991"/>
              <a:gd name="connsiteY21" fmla="*/ 1260254 h 2095673"/>
              <a:gd name="connsiteX22" fmla="*/ 451524 w 2854991"/>
              <a:gd name="connsiteY22" fmla="*/ 1269779 h 2095673"/>
              <a:gd name="connsiteX23" fmla="*/ 441999 w 2854991"/>
              <a:gd name="connsiteY23" fmla="*/ 1250729 h 2095673"/>
              <a:gd name="connsiteX24" fmla="*/ 419774 w 2854991"/>
              <a:gd name="connsiteY24" fmla="*/ 1276129 h 2095673"/>
              <a:gd name="connsiteX25" fmla="*/ 403899 w 2854991"/>
              <a:gd name="connsiteY25" fmla="*/ 1253904 h 2095673"/>
              <a:gd name="connsiteX26" fmla="*/ 368974 w 2854991"/>
              <a:gd name="connsiteY26" fmla="*/ 1263429 h 2095673"/>
              <a:gd name="connsiteX27" fmla="*/ 349924 w 2854991"/>
              <a:gd name="connsiteY27" fmla="*/ 1247554 h 2095673"/>
              <a:gd name="connsiteX28" fmla="*/ 337224 w 2854991"/>
              <a:gd name="connsiteY28" fmla="*/ 1215804 h 2095673"/>
              <a:gd name="connsiteX29" fmla="*/ 318174 w 2854991"/>
              <a:gd name="connsiteY29" fmla="*/ 1196754 h 2095673"/>
              <a:gd name="connsiteX30" fmla="*/ 302299 w 2854991"/>
              <a:gd name="connsiteY30" fmla="*/ 1241204 h 2095673"/>
              <a:gd name="connsiteX31" fmla="*/ 273724 w 2854991"/>
              <a:gd name="connsiteY31" fmla="*/ 1238029 h 2095673"/>
              <a:gd name="connsiteX32" fmla="*/ 257849 w 2854991"/>
              <a:gd name="connsiteY32" fmla="*/ 1253904 h 2095673"/>
              <a:gd name="connsiteX33" fmla="*/ 229274 w 2854991"/>
              <a:gd name="connsiteY33" fmla="*/ 1215804 h 2095673"/>
              <a:gd name="connsiteX34" fmla="*/ 194349 w 2854991"/>
              <a:gd name="connsiteY34" fmla="*/ 1231679 h 2095673"/>
              <a:gd name="connsiteX35" fmla="*/ 207049 w 2854991"/>
              <a:gd name="connsiteY35" fmla="*/ 1199929 h 2095673"/>
              <a:gd name="connsiteX36" fmla="*/ 194349 w 2854991"/>
              <a:gd name="connsiteY36" fmla="*/ 1174529 h 2095673"/>
              <a:gd name="connsiteX37" fmla="*/ 156249 w 2854991"/>
              <a:gd name="connsiteY37" fmla="*/ 1139604 h 2095673"/>
              <a:gd name="connsiteX38" fmla="*/ 80049 w 2854991"/>
              <a:gd name="connsiteY38" fmla="*/ 1082454 h 2095673"/>
              <a:gd name="connsiteX39" fmla="*/ 124499 w 2854991"/>
              <a:gd name="connsiteY39" fmla="*/ 1076104 h 2095673"/>
              <a:gd name="connsiteX40" fmla="*/ 29249 w 2854991"/>
              <a:gd name="connsiteY40" fmla="*/ 971329 h 2095673"/>
              <a:gd name="connsiteX41" fmla="*/ 45125 w 2854991"/>
              <a:gd name="connsiteY41" fmla="*/ 930054 h 2095673"/>
              <a:gd name="connsiteX42" fmla="*/ 45125 w 2854991"/>
              <a:gd name="connsiteY42" fmla="*/ 901479 h 2095673"/>
              <a:gd name="connsiteX43" fmla="*/ 83226 w 2854991"/>
              <a:gd name="connsiteY43" fmla="*/ 853854 h 2095673"/>
              <a:gd name="connsiteX44" fmla="*/ 22900 w 2854991"/>
              <a:gd name="connsiteY44" fmla="*/ 847504 h 2095673"/>
              <a:gd name="connsiteX45" fmla="*/ 105 w 2854991"/>
              <a:gd name="connsiteY45" fmla="*/ 822327 h 2095673"/>
              <a:gd name="connsiteX46" fmla="*/ 45125 w 2854991"/>
              <a:gd name="connsiteY46" fmla="*/ 774479 h 2095673"/>
              <a:gd name="connsiteX47" fmla="*/ 54650 w 2854991"/>
              <a:gd name="connsiteY47" fmla="*/ 691929 h 2095673"/>
              <a:gd name="connsiteX48" fmla="*/ 130850 w 2854991"/>
              <a:gd name="connsiteY48" fmla="*/ 498254 h 2095673"/>
              <a:gd name="connsiteX49" fmla="*/ 107261 w 2854991"/>
              <a:gd name="connsiteY49" fmla="*/ 473077 h 2095673"/>
              <a:gd name="connsiteX50" fmla="*/ 261025 w 2854991"/>
              <a:gd name="connsiteY50" fmla="*/ 152179 h 2095673"/>
              <a:gd name="connsiteX51" fmla="*/ 307283 w 2854991"/>
              <a:gd name="connsiteY51" fmla="*/ 0 h 2095673"/>
              <a:gd name="connsiteX52" fmla="*/ 880150 w 2854991"/>
              <a:gd name="connsiteY52" fmla="*/ 279179 h 2095673"/>
              <a:gd name="connsiteX0" fmla="*/ 880150 w 2854991"/>
              <a:gd name="connsiteY0" fmla="*/ 279179 h 2095673"/>
              <a:gd name="connsiteX1" fmla="*/ 1798007 w 2854991"/>
              <a:gd name="connsiteY1" fmla="*/ 876714 h 2095673"/>
              <a:gd name="connsiteX2" fmla="*/ 2854991 w 2854991"/>
              <a:gd name="connsiteY2" fmla="*/ 1409661 h 2095673"/>
              <a:gd name="connsiteX3" fmla="*/ 2588523 w 2854991"/>
              <a:gd name="connsiteY3" fmla="*/ 1529557 h 2095673"/>
              <a:gd name="connsiteX4" fmla="*/ 2692503 w 2854991"/>
              <a:gd name="connsiteY4" fmla="*/ 2030413 h 2095673"/>
              <a:gd name="connsiteX5" fmla="*/ 2642498 w 2854991"/>
              <a:gd name="connsiteY5" fmla="*/ 2090740 h 2095673"/>
              <a:gd name="connsiteX6" fmla="*/ 2547024 w 2854991"/>
              <a:gd name="connsiteY6" fmla="*/ 1904778 h 2095673"/>
              <a:gd name="connsiteX7" fmla="*/ 2381924 w 2854991"/>
              <a:gd name="connsiteY7" fmla="*/ 1977803 h 2095673"/>
              <a:gd name="connsiteX8" fmla="*/ 2163867 w 2854991"/>
              <a:gd name="connsiteY8" fmla="*/ 1806577 h 2095673"/>
              <a:gd name="connsiteX9" fmla="*/ 2067599 w 2854991"/>
              <a:gd name="connsiteY9" fmla="*/ 1809528 h 2095673"/>
              <a:gd name="connsiteX10" fmla="*/ 1953299 w 2854991"/>
              <a:gd name="connsiteY10" fmla="*/ 1806353 h 2095673"/>
              <a:gd name="connsiteX11" fmla="*/ 1819379 w 2854991"/>
              <a:gd name="connsiteY11" fmla="*/ 1707358 h 2095673"/>
              <a:gd name="connsiteX12" fmla="*/ 1727874 w 2854991"/>
              <a:gd name="connsiteY12" fmla="*/ 1815878 h 2095673"/>
              <a:gd name="connsiteX13" fmla="*/ 1628085 w 2854991"/>
              <a:gd name="connsiteY13" fmla="*/ 1797052 h 2095673"/>
              <a:gd name="connsiteX14" fmla="*/ 1519343 w 2854991"/>
              <a:gd name="connsiteY14" fmla="*/ 1669258 h 2095673"/>
              <a:gd name="connsiteX15" fmla="*/ 1302649 w 2854991"/>
              <a:gd name="connsiteY15" fmla="*/ 1624808 h 2095673"/>
              <a:gd name="connsiteX16" fmla="*/ 1240736 w 2854991"/>
              <a:gd name="connsiteY16" fmla="*/ 1578771 h 2095673"/>
              <a:gd name="connsiteX17" fmla="*/ 1165899 w 2854991"/>
              <a:gd name="connsiteY17" fmla="*/ 1539654 h 2095673"/>
              <a:gd name="connsiteX18" fmla="*/ 883549 w 2854991"/>
              <a:gd name="connsiteY18" fmla="*/ 1397002 h 2095673"/>
              <a:gd name="connsiteX19" fmla="*/ 732736 w 2854991"/>
              <a:gd name="connsiteY19" fmla="*/ 1256508 h 2095673"/>
              <a:gd name="connsiteX20" fmla="*/ 494611 w 2854991"/>
              <a:gd name="connsiteY20" fmla="*/ 1285877 h 2095673"/>
              <a:gd name="connsiteX21" fmla="*/ 476924 w 2854991"/>
              <a:gd name="connsiteY21" fmla="*/ 1260254 h 2095673"/>
              <a:gd name="connsiteX22" fmla="*/ 451524 w 2854991"/>
              <a:gd name="connsiteY22" fmla="*/ 1269779 h 2095673"/>
              <a:gd name="connsiteX23" fmla="*/ 441999 w 2854991"/>
              <a:gd name="connsiteY23" fmla="*/ 1250729 h 2095673"/>
              <a:gd name="connsiteX24" fmla="*/ 419774 w 2854991"/>
              <a:gd name="connsiteY24" fmla="*/ 1276129 h 2095673"/>
              <a:gd name="connsiteX25" fmla="*/ 403899 w 2854991"/>
              <a:gd name="connsiteY25" fmla="*/ 1253904 h 2095673"/>
              <a:gd name="connsiteX26" fmla="*/ 368974 w 2854991"/>
              <a:gd name="connsiteY26" fmla="*/ 1263429 h 2095673"/>
              <a:gd name="connsiteX27" fmla="*/ 349924 w 2854991"/>
              <a:gd name="connsiteY27" fmla="*/ 1247554 h 2095673"/>
              <a:gd name="connsiteX28" fmla="*/ 337224 w 2854991"/>
              <a:gd name="connsiteY28" fmla="*/ 1215804 h 2095673"/>
              <a:gd name="connsiteX29" fmla="*/ 318174 w 2854991"/>
              <a:gd name="connsiteY29" fmla="*/ 1196754 h 2095673"/>
              <a:gd name="connsiteX30" fmla="*/ 302299 w 2854991"/>
              <a:gd name="connsiteY30" fmla="*/ 1241204 h 2095673"/>
              <a:gd name="connsiteX31" fmla="*/ 273724 w 2854991"/>
              <a:gd name="connsiteY31" fmla="*/ 1238029 h 2095673"/>
              <a:gd name="connsiteX32" fmla="*/ 257849 w 2854991"/>
              <a:gd name="connsiteY32" fmla="*/ 1253904 h 2095673"/>
              <a:gd name="connsiteX33" fmla="*/ 229274 w 2854991"/>
              <a:gd name="connsiteY33" fmla="*/ 1215804 h 2095673"/>
              <a:gd name="connsiteX34" fmla="*/ 194349 w 2854991"/>
              <a:gd name="connsiteY34" fmla="*/ 1231679 h 2095673"/>
              <a:gd name="connsiteX35" fmla="*/ 207049 w 2854991"/>
              <a:gd name="connsiteY35" fmla="*/ 1199929 h 2095673"/>
              <a:gd name="connsiteX36" fmla="*/ 194349 w 2854991"/>
              <a:gd name="connsiteY36" fmla="*/ 1174529 h 2095673"/>
              <a:gd name="connsiteX37" fmla="*/ 156249 w 2854991"/>
              <a:gd name="connsiteY37" fmla="*/ 1139604 h 2095673"/>
              <a:gd name="connsiteX38" fmla="*/ 80049 w 2854991"/>
              <a:gd name="connsiteY38" fmla="*/ 1082454 h 2095673"/>
              <a:gd name="connsiteX39" fmla="*/ 124499 w 2854991"/>
              <a:gd name="connsiteY39" fmla="*/ 1076104 h 2095673"/>
              <a:gd name="connsiteX40" fmla="*/ 29249 w 2854991"/>
              <a:gd name="connsiteY40" fmla="*/ 971329 h 2095673"/>
              <a:gd name="connsiteX41" fmla="*/ 45125 w 2854991"/>
              <a:gd name="connsiteY41" fmla="*/ 930054 h 2095673"/>
              <a:gd name="connsiteX42" fmla="*/ 45125 w 2854991"/>
              <a:gd name="connsiteY42" fmla="*/ 901479 h 2095673"/>
              <a:gd name="connsiteX43" fmla="*/ 83226 w 2854991"/>
              <a:gd name="connsiteY43" fmla="*/ 853854 h 2095673"/>
              <a:gd name="connsiteX44" fmla="*/ 22900 w 2854991"/>
              <a:gd name="connsiteY44" fmla="*/ 847504 h 2095673"/>
              <a:gd name="connsiteX45" fmla="*/ 105 w 2854991"/>
              <a:gd name="connsiteY45" fmla="*/ 822327 h 2095673"/>
              <a:gd name="connsiteX46" fmla="*/ 45125 w 2854991"/>
              <a:gd name="connsiteY46" fmla="*/ 774479 h 2095673"/>
              <a:gd name="connsiteX47" fmla="*/ 54650 w 2854991"/>
              <a:gd name="connsiteY47" fmla="*/ 691929 h 2095673"/>
              <a:gd name="connsiteX48" fmla="*/ 130850 w 2854991"/>
              <a:gd name="connsiteY48" fmla="*/ 498254 h 2095673"/>
              <a:gd name="connsiteX49" fmla="*/ 107261 w 2854991"/>
              <a:gd name="connsiteY49" fmla="*/ 473077 h 2095673"/>
              <a:gd name="connsiteX50" fmla="*/ 261025 w 2854991"/>
              <a:gd name="connsiteY50" fmla="*/ 152179 h 2095673"/>
              <a:gd name="connsiteX51" fmla="*/ 307283 w 2854991"/>
              <a:gd name="connsiteY51" fmla="*/ 0 h 2095673"/>
              <a:gd name="connsiteX52" fmla="*/ 880150 w 2854991"/>
              <a:gd name="connsiteY52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98007 w 2854991"/>
              <a:gd name="connsiteY2" fmla="*/ 876714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98007 w 2854991"/>
              <a:gd name="connsiteY2" fmla="*/ 876714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98007 w 2854991"/>
              <a:gd name="connsiteY2" fmla="*/ 876714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84255 w 2854991"/>
              <a:gd name="connsiteY2" fmla="*/ 866400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84255 w 2854991"/>
              <a:gd name="connsiteY2" fmla="*/ 866400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  <a:gd name="connsiteX0" fmla="*/ 880150 w 2854991"/>
              <a:gd name="connsiteY0" fmla="*/ 279179 h 2095673"/>
              <a:gd name="connsiteX1" fmla="*/ 1639860 w 2854991"/>
              <a:gd name="connsiteY1" fmla="*/ 677309 h 2095673"/>
              <a:gd name="connsiteX2" fmla="*/ 1784255 w 2854991"/>
              <a:gd name="connsiteY2" fmla="*/ 866400 h 2095673"/>
              <a:gd name="connsiteX3" fmla="*/ 2854991 w 2854991"/>
              <a:gd name="connsiteY3" fmla="*/ 1409661 h 2095673"/>
              <a:gd name="connsiteX4" fmla="*/ 2588523 w 2854991"/>
              <a:gd name="connsiteY4" fmla="*/ 1529557 h 2095673"/>
              <a:gd name="connsiteX5" fmla="*/ 2692503 w 2854991"/>
              <a:gd name="connsiteY5" fmla="*/ 2030413 h 2095673"/>
              <a:gd name="connsiteX6" fmla="*/ 2642498 w 2854991"/>
              <a:gd name="connsiteY6" fmla="*/ 2090740 h 2095673"/>
              <a:gd name="connsiteX7" fmla="*/ 2547024 w 2854991"/>
              <a:gd name="connsiteY7" fmla="*/ 1904778 h 2095673"/>
              <a:gd name="connsiteX8" fmla="*/ 2381924 w 2854991"/>
              <a:gd name="connsiteY8" fmla="*/ 1977803 h 2095673"/>
              <a:gd name="connsiteX9" fmla="*/ 2163867 w 2854991"/>
              <a:gd name="connsiteY9" fmla="*/ 1806577 h 2095673"/>
              <a:gd name="connsiteX10" fmla="*/ 2067599 w 2854991"/>
              <a:gd name="connsiteY10" fmla="*/ 1809528 h 2095673"/>
              <a:gd name="connsiteX11" fmla="*/ 1953299 w 2854991"/>
              <a:gd name="connsiteY11" fmla="*/ 1806353 h 2095673"/>
              <a:gd name="connsiteX12" fmla="*/ 1819379 w 2854991"/>
              <a:gd name="connsiteY12" fmla="*/ 1707358 h 2095673"/>
              <a:gd name="connsiteX13" fmla="*/ 1727874 w 2854991"/>
              <a:gd name="connsiteY13" fmla="*/ 1815878 h 2095673"/>
              <a:gd name="connsiteX14" fmla="*/ 1628085 w 2854991"/>
              <a:gd name="connsiteY14" fmla="*/ 1797052 h 2095673"/>
              <a:gd name="connsiteX15" fmla="*/ 1519343 w 2854991"/>
              <a:gd name="connsiteY15" fmla="*/ 1669258 h 2095673"/>
              <a:gd name="connsiteX16" fmla="*/ 1302649 w 2854991"/>
              <a:gd name="connsiteY16" fmla="*/ 1624808 h 2095673"/>
              <a:gd name="connsiteX17" fmla="*/ 1240736 w 2854991"/>
              <a:gd name="connsiteY17" fmla="*/ 1578771 h 2095673"/>
              <a:gd name="connsiteX18" fmla="*/ 1165899 w 2854991"/>
              <a:gd name="connsiteY18" fmla="*/ 1539654 h 2095673"/>
              <a:gd name="connsiteX19" fmla="*/ 883549 w 2854991"/>
              <a:gd name="connsiteY19" fmla="*/ 1397002 h 2095673"/>
              <a:gd name="connsiteX20" fmla="*/ 732736 w 2854991"/>
              <a:gd name="connsiteY20" fmla="*/ 1256508 h 2095673"/>
              <a:gd name="connsiteX21" fmla="*/ 494611 w 2854991"/>
              <a:gd name="connsiteY21" fmla="*/ 1285877 h 2095673"/>
              <a:gd name="connsiteX22" fmla="*/ 476924 w 2854991"/>
              <a:gd name="connsiteY22" fmla="*/ 1260254 h 2095673"/>
              <a:gd name="connsiteX23" fmla="*/ 451524 w 2854991"/>
              <a:gd name="connsiteY23" fmla="*/ 1269779 h 2095673"/>
              <a:gd name="connsiteX24" fmla="*/ 441999 w 2854991"/>
              <a:gd name="connsiteY24" fmla="*/ 1250729 h 2095673"/>
              <a:gd name="connsiteX25" fmla="*/ 419774 w 2854991"/>
              <a:gd name="connsiteY25" fmla="*/ 1276129 h 2095673"/>
              <a:gd name="connsiteX26" fmla="*/ 403899 w 2854991"/>
              <a:gd name="connsiteY26" fmla="*/ 1253904 h 2095673"/>
              <a:gd name="connsiteX27" fmla="*/ 368974 w 2854991"/>
              <a:gd name="connsiteY27" fmla="*/ 1263429 h 2095673"/>
              <a:gd name="connsiteX28" fmla="*/ 349924 w 2854991"/>
              <a:gd name="connsiteY28" fmla="*/ 1247554 h 2095673"/>
              <a:gd name="connsiteX29" fmla="*/ 337224 w 2854991"/>
              <a:gd name="connsiteY29" fmla="*/ 1215804 h 2095673"/>
              <a:gd name="connsiteX30" fmla="*/ 318174 w 2854991"/>
              <a:gd name="connsiteY30" fmla="*/ 1196754 h 2095673"/>
              <a:gd name="connsiteX31" fmla="*/ 302299 w 2854991"/>
              <a:gd name="connsiteY31" fmla="*/ 1241204 h 2095673"/>
              <a:gd name="connsiteX32" fmla="*/ 273724 w 2854991"/>
              <a:gd name="connsiteY32" fmla="*/ 1238029 h 2095673"/>
              <a:gd name="connsiteX33" fmla="*/ 257849 w 2854991"/>
              <a:gd name="connsiteY33" fmla="*/ 1253904 h 2095673"/>
              <a:gd name="connsiteX34" fmla="*/ 229274 w 2854991"/>
              <a:gd name="connsiteY34" fmla="*/ 1215804 h 2095673"/>
              <a:gd name="connsiteX35" fmla="*/ 194349 w 2854991"/>
              <a:gd name="connsiteY35" fmla="*/ 1231679 h 2095673"/>
              <a:gd name="connsiteX36" fmla="*/ 207049 w 2854991"/>
              <a:gd name="connsiteY36" fmla="*/ 1199929 h 2095673"/>
              <a:gd name="connsiteX37" fmla="*/ 194349 w 2854991"/>
              <a:gd name="connsiteY37" fmla="*/ 1174529 h 2095673"/>
              <a:gd name="connsiteX38" fmla="*/ 156249 w 2854991"/>
              <a:gd name="connsiteY38" fmla="*/ 1139604 h 2095673"/>
              <a:gd name="connsiteX39" fmla="*/ 80049 w 2854991"/>
              <a:gd name="connsiteY39" fmla="*/ 1082454 h 2095673"/>
              <a:gd name="connsiteX40" fmla="*/ 124499 w 2854991"/>
              <a:gd name="connsiteY40" fmla="*/ 1076104 h 2095673"/>
              <a:gd name="connsiteX41" fmla="*/ 29249 w 2854991"/>
              <a:gd name="connsiteY41" fmla="*/ 971329 h 2095673"/>
              <a:gd name="connsiteX42" fmla="*/ 45125 w 2854991"/>
              <a:gd name="connsiteY42" fmla="*/ 930054 h 2095673"/>
              <a:gd name="connsiteX43" fmla="*/ 45125 w 2854991"/>
              <a:gd name="connsiteY43" fmla="*/ 901479 h 2095673"/>
              <a:gd name="connsiteX44" fmla="*/ 83226 w 2854991"/>
              <a:gd name="connsiteY44" fmla="*/ 853854 h 2095673"/>
              <a:gd name="connsiteX45" fmla="*/ 22900 w 2854991"/>
              <a:gd name="connsiteY45" fmla="*/ 847504 h 2095673"/>
              <a:gd name="connsiteX46" fmla="*/ 105 w 2854991"/>
              <a:gd name="connsiteY46" fmla="*/ 822327 h 2095673"/>
              <a:gd name="connsiteX47" fmla="*/ 45125 w 2854991"/>
              <a:gd name="connsiteY47" fmla="*/ 774479 h 2095673"/>
              <a:gd name="connsiteX48" fmla="*/ 54650 w 2854991"/>
              <a:gd name="connsiteY48" fmla="*/ 691929 h 2095673"/>
              <a:gd name="connsiteX49" fmla="*/ 130850 w 2854991"/>
              <a:gd name="connsiteY49" fmla="*/ 498254 h 2095673"/>
              <a:gd name="connsiteX50" fmla="*/ 107261 w 2854991"/>
              <a:gd name="connsiteY50" fmla="*/ 473077 h 2095673"/>
              <a:gd name="connsiteX51" fmla="*/ 261025 w 2854991"/>
              <a:gd name="connsiteY51" fmla="*/ 152179 h 2095673"/>
              <a:gd name="connsiteX52" fmla="*/ 307283 w 2854991"/>
              <a:gd name="connsiteY52" fmla="*/ 0 h 2095673"/>
              <a:gd name="connsiteX53" fmla="*/ 880150 w 2854991"/>
              <a:gd name="connsiteY53" fmla="*/ 279179 h 209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854991" h="2095673">
                <a:moveTo>
                  <a:pt x="880150" y="279179"/>
                </a:moveTo>
                <a:cubicBezTo>
                  <a:pt x="1032340" y="361122"/>
                  <a:pt x="1486884" y="577720"/>
                  <a:pt x="1639860" y="677309"/>
                </a:cubicBezTo>
                <a:cubicBezTo>
                  <a:pt x="1696572" y="715013"/>
                  <a:pt x="1666537" y="792475"/>
                  <a:pt x="1784255" y="866400"/>
                </a:cubicBezTo>
                <a:cubicBezTo>
                  <a:pt x="2139753" y="1050230"/>
                  <a:pt x="2705476" y="1323775"/>
                  <a:pt x="2854991" y="1409661"/>
                </a:cubicBezTo>
                <a:cubicBezTo>
                  <a:pt x="2780132" y="1513584"/>
                  <a:pt x="2793831" y="1475590"/>
                  <a:pt x="2588523" y="1529557"/>
                </a:cubicBezTo>
                <a:cubicBezTo>
                  <a:pt x="2607837" y="1679179"/>
                  <a:pt x="2657843" y="2057665"/>
                  <a:pt x="2692503" y="2030413"/>
                </a:cubicBezTo>
                <a:cubicBezTo>
                  <a:pt x="2621066" y="2147095"/>
                  <a:pt x="2671073" y="2066663"/>
                  <a:pt x="2642498" y="2090740"/>
                </a:cubicBezTo>
                <a:cubicBezTo>
                  <a:pt x="2616664" y="2038051"/>
                  <a:pt x="2619387" y="1975951"/>
                  <a:pt x="2547024" y="1904778"/>
                </a:cubicBezTo>
                <a:cubicBezTo>
                  <a:pt x="2480312" y="1905005"/>
                  <a:pt x="2482825" y="1944957"/>
                  <a:pt x="2381924" y="1977803"/>
                </a:cubicBezTo>
                <a:cubicBezTo>
                  <a:pt x="2287373" y="1982074"/>
                  <a:pt x="2226933" y="1870701"/>
                  <a:pt x="2163867" y="1806577"/>
                </a:cubicBezTo>
                <a:cubicBezTo>
                  <a:pt x="2148521" y="1781177"/>
                  <a:pt x="2136655" y="1746690"/>
                  <a:pt x="2067599" y="1809528"/>
                </a:cubicBezTo>
                <a:cubicBezTo>
                  <a:pt x="2033034" y="1815311"/>
                  <a:pt x="1993611" y="1810681"/>
                  <a:pt x="1953299" y="1806353"/>
                </a:cubicBezTo>
                <a:cubicBezTo>
                  <a:pt x="1890762" y="1770275"/>
                  <a:pt x="1877286" y="1733250"/>
                  <a:pt x="1819379" y="1707358"/>
                </a:cubicBezTo>
                <a:cubicBezTo>
                  <a:pt x="1777046" y="1716883"/>
                  <a:pt x="1781981" y="1749600"/>
                  <a:pt x="1727874" y="1815878"/>
                </a:cubicBezTo>
                <a:cubicBezTo>
                  <a:pt x="1680117" y="1859931"/>
                  <a:pt x="1664957" y="1823076"/>
                  <a:pt x="1628085" y="1797052"/>
                </a:cubicBezTo>
                <a:cubicBezTo>
                  <a:pt x="1616973" y="1779986"/>
                  <a:pt x="1556517" y="1754454"/>
                  <a:pt x="1519343" y="1669258"/>
                </a:cubicBezTo>
                <a:cubicBezTo>
                  <a:pt x="1496721" y="1631158"/>
                  <a:pt x="1398164" y="1546887"/>
                  <a:pt x="1302649" y="1624808"/>
                </a:cubicBezTo>
                <a:cubicBezTo>
                  <a:pt x="1282011" y="1621633"/>
                  <a:pt x="1263755" y="1599805"/>
                  <a:pt x="1240736" y="1578771"/>
                </a:cubicBezTo>
                <a:cubicBezTo>
                  <a:pt x="1242815" y="1557170"/>
                  <a:pt x="1271997" y="1475757"/>
                  <a:pt x="1165899" y="1539654"/>
                </a:cubicBezTo>
                <a:cubicBezTo>
                  <a:pt x="1062976" y="1479726"/>
                  <a:pt x="1007601" y="1443796"/>
                  <a:pt x="883549" y="1397002"/>
                </a:cubicBezTo>
                <a:cubicBezTo>
                  <a:pt x="852630" y="1351928"/>
                  <a:pt x="795972" y="1286141"/>
                  <a:pt x="732736" y="1256508"/>
                </a:cubicBezTo>
                <a:cubicBezTo>
                  <a:pt x="643042" y="1276352"/>
                  <a:pt x="578617" y="1281776"/>
                  <a:pt x="494611" y="1285877"/>
                </a:cubicBezTo>
                <a:cubicBezTo>
                  <a:pt x="442451" y="1289147"/>
                  <a:pt x="526968" y="1269287"/>
                  <a:pt x="476924" y="1260254"/>
                </a:cubicBezTo>
                <a:cubicBezTo>
                  <a:pt x="461805" y="1256513"/>
                  <a:pt x="498620" y="1274541"/>
                  <a:pt x="451524" y="1269779"/>
                </a:cubicBezTo>
                <a:cubicBezTo>
                  <a:pt x="434062" y="1271896"/>
                  <a:pt x="484861" y="1257079"/>
                  <a:pt x="441999" y="1250729"/>
                </a:cubicBezTo>
                <a:cubicBezTo>
                  <a:pt x="426653" y="1248083"/>
                  <a:pt x="461049" y="1279304"/>
                  <a:pt x="419774" y="1276129"/>
                </a:cubicBezTo>
                <a:cubicBezTo>
                  <a:pt x="403370" y="1280892"/>
                  <a:pt x="441470" y="1261312"/>
                  <a:pt x="403899" y="1253904"/>
                </a:cubicBezTo>
                <a:cubicBezTo>
                  <a:pt x="389082" y="1251258"/>
                  <a:pt x="403899" y="1267133"/>
                  <a:pt x="368974" y="1263429"/>
                </a:cubicBezTo>
                <a:cubicBezTo>
                  <a:pt x="352570" y="1266075"/>
                  <a:pt x="379028" y="1252846"/>
                  <a:pt x="349924" y="1247554"/>
                </a:cubicBezTo>
                <a:cubicBezTo>
                  <a:pt x="335637" y="1247554"/>
                  <a:pt x="363153" y="1218450"/>
                  <a:pt x="337224" y="1215804"/>
                </a:cubicBezTo>
                <a:cubicBezTo>
                  <a:pt x="324524" y="1215275"/>
                  <a:pt x="341986" y="1194108"/>
                  <a:pt x="318174" y="1196754"/>
                </a:cubicBezTo>
                <a:cubicBezTo>
                  <a:pt x="308649" y="1198342"/>
                  <a:pt x="322936" y="1235383"/>
                  <a:pt x="302299" y="1241204"/>
                </a:cubicBezTo>
                <a:cubicBezTo>
                  <a:pt x="292245" y="1251258"/>
                  <a:pt x="291716" y="1239617"/>
                  <a:pt x="273724" y="1238029"/>
                </a:cubicBezTo>
                <a:cubicBezTo>
                  <a:pt x="262611" y="1240675"/>
                  <a:pt x="271078" y="1254962"/>
                  <a:pt x="257849" y="1253904"/>
                </a:cubicBezTo>
                <a:cubicBezTo>
                  <a:pt x="248324" y="1258137"/>
                  <a:pt x="239857" y="1219508"/>
                  <a:pt x="229274" y="1215804"/>
                </a:cubicBezTo>
                <a:cubicBezTo>
                  <a:pt x="218691" y="1212100"/>
                  <a:pt x="203345" y="1234325"/>
                  <a:pt x="194349" y="1231679"/>
                </a:cubicBezTo>
                <a:cubicBezTo>
                  <a:pt x="185353" y="1229033"/>
                  <a:pt x="214457" y="1213687"/>
                  <a:pt x="207049" y="1199929"/>
                </a:cubicBezTo>
                <a:cubicBezTo>
                  <a:pt x="199641" y="1186171"/>
                  <a:pt x="209166" y="1189875"/>
                  <a:pt x="194349" y="1174529"/>
                </a:cubicBezTo>
                <a:cubicBezTo>
                  <a:pt x="179532" y="1159183"/>
                  <a:pt x="175299" y="1157596"/>
                  <a:pt x="156249" y="1139604"/>
                </a:cubicBezTo>
                <a:cubicBezTo>
                  <a:pt x="137199" y="1121612"/>
                  <a:pt x="105978" y="1103092"/>
                  <a:pt x="80049" y="1082454"/>
                </a:cubicBezTo>
                <a:cubicBezTo>
                  <a:pt x="54120" y="1061817"/>
                  <a:pt x="136141" y="1090920"/>
                  <a:pt x="124499" y="1076104"/>
                </a:cubicBezTo>
                <a:cubicBezTo>
                  <a:pt x="112857" y="1061288"/>
                  <a:pt x="59941" y="996729"/>
                  <a:pt x="29249" y="971329"/>
                </a:cubicBezTo>
                <a:cubicBezTo>
                  <a:pt x="-1443" y="945929"/>
                  <a:pt x="59942" y="942225"/>
                  <a:pt x="45125" y="930054"/>
                </a:cubicBezTo>
                <a:cubicBezTo>
                  <a:pt x="30309" y="917883"/>
                  <a:pt x="66821" y="909416"/>
                  <a:pt x="45125" y="901479"/>
                </a:cubicBezTo>
                <a:cubicBezTo>
                  <a:pt x="23429" y="893542"/>
                  <a:pt x="90634" y="891425"/>
                  <a:pt x="83226" y="853854"/>
                </a:cubicBezTo>
                <a:cubicBezTo>
                  <a:pt x="66293" y="848033"/>
                  <a:pt x="51570" y="851171"/>
                  <a:pt x="22900" y="847504"/>
                </a:cubicBezTo>
                <a:cubicBezTo>
                  <a:pt x="-5770" y="843837"/>
                  <a:pt x="2222" y="842964"/>
                  <a:pt x="105" y="822327"/>
                </a:cubicBezTo>
                <a:cubicBezTo>
                  <a:pt x="-2012" y="801690"/>
                  <a:pt x="28626" y="798858"/>
                  <a:pt x="45125" y="774479"/>
                </a:cubicBezTo>
                <a:cubicBezTo>
                  <a:pt x="61624" y="750100"/>
                  <a:pt x="29779" y="740083"/>
                  <a:pt x="54650" y="691929"/>
                </a:cubicBezTo>
                <a:cubicBezTo>
                  <a:pt x="79521" y="643775"/>
                  <a:pt x="117848" y="564363"/>
                  <a:pt x="130850" y="498254"/>
                </a:cubicBezTo>
                <a:cubicBezTo>
                  <a:pt x="137502" y="489295"/>
                  <a:pt x="128126" y="482036"/>
                  <a:pt x="107261" y="473077"/>
                </a:cubicBezTo>
                <a:cubicBezTo>
                  <a:pt x="130544" y="421748"/>
                  <a:pt x="227688" y="231025"/>
                  <a:pt x="261025" y="152179"/>
                </a:cubicBezTo>
                <a:cubicBezTo>
                  <a:pt x="294362" y="73333"/>
                  <a:pt x="300933" y="47625"/>
                  <a:pt x="307283" y="0"/>
                </a:cubicBezTo>
                <a:cubicBezTo>
                  <a:pt x="526358" y="107950"/>
                  <a:pt x="645465" y="174536"/>
                  <a:pt x="880150" y="279179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10171544" y="5001342"/>
            <a:ext cx="9221031" cy="7182304"/>
          </a:xfrm>
          <a:custGeom>
            <a:avLst/>
            <a:gdLst>
              <a:gd name="connsiteX0" fmla="*/ 0 w 538174"/>
              <a:gd name="connsiteY0" fmla="*/ 0 h 409575"/>
              <a:gd name="connsiteX1" fmla="*/ 33337 w 538174"/>
              <a:gd name="connsiteY1" fmla="*/ 14287 h 409575"/>
              <a:gd name="connsiteX2" fmla="*/ 66675 w 538174"/>
              <a:gd name="connsiteY2" fmla="*/ 33337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00012 w 538174"/>
              <a:gd name="connsiteY2" fmla="*/ 42862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14300 w 538174"/>
              <a:gd name="connsiteY1" fmla="*/ 52387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28587 w 538174"/>
              <a:gd name="connsiteY1" fmla="*/ 66675 h 409575"/>
              <a:gd name="connsiteX2" fmla="*/ 142875 w 538174"/>
              <a:gd name="connsiteY2" fmla="*/ 71437 h 409575"/>
              <a:gd name="connsiteX3" fmla="*/ 161925 w 538174"/>
              <a:gd name="connsiteY3" fmla="*/ 80962 h 409575"/>
              <a:gd name="connsiteX4" fmla="*/ 204787 w 538174"/>
              <a:gd name="connsiteY4" fmla="*/ 104775 h 409575"/>
              <a:gd name="connsiteX5" fmla="*/ 219075 w 538174"/>
              <a:gd name="connsiteY5" fmla="*/ 109537 h 409575"/>
              <a:gd name="connsiteX6" fmla="*/ 233362 w 538174"/>
              <a:gd name="connsiteY6" fmla="*/ 119062 h 409575"/>
              <a:gd name="connsiteX7" fmla="*/ 271462 w 538174"/>
              <a:gd name="connsiteY7" fmla="*/ 147637 h 409575"/>
              <a:gd name="connsiteX8" fmla="*/ 290512 w 538174"/>
              <a:gd name="connsiteY8" fmla="*/ 152400 h 409575"/>
              <a:gd name="connsiteX9" fmla="*/ 314325 w 538174"/>
              <a:gd name="connsiteY9" fmla="*/ 166687 h 409575"/>
              <a:gd name="connsiteX10" fmla="*/ 328612 w 538174"/>
              <a:gd name="connsiteY10" fmla="*/ 171450 h 409575"/>
              <a:gd name="connsiteX11" fmla="*/ 342900 w 538174"/>
              <a:gd name="connsiteY11" fmla="*/ 180975 h 409575"/>
              <a:gd name="connsiteX12" fmla="*/ 371475 w 538174"/>
              <a:gd name="connsiteY12" fmla="*/ 190500 h 409575"/>
              <a:gd name="connsiteX13" fmla="*/ 385762 w 538174"/>
              <a:gd name="connsiteY13" fmla="*/ 195262 h 409575"/>
              <a:gd name="connsiteX14" fmla="*/ 423862 w 538174"/>
              <a:gd name="connsiteY14" fmla="*/ 209550 h 409575"/>
              <a:gd name="connsiteX15" fmla="*/ 438150 w 538174"/>
              <a:gd name="connsiteY15" fmla="*/ 219075 h 409575"/>
              <a:gd name="connsiteX16" fmla="*/ 452437 w 538174"/>
              <a:gd name="connsiteY16" fmla="*/ 223837 h 409575"/>
              <a:gd name="connsiteX17" fmla="*/ 461962 w 538174"/>
              <a:gd name="connsiteY17" fmla="*/ 242887 h 409575"/>
              <a:gd name="connsiteX18" fmla="*/ 471487 w 538174"/>
              <a:gd name="connsiteY18" fmla="*/ 257175 h 409575"/>
              <a:gd name="connsiteX19" fmla="*/ 485775 w 538174"/>
              <a:gd name="connsiteY19" fmla="*/ 295275 h 409575"/>
              <a:gd name="connsiteX20" fmla="*/ 500062 w 538174"/>
              <a:gd name="connsiteY20" fmla="*/ 314325 h 409575"/>
              <a:gd name="connsiteX21" fmla="*/ 504825 w 538174"/>
              <a:gd name="connsiteY21" fmla="*/ 328612 h 409575"/>
              <a:gd name="connsiteX22" fmla="*/ 514350 w 538174"/>
              <a:gd name="connsiteY22" fmla="*/ 342900 h 409575"/>
              <a:gd name="connsiteX23" fmla="*/ 523875 w 538174"/>
              <a:gd name="connsiteY23" fmla="*/ 376237 h 409575"/>
              <a:gd name="connsiteX24" fmla="*/ 533400 w 538174"/>
              <a:gd name="connsiteY24" fmla="*/ 390525 h 409575"/>
              <a:gd name="connsiteX25" fmla="*/ 538162 w 538174"/>
              <a:gd name="connsiteY25" fmla="*/ 409575 h 409575"/>
              <a:gd name="connsiteX0" fmla="*/ 0 w 538174"/>
              <a:gd name="connsiteY0" fmla="*/ 0 h 409575"/>
              <a:gd name="connsiteX1" fmla="*/ 142875 w 538174"/>
              <a:gd name="connsiteY1" fmla="*/ 71437 h 409575"/>
              <a:gd name="connsiteX2" fmla="*/ 161925 w 538174"/>
              <a:gd name="connsiteY2" fmla="*/ 80962 h 409575"/>
              <a:gd name="connsiteX3" fmla="*/ 204787 w 538174"/>
              <a:gd name="connsiteY3" fmla="*/ 104775 h 409575"/>
              <a:gd name="connsiteX4" fmla="*/ 219075 w 538174"/>
              <a:gd name="connsiteY4" fmla="*/ 109537 h 409575"/>
              <a:gd name="connsiteX5" fmla="*/ 233362 w 538174"/>
              <a:gd name="connsiteY5" fmla="*/ 119062 h 409575"/>
              <a:gd name="connsiteX6" fmla="*/ 271462 w 538174"/>
              <a:gd name="connsiteY6" fmla="*/ 147637 h 409575"/>
              <a:gd name="connsiteX7" fmla="*/ 290512 w 538174"/>
              <a:gd name="connsiteY7" fmla="*/ 152400 h 409575"/>
              <a:gd name="connsiteX8" fmla="*/ 314325 w 538174"/>
              <a:gd name="connsiteY8" fmla="*/ 166687 h 409575"/>
              <a:gd name="connsiteX9" fmla="*/ 328612 w 538174"/>
              <a:gd name="connsiteY9" fmla="*/ 171450 h 409575"/>
              <a:gd name="connsiteX10" fmla="*/ 342900 w 538174"/>
              <a:gd name="connsiteY10" fmla="*/ 180975 h 409575"/>
              <a:gd name="connsiteX11" fmla="*/ 371475 w 538174"/>
              <a:gd name="connsiteY11" fmla="*/ 190500 h 409575"/>
              <a:gd name="connsiteX12" fmla="*/ 385762 w 538174"/>
              <a:gd name="connsiteY12" fmla="*/ 195262 h 409575"/>
              <a:gd name="connsiteX13" fmla="*/ 423862 w 538174"/>
              <a:gd name="connsiteY13" fmla="*/ 209550 h 409575"/>
              <a:gd name="connsiteX14" fmla="*/ 438150 w 538174"/>
              <a:gd name="connsiteY14" fmla="*/ 219075 h 409575"/>
              <a:gd name="connsiteX15" fmla="*/ 452437 w 538174"/>
              <a:gd name="connsiteY15" fmla="*/ 223837 h 409575"/>
              <a:gd name="connsiteX16" fmla="*/ 461962 w 538174"/>
              <a:gd name="connsiteY16" fmla="*/ 242887 h 409575"/>
              <a:gd name="connsiteX17" fmla="*/ 471487 w 538174"/>
              <a:gd name="connsiteY17" fmla="*/ 257175 h 409575"/>
              <a:gd name="connsiteX18" fmla="*/ 485775 w 538174"/>
              <a:gd name="connsiteY18" fmla="*/ 295275 h 409575"/>
              <a:gd name="connsiteX19" fmla="*/ 500062 w 538174"/>
              <a:gd name="connsiteY19" fmla="*/ 314325 h 409575"/>
              <a:gd name="connsiteX20" fmla="*/ 504825 w 538174"/>
              <a:gd name="connsiteY20" fmla="*/ 328612 h 409575"/>
              <a:gd name="connsiteX21" fmla="*/ 514350 w 538174"/>
              <a:gd name="connsiteY21" fmla="*/ 342900 h 409575"/>
              <a:gd name="connsiteX22" fmla="*/ 523875 w 538174"/>
              <a:gd name="connsiteY22" fmla="*/ 376237 h 409575"/>
              <a:gd name="connsiteX23" fmla="*/ 533400 w 538174"/>
              <a:gd name="connsiteY23" fmla="*/ 390525 h 409575"/>
              <a:gd name="connsiteX24" fmla="*/ 538162 w 538174"/>
              <a:gd name="connsiteY24" fmla="*/ 409575 h 409575"/>
              <a:gd name="connsiteX0" fmla="*/ 0 w 538174"/>
              <a:gd name="connsiteY0" fmla="*/ 0 h 409575"/>
              <a:gd name="connsiteX1" fmla="*/ 161925 w 538174"/>
              <a:gd name="connsiteY1" fmla="*/ 80962 h 409575"/>
              <a:gd name="connsiteX2" fmla="*/ 204787 w 538174"/>
              <a:gd name="connsiteY2" fmla="*/ 104775 h 409575"/>
              <a:gd name="connsiteX3" fmla="*/ 219075 w 538174"/>
              <a:gd name="connsiteY3" fmla="*/ 109537 h 409575"/>
              <a:gd name="connsiteX4" fmla="*/ 233362 w 538174"/>
              <a:gd name="connsiteY4" fmla="*/ 119062 h 409575"/>
              <a:gd name="connsiteX5" fmla="*/ 271462 w 538174"/>
              <a:gd name="connsiteY5" fmla="*/ 147637 h 409575"/>
              <a:gd name="connsiteX6" fmla="*/ 290512 w 538174"/>
              <a:gd name="connsiteY6" fmla="*/ 152400 h 409575"/>
              <a:gd name="connsiteX7" fmla="*/ 314325 w 538174"/>
              <a:gd name="connsiteY7" fmla="*/ 166687 h 409575"/>
              <a:gd name="connsiteX8" fmla="*/ 328612 w 538174"/>
              <a:gd name="connsiteY8" fmla="*/ 171450 h 409575"/>
              <a:gd name="connsiteX9" fmla="*/ 342900 w 538174"/>
              <a:gd name="connsiteY9" fmla="*/ 180975 h 409575"/>
              <a:gd name="connsiteX10" fmla="*/ 371475 w 538174"/>
              <a:gd name="connsiteY10" fmla="*/ 190500 h 409575"/>
              <a:gd name="connsiteX11" fmla="*/ 385762 w 538174"/>
              <a:gd name="connsiteY11" fmla="*/ 195262 h 409575"/>
              <a:gd name="connsiteX12" fmla="*/ 423862 w 538174"/>
              <a:gd name="connsiteY12" fmla="*/ 209550 h 409575"/>
              <a:gd name="connsiteX13" fmla="*/ 438150 w 538174"/>
              <a:gd name="connsiteY13" fmla="*/ 219075 h 409575"/>
              <a:gd name="connsiteX14" fmla="*/ 452437 w 538174"/>
              <a:gd name="connsiteY14" fmla="*/ 223837 h 409575"/>
              <a:gd name="connsiteX15" fmla="*/ 461962 w 538174"/>
              <a:gd name="connsiteY15" fmla="*/ 242887 h 409575"/>
              <a:gd name="connsiteX16" fmla="*/ 471487 w 538174"/>
              <a:gd name="connsiteY16" fmla="*/ 257175 h 409575"/>
              <a:gd name="connsiteX17" fmla="*/ 485775 w 538174"/>
              <a:gd name="connsiteY17" fmla="*/ 295275 h 409575"/>
              <a:gd name="connsiteX18" fmla="*/ 500062 w 538174"/>
              <a:gd name="connsiteY18" fmla="*/ 314325 h 409575"/>
              <a:gd name="connsiteX19" fmla="*/ 504825 w 538174"/>
              <a:gd name="connsiteY19" fmla="*/ 328612 h 409575"/>
              <a:gd name="connsiteX20" fmla="*/ 514350 w 538174"/>
              <a:gd name="connsiteY20" fmla="*/ 342900 h 409575"/>
              <a:gd name="connsiteX21" fmla="*/ 523875 w 538174"/>
              <a:gd name="connsiteY21" fmla="*/ 376237 h 409575"/>
              <a:gd name="connsiteX22" fmla="*/ 533400 w 538174"/>
              <a:gd name="connsiteY22" fmla="*/ 390525 h 409575"/>
              <a:gd name="connsiteX23" fmla="*/ 538162 w 538174"/>
              <a:gd name="connsiteY23" fmla="*/ 409575 h 409575"/>
              <a:gd name="connsiteX0" fmla="*/ 0 w 538174"/>
              <a:gd name="connsiteY0" fmla="*/ 0 h 409575"/>
              <a:gd name="connsiteX1" fmla="*/ 204787 w 538174"/>
              <a:gd name="connsiteY1" fmla="*/ 104775 h 409575"/>
              <a:gd name="connsiteX2" fmla="*/ 219075 w 538174"/>
              <a:gd name="connsiteY2" fmla="*/ 109537 h 409575"/>
              <a:gd name="connsiteX3" fmla="*/ 233362 w 538174"/>
              <a:gd name="connsiteY3" fmla="*/ 119062 h 409575"/>
              <a:gd name="connsiteX4" fmla="*/ 271462 w 538174"/>
              <a:gd name="connsiteY4" fmla="*/ 147637 h 409575"/>
              <a:gd name="connsiteX5" fmla="*/ 290512 w 538174"/>
              <a:gd name="connsiteY5" fmla="*/ 152400 h 409575"/>
              <a:gd name="connsiteX6" fmla="*/ 314325 w 538174"/>
              <a:gd name="connsiteY6" fmla="*/ 166687 h 409575"/>
              <a:gd name="connsiteX7" fmla="*/ 328612 w 538174"/>
              <a:gd name="connsiteY7" fmla="*/ 171450 h 409575"/>
              <a:gd name="connsiteX8" fmla="*/ 342900 w 538174"/>
              <a:gd name="connsiteY8" fmla="*/ 180975 h 409575"/>
              <a:gd name="connsiteX9" fmla="*/ 371475 w 538174"/>
              <a:gd name="connsiteY9" fmla="*/ 190500 h 409575"/>
              <a:gd name="connsiteX10" fmla="*/ 385762 w 538174"/>
              <a:gd name="connsiteY10" fmla="*/ 195262 h 409575"/>
              <a:gd name="connsiteX11" fmla="*/ 423862 w 538174"/>
              <a:gd name="connsiteY11" fmla="*/ 209550 h 409575"/>
              <a:gd name="connsiteX12" fmla="*/ 438150 w 538174"/>
              <a:gd name="connsiteY12" fmla="*/ 219075 h 409575"/>
              <a:gd name="connsiteX13" fmla="*/ 452437 w 538174"/>
              <a:gd name="connsiteY13" fmla="*/ 223837 h 409575"/>
              <a:gd name="connsiteX14" fmla="*/ 461962 w 538174"/>
              <a:gd name="connsiteY14" fmla="*/ 242887 h 409575"/>
              <a:gd name="connsiteX15" fmla="*/ 471487 w 538174"/>
              <a:gd name="connsiteY15" fmla="*/ 257175 h 409575"/>
              <a:gd name="connsiteX16" fmla="*/ 485775 w 538174"/>
              <a:gd name="connsiteY16" fmla="*/ 295275 h 409575"/>
              <a:gd name="connsiteX17" fmla="*/ 500062 w 538174"/>
              <a:gd name="connsiteY17" fmla="*/ 314325 h 409575"/>
              <a:gd name="connsiteX18" fmla="*/ 504825 w 538174"/>
              <a:gd name="connsiteY18" fmla="*/ 328612 h 409575"/>
              <a:gd name="connsiteX19" fmla="*/ 514350 w 538174"/>
              <a:gd name="connsiteY19" fmla="*/ 342900 h 409575"/>
              <a:gd name="connsiteX20" fmla="*/ 523875 w 538174"/>
              <a:gd name="connsiteY20" fmla="*/ 376237 h 409575"/>
              <a:gd name="connsiteX21" fmla="*/ 533400 w 538174"/>
              <a:gd name="connsiteY21" fmla="*/ 390525 h 409575"/>
              <a:gd name="connsiteX22" fmla="*/ 538162 w 538174"/>
              <a:gd name="connsiteY22" fmla="*/ 409575 h 409575"/>
              <a:gd name="connsiteX0" fmla="*/ 0 w 538174"/>
              <a:gd name="connsiteY0" fmla="*/ 0 h 409575"/>
              <a:gd name="connsiteX1" fmla="*/ 219075 w 538174"/>
              <a:gd name="connsiteY1" fmla="*/ 109537 h 409575"/>
              <a:gd name="connsiteX2" fmla="*/ 233362 w 538174"/>
              <a:gd name="connsiteY2" fmla="*/ 119062 h 409575"/>
              <a:gd name="connsiteX3" fmla="*/ 271462 w 538174"/>
              <a:gd name="connsiteY3" fmla="*/ 147637 h 409575"/>
              <a:gd name="connsiteX4" fmla="*/ 290512 w 538174"/>
              <a:gd name="connsiteY4" fmla="*/ 152400 h 409575"/>
              <a:gd name="connsiteX5" fmla="*/ 314325 w 538174"/>
              <a:gd name="connsiteY5" fmla="*/ 166687 h 409575"/>
              <a:gd name="connsiteX6" fmla="*/ 328612 w 538174"/>
              <a:gd name="connsiteY6" fmla="*/ 171450 h 409575"/>
              <a:gd name="connsiteX7" fmla="*/ 342900 w 538174"/>
              <a:gd name="connsiteY7" fmla="*/ 180975 h 409575"/>
              <a:gd name="connsiteX8" fmla="*/ 371475 w 538174"/>
              <a:gd name="connsiteY8" fmla="*/ 190500 h 409575"/>
              <a:gd name="connsiteX9" fmla="*/ 385762 w 538174"/>
              <a:gd name="connsiteY9" fmla="*/ 195262 h 409575"/>
              <a:gd name="connsiteX10" fmla="*/ 423862 w 538174"/>
              <a:gd name="connsiteY10" fmla="*/ 209550 h 409575"/>
              <a:gd name="connsiteX11" fmla="*/ 438150 w 538174"/>
              <a:gd name="connsiteY11" fmla="*/ 219075 h 409575"/>
              <a:gd name="connsiteX12" fmla="*/ 452437 w 538174"/>
              <a:gd name="connsiteY12" fmla="*/ 223837 h 409575"/>
              <a:gd name="connsiteX13" fmla="*/ 461962 w 538174"/>
              <a:gd name="connsiteY13" fmla="*/ 242887 h 409575"/>
              <a:gd name="connsiteX14" fmla="*/ 471487 w 538174"/>
              <a:gd name="connsiteY14" fmla="*/ 257175 h 409575"/>
              <a:gd name="connsiteX15" fmla="*/ 485775 w 538174"/>
              <a:gd name="connsiteY15" fmla="*/ 295275 h 409575"/>
              <a:gd name="connsiteX16" fmla="*/ 500062 w 538174"/>
              <a:gd name="connsiteY16" fmla="*/ 314325 h 409575"/>
              <a:gd name="connsiteX17" fmla="*/ 504825 w 538174"/>
              <a:gd name="connsiteY17" fmla="*/ 328612 h 409575"/>
              <a:gd name="connsiteX18" fmla="*/ 514350 w 538174"/>
              <a:gd name="connsiteY18" fmla="*/ 342900 h 409575"/>
              <a:gd name="connsiteX19" fmla="*/ 523875 w 538174"/>
              <a:gd name="connsiteY19" fmla="*/ 376237 h 409575"/>
              <a:gd name="connsiteX20" fmla="*/ 533400 w 538174"/>
              <a:gd name="connsiteY20" fmla="*/ 390525 h 409575"/>
              <a:gd name="connsiteX21" fmla="*/ 538162 w 538174"/>
              <a:gd name="connsiteY21" fmla="*/ 409575 h 409575"/>
              <a:gd name="connsiteX0" fmla="*/ 0 w 538174"/>
              <a:gd name="connsiteY0" fmla="*/ 0 h 409575"/>
              <a:gd name="connsiteX1" fmla="*/ 233362 w 538174"/>
              <a:gd name="connsiteY1" fmla="*/ 119062 h 409575"/>
              <a:gd name="connsiteX2" fmla="*/ 271462 w 538174"/>
              <a:gd name="connsiteY2" fmla="*/ 147637 h 409575"/>
              <a:gd name="connsiteX3" fmla="*/ 290512 w 538174"/>
              <a:gd name="connsiteY3" fmla="*/ 152400 h 409575"/>
              <a:gd name="connsiteX4" fmla="*/ 314325 w 538174"/>
              <a:gd name="connsiteY4" fmla="*/ 166687 h 409575"/>
              <a:gd name="connsiteX5" fmla="*/ 328612 w 538174"/>
              <a:gd name="connsiteY5" fmla="*/ 171450 h 409575"/>
              <a:gd name="connsiteX6" fmla="*/ 342900 w 538174"/>
              <a:gd name="connsiteY6" fmla="*/ 180975 h 409575"/>
              <a:gd name="connsiteX7" fmla="*/ 371475 w 538174"/>
              <a:gd name="connsiteY7" fmla="*/ 190500 h 409575"/>
              <a:gd name="connsiteX8" fmla="*/ 385762 w 538174"/>
              <a:gd name="connsiteY8" fmla="*/ 195262 h 409575"/>
              <a:gd name="connsiteX9" fmla="*/ 423862 w 538174"/>
              <a:gd name="connsiteY9" fmla="*/ 209550 h 409575"/>
              <a:gd name="connsiteX10" fmla="*/ 438150 w 538174"/>
              <a:gd name="connsiteY10" fmla="*/ 219075 h 409575"/>
              <a:gd name="connsiteX11" fmla="*/ 452437 w 538174"/>
              <a:gd name="connsiteY11" fmla="*/ 223837 h 409575"/>
              <a:gd name="connsiteX12" fmla="*/ 461962 w 538174"/>
              <a:gd name="connsiteY12" fmla="*/ 242887 h 409575"/>
              <a:gd name="connsiteX13" fmla="*/ 471487 w 538174"/>
              <a:gd name="connsiteY13" fmla="*/ 257175 h 409575"/>
              <a:gd name="connsiteX14" fmla="*/ 485775 w 538174"/>
              <a:gd name="connsiteY14" fmla="*/ 295275 h 409575"/>
              <a:gd name="connsiteX15" fmla="*/ 500062 w 538174"/>
              <a:gd name="connsiteY15" fmla="*/ 314325 h 409575"/>
              <a:gd name="connsiteX16" fmla="*/ 504825 w 538174"/>
              <a:gd name="connsiteY16" fmla="*/ 328612 h 409575"/>
              <a:gd name="connsiteX17" fmla="*/ 514350 w 538174"/>
              <a:gd name="connsiteY17" fmla="*/ 342900 h 409575"/>
              <a:gd name="connsiteX18" fmla="*/ 523875 w 538174"/>
              <a:gd name="connsiteY18" fmla="*/ 376237 h 409575"/>
              <a:gd name="connsiteX19" fmla="*/ 533400 w 538174"/>
              <a:gd name="connsiteY19" fmla="*/ 390525 h 409575"/>
              <a:gd name="connsiteX20" fmla="*/ 538162 w 538174"/>
              <a:gd name="connsiteY20" fmla="*/ 409575 h 409575"/>
              <a:gd name="connsiteX0" fmla="*/ 0 w 538174"/>
              <a:gd name="connsiteY0" fmla="*/ 0 h 409575"/>
              <a:gd name="connsiteX1" fmla="*/ 271462 w 538174"/>
              <a:gd name="connsiteY1" fmla="*/ 147637 h 409575"/>
              <a:gd name="connsiteX2" fmla="*/ 290512 w 538174"/>
              <a:gd name="connsiteY2" fmla="*/ 152400 h 409575"/>
              <a:gd name="connsiteX3" fmla="*/ 314325 w 538174"/>
              <a:gd name="connsiteY3" fmla="*/ 166687 h 409575"/>
              <a:gd name="connsiteX4" fmla="*/ 328612 w 538174"/>
              <a:gd name="connsiteY4" fmla="*/ 171450 h 409575"/>
              <a:gd name="connsiteX5" fmla="*/ 342900 w 538174"/>
              <a:gd name="connsiteY5" fmla="*/ 180975 h 409575"/>
              <a:gd name="connsiteX6" fmla="*/ 371475 w 538174"/>
              <a:gd name="connsiteY6" fmla="*/ 190500 h 409575"/>
              <a:gd name="connsiteX7" fmla="*/ 385762 w 538174"/>
              <a:gd name="connsiteY7" fmla="*/ 195262 h 409575"/>
              <a:gd name="connsiteX8" fmla="*/ 423862 w 538174"/>
              <a:gd name="connsiteY8" fmla="*/ 209550 h 409575"/>
              <a:gd name="connsiteX9" fmla="*/ 438150 w 538174"/>
              <a:gd name="connsiteY9" fmla="*/ 219075 h 409575"/>
              <a:gd name="connsiteX10" fmla="*/ 452437 w 538174"/>
              <a:gd name="connsiteY10" fmla="*/ 223837 h 409575"/>
              <a:gd name="connsiteX11" fmla="*/ 461962 w 538174"/>
              <a:gd name="connsiteY11" fmla="*/ 242887 h 409575"/>
              <a:gd name="connsiteX12" fmla="*/ 471487 w 538174"/>
              <a:gd name="connsiteY12" fmla="*/ 257175 h 409575"/>
              <a:gd name="connsiteX13" fmla="*/ 485775 w 538174"/>
              <a:gd name="connsiteY13" fmla="*/ 295275 h 409575"/>
              <a:gd name="connsiteX14" fmla="*/ 500062 w 538174"/>
              <a:gd name="connsiteY14" fmla="*/ 314325 h 409575"/>
              <a:gd name="connsiteX15" fmla="*/ 504825 w 538174"/>
              <a:gd name="connsiteY15" fmla="*/ 328612 h 409575"/>
              <a:gd name="connsiteX16" fmla="*/ 514350 w 538174"/>
              <a:gd name="connsiteY16" fmla="*/ 342900 h 409575"/>
              <a:gd name="connsiteX17" fmla="*/ 523875 w 538174"/>
              <a:gd name="connsiteY17" fmla="*/ 376237 h 409575"/>
              <a:gd name="connsiteX18" fmla="*/ 533400 w 538174"/>
              <a:gd name="connsiteY18" fmla="*/ 390525 h 409575"/>
              <a:gd name="connsiteX19" fmla="*/ 538162 w 538174"/>
              <a:gd name="connsiteY19" fmla="*/ 409575 h 409575"/>
              <a:gd name="connsiteX0" fmla="*/ 0 w 538174"/>
              <a:gd name="connsiteY0" fmla="*/ 0 h 409575"/>
              <a:gd name="connsiteX1" fmla="*/ 290512 w 538174"/>
              <a:gd name="connsiteY1" fmla="*/ 152400 h 409575"/>
              <a:gd name="connsiteX2" fmla="*/ 314325 w 538174"/>
              <a:gd name="connsiteY2" fmla="*/ 166687 h 409575"/>
              <a:gd name="connsiteX3" fmla="*/ 328612 w 538174"/>
              <a:gd name="connsiteY3" fmla="*/ 171450 h 409575"/>
              <a:gd name="connsiteX4" fmla="*/ 342900 w 538174"/>
              <a:gd name="connsiteY4" fmla="*/ 180975 h 409575"/>
              <a:gd name="connsiteX5" fmla="*/ 371475 w 538174"/>
              <a:gd name="connsiteY5" fmla="*/ 190500 h 409575"/>
              <a:gd name="connsiteX6" fmla="*/ 385762 w 538174"/>
              <a:gd name="connsiteY6" fmla="*/ 195262 h 409575"/>
              <a:gd name="connsiteX7" fmla="*/ 423862 w 538174"/>
              <a:gd name="connsiteY7" fmla="*/ 209550 h 409575"/>
              <a:gd name="connsiteX8" fmla="*/ 438150 w 538174"/>
              <a:gd name="connsiteY8" fmla="*/ 219075 h 409575"/>
              <a:gd name="connsiteX9" fmla="*/ 452437 w 538174"/>
              <a:gd name="connsiteY9" fmla="*/ 223837 h 409575"/>
              <a:gd name="connsiteX10" fmla="*/ 461962 w 538174"/>
              <a:gd name="connsiteY10" fmla="*/ 242887 h 409575"/>
              <a:gd name="connsiteX11" fmla="*/ 471487 w 538174"/>
              <a:gd name="connsiteY11" fmla="*/ 257175 h 409575"/>
              <a:gd name="connsiteX12" fmla="*/ 485775 w 538174"/>
              <a:gd name="connsiteY12" fmla="*/ 295275 h 409575"/>
              <a:gd name="connsiteX13" fmla="*/ 500062 w 538174"/>
              <a:gd name="connsiteY13" fmla="*/ 314325 h 409575"/>
              <a:gd name="connsiteX14" fmla="*/ 504825 w 538174"/>
              <a:gd name="connsiteY14" fmla="*/ 328612 h 409575"/>
              <a:gd name="connsiteX15" fmla="*/ 514350 w 538174"/>
              <a:gd name="connsiteY15" fmla="*/ 342900 h 409575"/>
              <a:gd name="connsiteX16" fmla="*/ 523875 w 538174"/>
              <a:gd name="connsiteY16" fmla="*/ 376237 h 409575"/>
              <a:gd name="connsiteX17" fmla="*/ 533400 w 538174"/>
              <a:gd name="connsiteY17" fmla="*/ 390525 h 409575"/>
              <a:gd name="connsiteX18" fmla="*/ 538162 w 538174"/>
              <a:gd name="connsiteY18" fmla="*/ 409575 h 409575"/>
              <a:gd name="connsiteX0" fmla="*/ 0 w 538174"/>
              <a:gd name="connsiteY0" fmla="*/ 0 h 409575"/>
              <a:gd name="connsiteX1" fmla="*/ 314325 w 538174"/>
              <a:gd name="connsiteY1" fmla="*/ 166687 h 409575"/>
              <a:gd name="connsiteX2" fmla="*/ 328612 w 538174"/>
              <a:gd name="connsiteY2" fmla="*/ 171450 h 409575"/>
              <a:gd name="connsiteX3" fmla="*/ 342900 w 538174"/>
              <a:gd name="connsiteY3" fmla="*/ 180975 h 409575"/>
              <a:gd name="connsiteX4" fmla="*/ 371475 w 538174"/>
              <a:gd name="connsiteY4" fmla="*/ 190500 h 409575"/>
              <a:gd name="connsiteX5" fmla="*/ 385762 w 538174"/>
              <a:gd name="connsiteY5" fmla="*/ 195262 h 409575"/>
              <a:gd name="connsiteX6" fmla="*/ 423862 w 538174"/>
              <a:gd name="connsiteY6" fmla="*/ 209550 h 409575"/>
              <a:gd name="connsiteX7" fmla="*/ 438150 w 538174"/>
              <a:gd name="connsiteY7" fmla="*/ 219075 h 409575"/>
              <a:gd name="connsiteX8" fmla="*/ 452437 w 538174"/>
              <a:gd name="connsiteY8" fmla="*/ 223837 h 409575"/>
              <a:gd name="connsiteX9" fmla="*/ 461962 w 538174"/>
              <a:gd name="connsiteY9" fmla="*/ 242887 h 409575"/>
              <a:gd name="connsiteX10" fmla="*/ 471487 w 538174"/>
              <a:gd name="connsiteY10" fmla="*/ 257175 h 409575"/>
              <a:gd name="connsiteX11" fmla="*/ 485775 w 538174"/>
              <a:gd name="connsiteY11" fmla="*/ 295275 h 409575"/>
              <a:gd name="connsiteX12" fmla="*/ 500062 w 538174"/>
              <a:gd name="connsiteY12" fmla="*/ 314325 h 409575"/>
              <a:gd name="connsiteX13" fmla="*/ 504825 w 538174"/>
              <a:gd name="connsiteY13" fmla="*/ 328612 h 409575"/>
              <a:gd name="connsiteX14" fmla="*/ 514350 w 538174"/>
              <a:gd name="connsiteY14" fmla="*/ 342900 h 409575"/>
              <a:gd name="connsiteX15" fmla="*/ 523875 w 538174"/>
              <a:gd name="connsiteY15" fmla="*/ 376237 h 409575"/>
              <a:gd name="connsiteX16" fmla="*/ 533400 w 538174"/>
              <a:gd name="connsiteY16" fmla="*/ 390525 h 409575"/>
              <a:gd name="connsiteX17" fmla="*/ 538162 w 538174"/>
              <a:gd name="connsiteY17" fmla="*/ 409575 h 409575"/>
              <a:gd name="connsiteX0" fmla="*/ 0 w 538174"/>
              <a:gd name="connsiteY0" fmla="*/ 0 h 409575"/>
              <a:gd name="connsiteX1" fmla="*/ 328612 w 538174"/>
              <a:gd name="connsiteY1" fmla="*/ 171450 h 409575"/>
              <a:gd name="connsiteX2" fmla="*/ 342900 w 538174"/>
              <a:gd name="connsiteY2" fmla="*/ 180975 h 409575"/>
              <a:gd name="connsiteX3" fmla="*/ 371475 w 538174"/>
              <a:gd name="connsiteY3" fmla="*/ 190500 h 409575"/>
              <a:gd name="connsiteX4" fmla="*/ 385762 w 538174"/>
              <a:gd name="connsiteY4" fmla="*/ 195262 h 409575"/>
              <a:gd name="connsiteX5" fmla="*/ 423862 w 538174"/>
              <a:gd name="connsiteY5" fmla="*/ 209550 h 409575"/>
              <a:gd name="connsiteX6" fmla="*/ 438150 w 538174"/>
              <a:gd name="connsiteY6" fmla="*/ 219075 h 409575"/>
              <a:gd name="connsiteX7" fmla="*/ 452437 w 538174"/>
              <a:gd name="connsiteY7" fmla="*/ 223837 h 409575"/>
              <a:gd name="connsiteX8" fmla="*/ 461962 w 538174"/>
              <a:gd name="connsiteY8" fmla="*/ 242887 h 409575"/>
              <a:gd name="connsiteX9" fmla="*/ 471487 w 538174"/>
              <a:gd name="connsiteY9" fmla="*/ 257175 h 409575"/>
              <a:gd name="connsiteX10" fmla="*/ 485775 w 538174"/>
              <a:gd name="connsiteY10" fmla="*/ 295275 h 409575"/>
              <a:gd name="connsiteX11" fmla="*/ 500062 w 538174"/>
              <a:gd name="connsiteY11" fmla="*/ 314325 h 409575"/>
              <a:gd name="connsiteX12" fmla="*/ 504825 w 538174"/>
              <a:gd name="connsiteY12" fmla="*/ 328612 h 409575"/>
              <a:gd name="connsiteX13" fmla="*/ 514350 w 538174"/>
              <a:gd name="connsiteY13" fmla="*/ 342900 h 409575"/>
              <a:gd name="connsiteX14" fmla="*/ 523875 w 538174"/>
              <a:gd name="connsiteY14" fmla="*/ 376237 h 409575"/>
              <a:gd name="connsiteX15" fmla="*/ 533400 w 538174"/>
              <a:gd name="connsiteY15" fmla="*/ 390525 h 409575"/>
              <a:gd name="connsiteX16" fmla="*/ 538162 w 538174"/>
              <a:gd name="connsiteY16" fmla="*/ 409575 h 409575"/>
              <a:gd name="connsiteX0" fmla="*/ 0 w 538174"/>
              <a:gd name="connsiteY0" fmla="*/ 0 h 409575"/>
              <a:gd name="connsiteX1" fmla="*/ 342900 w 538174"/>
              <a:gd name="connsiteY1" fmla="*/ 180975 h 409575"/>
              <a:gd name="connsiteX2" fmla="*/ 371475 w 538174"/>
              <a:gd name="connsiteY2" fmla="*/ 190500 h 409575"/>
              <a:gd name="connsiteX3" fmla="*/ 385762 w 538174"/>
              <a:gd name="connsiteY3" fmla="*/ 195262 h 409575"/>
              <a:gd name="connsiteX4" fmla="*/ 423862 w 538174"/>
              <a:gd name="connsiteY4" fmla="*/ 209550 h 409575"/>
              <a:gd name="connsiteX5" fmla="*/ 438150 w 538174"/>
              <a:gd name="connsiteY5" fmla="*/ 219075 h 409575"/>
              <a:gd name="connsiteX6" fmla="*/ 452437 w 538174"/>
              <a:gd name="connsiteY6" fmla="*/ 223837 h 409575"/>
              <a:gd name="connsiteX7" fmla="*/ 461962 w 538174"/>
              <a:gd name="connsiteY7" fmla="*/ 242887 h 409575"/>
              <a:gd name="connsiteX8" fmla="*/ 471487 w 538174"/>
              <a:gd name="connsiteY8" fmla="*/ 257175 h 409575"/>
              <a:gd name="connsiteX9" fmla="*/ 485775 w 538174"/>
              <a:gd name="connsiteY9" fmla="*/ 295275 h 409575"/>
              <a:gd name="connsiteX10" fmla="*/ 500062 w 538174"/>
              <a:gd name="connsiteY10" fmla="*/ 314325 h 409575"/>
              <a:gd name="connsiteX11" fmla="*/ 504825 w 538174"/>
              <a:gd name="connsiteY11" fmla="*/ 328612 h 409575"/>
              <a:gd name="connsiteX12" fmla="*/ 514350 w 538174"/>
              <a:gd name="connsiteY12" fmla="*/ 342900 h 409575"/>
              <a:gd name="connsiteX13" fmla="*/ 523875 w 538174"/>
              <a:gd name="connsiteY13" fmla="*/ 376237 h 409575"/>
              <a:gd name="connsiteX14" fmla="*/ 533400 w 538174"/>
              <a:gd name="connsiteY14" fmla="*/ 390525 h 409575"/>
              <a:gd name="connsiteX15" fmla="*/ 538162 w 538174"/>
              <a:gd name="connsiteY15" fmla="*/ 409575 h 409575"/>
              <a:gd name="connsiteX0" fmla="*/ 0 w 538174"/>
              <a:gd name="connsiteY0" fmla="*/ 0 h 409575"/>
              <a:gd name="connsiteX1" fmla="*/ 371475 w 538174"/>
              <a:gd name="connsiteY1" fmla="*/ 190500 h 409575"/>
              <a:gd name="connsiteX2" fmla="*/ 385762 w 538174"/>
              <a:gd name="connsiteY2" fmla="*/ 195262 h 409575"/>
              <a:gd name="connsiteX3" fmla="*/ 423862 w 538174"/>
              <a:gd name="connsiteY3" fmla="*/ 209550 h 409575"/>
              <a:gd name="connsiteX4" fmla="*/ 438150 w 538174"/>
              <a:gd name="connsiteY4" fmla="*/ 219075 h 409575"/>
              <a:gd name="connsiteX5" fmla="*/ 452437 w 538174"/>
              <a:gd name="connsiteY5" fmla="*/ 223837 h 409575"/>
              <a:gd name="connsiteX6" fmla="*/ 461962 w 538174"/>
              <a:gd name="connsiteY6" fmla="*/ 242887 h 409575"/>
              <a:gd name="connsiteX7" fmla="*/ 471487 w 538174"/>
              <a:gd name="connsiteY7" fmla="*/ 257175 h 409575"/>
              <a:gd name="connsiteX8" fmla="*/ 485775 w 538174"/>
              <a:gd name="connsiteY8" fmla="*/ 295275 h 409575"/>
              <a:gd name="connsiteX9" fmla="*/ 500062 w 538174"/>
              <a:gd name="connsiteY9" fmla="*/ 314325 h 409575"/>
              <a:gd name="connsiteX10" fmla="*/ 504825 w 538174"/>
              <a:gd name="connsiteY10" fmla="*/ 328612 h 409575"/>
              <a:gd name="connsiteX11" fmla="*/ 514350 w 538174"/>
              <a:gd name="connsiteY11" fmla="*/ 342900 h 409575"/>
              <a:gd name="connsiteX12" fmla="*/ 523875 w 538174"/>
              <a:gd name="connsiteY12" fmla="*/ 376237 h 409575"/>
              <a:gd name="connsiteX13" fmla="*/ 533400 w 538174"/>
              <a:gd name="connsiteY13" fmla="*/ 390525 h 409575"/>
              <a:gd name="connsiteX14" fmla="*/ 538162 w 538174"/>
              <a:gd name="connsiteY14" fmla="*/ 409575 h 409575"/>
              <a:gd name="connsiteX0" fmla="*/ 0 w 538174"/>
              <a:gd name="connsiteY0" fmla="*/ 0 h 409575"/>
              <a:gd name="connsiteX1" fmla="*/ 385762 w 538174"/>
              <a:gd name="connsiteY1" fmla="*/ 195262 h 409575"/>
              <a:gd name="connsiteX2" fmla="*/ 423862 w 538174"/>
              <a:gd name="connsiteY2" fmla="*/ 209550 h 409575"/>
              <a:gd name="connsiteX3" fmla="*/ 438150 w 538174"/>
              <a:gd name="connsiteY3" fmla="*/ 219075 h 409575"/>
              <a:gd name="connsiteX4" fmla="*/ 452437 w 538174"/>
              <a:gd name="connsiteY4" fmla="*/ 223837 h 409575"/>
              <a:gd name="connsiteX5" fmla="*/ 461962 w 538174"/>
              <a:gd name="connsiteY5" fmla="*/ 242887 h 409575"/>
              <a:gd name="connsiteX6" fmla="*/ 471487 w 538174"/>
              <a:gd name="connsiteY6" fmla="*/ 257175 h 409575"/>
              <a:gd name="connsiteX7" fmla="*/ 485775 w 538174"/>
              <a:gd name="connsiteY7" fmla="*/ 295275 h 409575"/>
              <a:gd name="connsiteX8" fmla="*/ 500062 w 538174"/>
              <a:gd name="connsiteY8" fmla="*/ 314325 h 409575"/>
              <a:gd name="connsiteX9" fmla="*/ 504825 w 538174"/>
              <a:gd name="connsiteY9" fmla="*/ 328612 h 409575"/>
              <a:gd name="connsiteX10" fmla="*/ 514350 w 538174"/>
              <a:gd name="connsiteY10" fmla="*/ 342900 h 409575"/>
              <a:gd name="connsiteX11" fmla="*/ 523875 w 538174"/>
              <a:gd name="connsiteY11" fmla="*/ 376237 h 409575"/>
              <a:gd name="connsiteX12" fmla="*/ 533400 w 538174"/>
              <a:gd name="connsiteY12" fmla="*/ 390525 h 409575"/>
              <a:gd name="connsiteX13" fmla="*/ 538162 w 538174"/>
              <a:gd name="connsiteY13" fmla="*/ 409575 h 409575"/>
              <a:gd name="connsiteX0" fmla="*/ 0 w 538174"/>
              <a:gd name="connsiteY0" fmla="*/ 0 h 409575"/>
              <a:gd name="connsiteX1" fmla="*/ 423862 w 538174"/>
              <a:gd name="connsiteY1" fmla="*/ 209550 h 409575"/>
              <a:gd name="connsiteX2" fmla="*/ 438150 w 538174"/>
              <a:gd name="connsiteY2" fmla="*/ 219075 h 409575"/>
              <a:gd name="connsiteX3" fmla="*/ 452437 w 538174"/>
              <a:gd name="connsiteY3" fmla="*/ 223837 h 409575"/>
              <a:gd name="connsiteX4" fmla="*/ 461962 w 538174"/>
              <a:gd name="connsiteY4" fmla="*/ 242887 h 409575"/>
              <a:gd name="connsiteX5" fmla="*/ 471487 w 538174"/>
              <a:gd name="connsiteY5" fmla="*/ 257175 h 409575"/>
              <a:gd name="connsiteX6" fmla="*/ 485775 w 538174"/>
              <a:gd name="connsiteY6" fmla="*/ 295275 h 409575"/>
              <a:gd name="connsiteX7" fmla="*/ 500062 w 538174"/>
              <a:gd name="connsiteY7" fmla="*/ 314325 h 409575"/>
              <a:gd name="connsiteX8" fmla="*/ 504825 w 538174"/>
              <a:gd name="connsiteY8" fmla="*/ 328612 h 409575"/>
              <a:gd name="connsiteX9" fmla="*/ 514350 w 538174"/>
              <a:gd name="connsiteY9" fmla="*/ 342900 h 409575"/>
              <a:gd name="connsiteX10" fmla="*/ 523875 w 538174"/>
              <a:gd name="connsiteY10" fmla="*/ 376237 h 409575"/>
              <a:gd name="connsiteX11" fmla="*/ 533400 w 538174"/>
              <a:gd name="connsiteY11" fmla="*/ 390525 h 409575"/>
              <a:gd name="connsiteX12" fmla="*/ 538162 w 538174"/>
              <a:gd name="connsiteY12" fmla="*/ 409575 h 409575"/>
              <a:gd name="connsiteX0" fmla="*/ 0 w 538174"/>
              <a:gd name="connsiteY0" fmla="*/ 0 h 409575"/>
              <a:gd name="connsiteX1" fmla="*/ 438150 w 538174"/>
              <a:gd name="connsiteY1" fmla="*/ 219075 h 409575"/>
              <a:gd name="connsiteX2" fmla="*/ 452437 w 538174"/>
              <a:gd name="connsiteY2" fmla="*/ 223837 h 409575"/>
              <a:gd name="connsiteX3" fmla="*/ 461962 w 538174"/>
              <a:gd name="connsiteY3" fmla="*/ 242887 h 409575"/>
              <a:gd name="connsiteX4" fmla="*/ 471487 w 538174"/>
              <a:gd name="connsiteY4" fmla="*/ 257175 h 409575"/>
              <a:gd name="connsiteX5" fmla="*/ 485775 w 538174"/>
              <a:gd name="connsiteY5" fmla="*/ 295275 h 409575"/>
              <a:gd name="connsiteX6" fmla="*/ 500062 w 538174"/>
              <a:gd name="connsiteY6" fmla="*/ 314325 h 409575"/>
              <a:gd name="connsiteX7" fmla="*/ 504825 w 538174"/>
              <a:gd name="connsiteY7" fmla="*/ 328612 h 409575"/>
              <a:gd name="connsiteX8" fmla="*/ 514350 w 538174"/>
              <a:gd name="connsiteY8" fmla="*/ 342900 h 409575"/>
              <a:gd name="connsiteX9" fmla="*/ 523875 w 538174"/>
              <a:gd name="connsiteY9" fmla="*/ 376237 h 409575"/>
              <a:gd name="connsiteX10" fmla="*/ 533400 w 538174"/>
              <a:gd name="connsiteY10" fmla="*/ 390525 h 409575"/>
              <a:gd name="connsiteX11" fmla="*/ 538162 w 538174"/>
              <a:gd name="connsiteY11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61962 w 538174"/>
              <a:gd name="connsiteY2" fmla="*/ 242887 h 409575"/>
              <a:gd name="connsiteX3" fmla="*/ 471487 w 538174"/>
              <a:gd name="connsiteY3" fmla="*/ 257175 h 409575"/>
              <a:gd name="connsiteX4" fmla="*/ 485775 w 538174"/>
              <a:gd name="connsiteY4" fmla="*/ 295275 h 409575"/>
              <a:gd name="connsiteX5" fmla="*/ 500062 w 538174"/>
              <a:gd name="connsiteY5" fmla="*/ 314325 h 409575"/>
              <a:gd name="connsiteX6" fmla="*/ 504825 w 538174"/>
              <a:gd name="connsiteY6" fmla="*/ 328612 h 409575"/>
              <a:gd name="connsiteX7" fmla="*/ 514350 w 538174"/>
              <a:gd name="connsiteY7" fmla="*/ 342900 h 409575"/>
              <a:gd name="connsiteX8" fmla="*/ 523875 w 538174"/>
              <a:gd name="connsiteY8" fmla="*/ 376237 h 409575"/>
              <a:gd name="connsiteX9" fmla="*/ 533400 w 538174"/>
              <a:gd name="connsiteY9" fmla="*/ 390525 h 409575"/>
              <a:gd name="connsiteX10" fmla="*/ 538162 w 538174"/>
              <a:gd name="connsiteY10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71487 w 538174"/>
              <a:gd name="connsiteY2" fmla="*/ 257175 h 409575"/>
              <a:gd name="connsiteX3" fmla="*/ 485775 w 538174"/>
              <a:gd name="connsiteY3" fmla="*/ 295275 h 409575"/>
              <a:gd name="connsiteX4" fmla="*/ 500062 w 538174"/>
              <a:gd name="connsiteY4" fmla="*/ 314325 h 409575"/>
              <a:gd name="connsiteX5" fmla="*/ 504825 w 538174"/>
              <a:gd name="connsiteY5" fmla="*/ 328612 h 409575"/>
              <a:gd name="connsiteX6" fmla="*/ 514350 w 538174"/>
              <a:gd name="connsiteY6" fmla="*/ 342900 h 409575"/>
              <a:gd name="connsiteX7" fmla="*/ 523875 w 538174"/>
              <a:gd name="connsiteY7" fmla="*/ 376237 h 409575"/>
              <a:gd name="connsiteX8" fmla="*/ 533400 w 538174"/>
              <a:gd name="connsiteY8" fmla="*/ 390525 h 409575"/>
              <a:gd name="connsiteX9" fmla="*/ 538162 w 538174"/>
              <a:gd name="connsiteY9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85775 w 538174"/>
              <a:gd name="connsiteY2" fmla="*/ 295275 h 409575"/>
              <a:gd name="connsiteX3" fmla="*/ 500062 w 538174"/>
              <a:gd name="connsiteY3" fmla="*/ 314325 h 409575"/>
              <a:gd name="connsiteX4" fmla="*/ 504825 w 538174"/>
              <a:gd name="connsiteY4" fmla="*/ 328612 h 409575"/>
              <a:gd name="connsiteX5" fmla="*/ 514350 w 538174"/>
              <a:gd name="connsiteY5" fmla="*/ 342900 h 409575"/>
              <a:gd name="connsiteX6" fmla="*/ 523875 w 538174"/>
              <a:gd name="connsiteY6" fmla="*/ 376237 h 409575"/>
              <a:gd name="connsiteX7" fmla="*/ 533400 w 538174"/>
              <a:gd name="connsiteY7" fmla="*/ 390525 h 409575"/>
              <a:gd name="connsiteX8" fmla="*/ 538162 w 538174"/>
              <a:gd name="connsiteY8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0062 w 538174"/>
              <a:gd name="connsiteY2" fmla="*/ 314325 h 409575"/>
              <a:gd name="connsiteX3" fmla="*/ 504825 w 538174"/>
              <a:gd name="connsiteY3" fmla="*/ 328612 h 409575"/>
              <a:gd name="connsiteX4" fmla="*/ 514350 w 538174"/>
              <a:gd name="connsiteY4" fmla="*/ 342900 h 409575"/>
              <a:gd name="connsiteX5" fmla="*/ 523875 w 538174"/>
              <a:gd name="connsiteY5" fmla="*/ 376237 h 409575"/>
              <a:gd name="connsiteX6" fmla="*/ 533400 w 538174"/>
              <a:gd name="connsiteY6" fmla="*/ 390525 h 409575"/>
              <a:gd name="connsiteX7" fmla="*/ 538162 w 538174"/>
              <a:gd name="connsiteY7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14350 w 538174"/>
              <a:gd name="connsiteY3" fmla="*/ 342900 h 409575"/>
              <a:gd name="connsiteX4" fmla="*/ 523875 w 538174"/>
              <a:gd name="connsiteY4" fmla="*/ 376237 h 409575"/>
              <a:gd name="connsiteX5" fmla="*/ 533400 w 538174"/>
              <a:gd name="connsiteY5" fmla="*/ 390525 h 409575"/>
              <a:gd name="connsiteX6" fmla="*/ 538162 w 538174"/>
              <a:gd name="connsiteY6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23875 w 538174"/>
              <a:gd name="connsiteY3" fmla="*/ 376237 h 409575"/>
              <a:gd name="connsiteX4" fmla="*/ 533400 w 538174"/>
              <a:gd name="connsiteY4" fmla="*/ 390525 h 409575"/>
              <a:gd name="connsiteX5" fmla="*/ 538162 w 538174"/>
              <a:gd name="connsiteY5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23875 w 538174"/>
              <a:gd name="connsiteY2" fmla="*/ 376237 h 409575"/>
              <a:gd name="connsiteX3" fmla="*/ 533400 w 538174"/>
              <a:gd name="connsiteY3" fmla="*/ 390525 h 409575"/>
              <a:gd name="connsiteX4" fmla="*/ 538162 w 538174"/>
              <a:gd name="connsiteY4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33400 w 538174"/>
              <a:gd name="connsiteY2" fmla="*/ 390525 h 409575"/>
              <a:gd name="connsiteX3" fmla="*/ 538162 w 538174"/>
              <a:gd name="connsiteY3" fmla="*/ 409575 h 409575"/>
              <a:gd name="connsiteX0" fmla="*/ 0 w 538162"/>
              <a:gd name="connsiteY0" fmla="*/ 0 h 409575"/>
              <a:gd name="connsiteX1" fmla="*/ 452437 w 538162"/>
              <a:gd name="connsiteY1" fmla="*/ 223837 h 409575"/>
              <a:gd name="connsiteX2" fmla="*/ 538162 w 538162"/>
              <a:gd name="connsiteY2" fmla="*/ 409575 h 4095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3" fmla="*/ 0 w 903287"/>
              <a:gd name="connsiteY3" fmla="*/ 0 h 1285875"/>
              <a:gd name="connsiteX0" fmla="*/ 0 w 712787"/>
              <a:gd name="connsiteY0" fmla="*/ 0 h 2286000"/>
              <a:gd name="connsiteX1" fmla="*/ 261937 w 712787"/>
              <a:gd name="connsiteY1" fmla="*/ 1223962 h 2286000"/>
              <a:gd name="connsiteX2" fmla="*/ 712787 w 712787"/>
              <a:gd name="connsiteY2" fmla="*/ 2286000 h 2286000"/>
              <a:gd name="connsiteX3" fmla="*/ 0 w 712787"/>
              <a:gd name="connsiteY3" fmla="*/ 0 h 2286000"/>
              <a:gd name="connsiteX0" fmla="*/ 0 w 636587"/>
              <a:gd name="connsiteY0" fmla="*/ 0 h 2816225"/>
              <a:gd name="connsiteX1" fmla="*/ 185737 w 636587"/>
              <a:gd name="connsiteY1" fmla="*/ 1754187 h 2816225"/>
              <a:gd name="connsiteX2" fmla="*/ 636587 w 636587"/>
              <a:gd name="connsiteY2" fmla="*/ 2816225 h 2816225"/>
              <a:gd name="connsiteX3" fmla="*/ 0 w 636587"/>
              <a:gd name="connsiteY3" fmla="*/ 0 h 2816225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2201863 w 2838450"/>
              <a:gd name="connsiteY4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8435 h 2827027"/>
              <a:gd name="connsiteX1" fmla="*/ 2428875 w 2838450"/>
              <a:gd name="connsiteY1" fmla="*/ 349748 h 2827027"/>
              <a:gd name="connsiteX2" fmla="*/ 2387600 w 2838450"/>
              <a:gd name="connsiteY2" fmla="*/ 1762622 h 2827027"/>
              <a:gd name="connsiteX3" fmla="*/ 2838450 w 2838450"/>
              <a:gd name="connsiteY3" fmla="*/ 2824660 h 2827027"/>
              <a:gd name="connsiteX4" fmla="*/ 0 w 2838450"/>
              <a:gd name="connsiteY4" fmla="*/ 1822948 h 2827027"/>
              <a:gd name="connsiteX5" fmla="*/ 1616075 w 2838450"/>
              <a:gd name="connsiteY5" fmla="*/ 667248 h 2827027"/>
              <a:gd name="connsiteX6" fmla="*/ 2201863 w 2838450"/>
              <a:gd name="connsiteY6" fmla="*/ 8435 h 2827027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7927"/>
              <a:gd name="connsiteX1" fmla="*/ 2428875 w 2838450"/>
              <a:gd name="connsiteY1" fmla="*/ 341313 h 2817927"/>
              <a:gd name="connsiteX2" fmla="*/ 1755775 w 2838450"/>
              <a:gd name="connsiteY2" fmla="*/ 1062038 h 2817927"/>
              <a:gd name="connsiteX3" fmla="*/ 1860550 w 2838450"/>
              <a:gd name="connsiteY3" fmla="*/ 1427163 h 2817927"/>
              <a:gd name="connsiteX4" fmla="*/ 1933575 w 2838450"/>
              <a:gd name="connsiteY4" fmla="*/ 1528764 h 2817927"/>
              <a:gd name="connsiteX5" fmla="*/ 2387600 w 2838450"/>
              <a:gd name="connsiteY5" fmla="*/ 1754187 h 2817927"/>
              <a:gd name="connsiteX6" fmla="*/ 2838450 w 2838450"/>
              <a:gd name="connsiteY6" fmla="*/ 2816225 h 2817927"/>
              <a:gd name="connsiteX7" fmla="*/ 0 w 2838450"/>
              <a:gd name="connsiteY7" fmla="*/ 1814513 h 2817927"/>
              <a:gd name="connsiteX8" fmla="*/ 1616075 w 2838450"/>
              <a:gd name="connsiteY8" fmla="*/ 658813 h 2817927"/>
              <a:gd name="connsiteX9" fmla="*/ 2201863 w 2838450"/>
              <a:gd name="connsiteY9" fmla="*/ 0 h 2817927"/>
              <a:gd name="connsiteX0" fmla="*/ 2201863 w 2838450"/>
              <a:gd name="connsiteY0" fmla="*/ 0 h 2818015"/>
              <a:gd name="connsiteX1" fmla="*/ 2428875 w 2838450"/>
              <a:gd name="connsiteY1" fmla="*/ 341313 h 2818015"/>
              <a:gd name="connsiteX2" fmla="*/ 1755775 w 2838450"/>
              <a:gd name="connsiteY2" fmla="*/ 1062038 h 2818015"/>
              <a:gd name="connsiteX3" fmla="*/ 1860550 w 2838450"/>
              <a:gd name="connsiteY3" fmla="*/ 1427163 h 2818015"/>
              <a:gd name="connsiteX4" fmla="*/ 1933575 w 2838450"/>
              <a:gd name="connsiteY4" fmla="*/ 1528764 h 2818015"/>
              <a:gd name="connsiteX5" fmla="*/ 2387600 w 2838450"/>
              <a:gd name="connsiteY5" fmla="*/ 1754187 h 2818015"/>
              <a:gd name="connsiteX6" fmla="*/ 2838450 w 2838450"/>
              <a:gd name="connsiteY6" fmla="*/ 2816225 h 2818015"/>
              <a:gd name="connsiteX7" fmla="*/ 0 w 2838450"/>
              <a:gd name="connsiteY7" fmla="*/ 1814513 h 2818015"/>
              <a:gd name="connsiteX8" fmla="*/ 1616075 w 2838450"/>
              <a:gd name="connsiteY8" fmla="*/ 658813 h 2818015"/>
              <a:gd name="connsiteX9" fmla="*/ 2201863 w 2838450"/>
              <a:gd name="connsiteY9" fmla="*/ 0 h 281801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4111332"/>
              <a:gd name="connsiteY0" fmla="*/ 0 h 3779944"/>
              <a:gd name="connsiteX1" fmla="*/ 2428875 w 4111332"/>
              <a:gd name="connsiteY1" fmla="*/ 341313 h 3779944"/>
              <a:gd name="connsiteX2" fmla="*/ 1755775 w 4111332"/>
              <a:gd name="connsiteY2" fmla="*/ 1062038 h 3779944"/>
              <a:gd name="connsiteX3" fmla="*/ 1860550 w 4111332"/>
              <a:gd name="connsiteY3" fmla="*/ 1427163 h 3779944"/>
              <a:gd name="connsiteX4" fmla="*/ 1933575 w 4111332"/>
              <a:gd name="connsiteY4" fmla="*/ 1528764 h 3779944"/>
              <a:gd name="connsiteX5" fmla="*/ 2387600 w 4111332"/>
              <a:gd name="connsiteY5" fmla="*/ 1754187 h 3779944"/>
              <a:gd name="connsiteX6" fmla="*/ 2838450 w 4111332"/>
              <a:gd name="connsiteY6" fmla="*/ 2816225 h 3779944"/>
              <a:gd name="connsiteX7" fmla="*/ 4025900 w 4111332"/>
              <a:gd name="connsiteY7" fmla="*/ 3760789 h 3779944"/>
              <a:gd name="connsiteX8" fmla="*/ 0 w 4111332"/>
              <a:gd name="connsiteY8" fmla="*/ 1814513 h 3779944"/>
              <a:gd name="connsiteX9" fmla="*/ 1616075 w 4111332"/>
              <a:gd name="connsiteY9" fmla="*/ 658813 h 3779944"/>
              <a:gd name="connsiteX10" fmla="*/ 2201863 w 4111332"/>
              <a:gd name="connsiteY10" fmla="*/ 0 h 3779944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089825"/>
              <a:gd name="connsiteY0" fmla="*/ 0 h 3760789"/>
              <a:gd name="connsiteX1" fmla="*/ 2428875 w 4089825"/>
              <a:gd name="connsiteY1" fmla="*/ 341313 h 3760789"/>
              <a:gd name="connsiteX2" fmla="*/ 1755775 w 4089825"/>
              <a:gd name="connsiteY2" fmla="*/ 1062038 h 3760789"/>
              <a:gd name="connsiteX3" fmla="*/ 1860550 w 4089825"/>
              <a:gd name="connsiteY3" fmla="*/ 1427163 h 3760789"/>
              <a:gd name="connsiteX4" fmla="*/ 1933575 w 4089825"/>
              <a:gd name="connsiteY4" fmla="*/ 1528764 h 3760789"/>
              <a:gd name="connsiteX5" fmla="*/ 2387600 w 4089825"/>
              <a:gd name="connsiteY5" fmla="*/ 1754187 h 3760789"/>
              <a:gd name="connsiteX6" fmla="*/ 2838450 w 4089825"/>
              <a:gd name="connsiteY6" fmla="*/ 2816225 h 3760789"/>
              <a:gd name="connsiteX7" fmla="*/ 3308350 w 4089825"/>
              <a:gd name="connsiteY7" fmla="*/ 2789238 h 3760789"/>
              <a:gd name="connsiteX8" fmla="*/ 3695700 w 4089825"/>
              <a:gd name="connsiteY8" fmla="*/ 3030538 h 3760789"/>
              <a:gd name="connsiteX9" fmla="*/ 3581400 w 4089825"/>
              <a:gd name="connsiteY9" fmla="*/ 3414713 h 3760789"/>
              <a:gd name="connsiteX10" fmla="*/ 4064000 w 4089825"/>
              <a:gd name="connsiteY10" fmla="*/ 3617913 h 3760789"/>
              <a:gd name="connsiteX11" fmla="*/ 4025900 w 4089825"/>
              <a:gd name="connsiteY11" fmla="*/ 3760789 h 3760789"/>
              <a:gd name="connsiteX12" fmla="*/ 0 w 4089825"/>
              <a:gd name="connsiteY12" fmla="*/ 1814513 h 3760789"/>
              <a:gd name="connsiteX13" fmla="*/ 1616075 w 4089825"/>
              <a:gd name="connsiteY13" fmla="*/ 658813 h 3760789"/>
              <a:gd name="connsiteX14" fmla="*/ 2201863 w 4089825"/>
              <a:gd name="connsiteY14" fmla="*/ 0 h 3760789"/>
              <a:gd name="connsiteX0" fmla="*/ 2201863 w 4070644"/>
              <a:gd name="connsiteY0" fmla="*/ 0 h 3760789"/>
              <a:gd name="connsiteX1" fmla="*/ 2428875 w 4070644"/>
              <a:gd name="connsiteY1" fmla="*/ 341313 h 3760789"/>
              <a:gd name="connsiteX2" fmla="*/ 1755775 w 4070644"/>
              <a:gd name="connsiteY2" fmla="*/ 1062038 h 3760789"/>
              <a:gd name="connsiteX3" fmla="*/ 1860550 w 4070644"/>
              <a:gd name="connsiteY3" fmla="*/ 1427163 h 3760789"/>
              <a:gd name="connsiteX4" fmla="*/ 1933575 w 4070644"/>
              <a:gd name="connsiteY4" fmla="*/ 1528764 h 3760789"/>
              <a:gd name="connsiteX5" fmla="*/ 2387600 w 4070644"/>
              <a:gd name="connsiteY5" fmla="*/ 1754187 h 3760789"/>
              <a:gd name="connsiteX6" fmla="*/ 2838450 w 4070644"/>
              <a:gd name="connsiteY6" fmla="*/ 2816225 h 3760789"/>
              <a:gd name="connsiteX7" fmla="*/ 3308350 w 4070644"/>
              <a:gd name="connsiteY7" fmla="*/ 2789238 h 3760789"/>
              <a:gd name="connsiteX8" fmla="*/ 3695700 w 4070644"/>
              <a:gd name="connsiteY8" fmla="*/ 3030538 h 3760789"/>
              <a:gd name="connsiteX9" fmla="*/ 3581400 w 4070644"/>
              <a:gd name="connsiteY9" fmla="*/ 3414713 h 3760789"/>
              <a:gd name="connsiteX10" fmla="*/ 4064000 w 4070644"/>
              <a:gd name="connsiteY10" fmla="*/ 3617913 h 3760789"/>
              <a:gd name="connsiteX11" fmla="*/ 4025900 w 4070644"/>
              <a:gd name="connsiteY11" fmla="*/ 3760789 h 3760789"/>
              <a:gd name="connsiteX12" fmla="*/ 0 w 4070644"/>
              <a:gd name="connsiteY12" fmla="*/ 1814513 h 3760789"/>
              <a:gd name="connsiteX13" fmla="*/ 1616075 w 4070644"/>
              <a:gd name="connsiteY13" fmla="*/ 658813 h 3760789"/>
              <a:gd name="connsiteX14" fmla="*/ 2201863 w 4070644"/>
              <a:gd name="connsiteY14" fmla="*/ 0 h 3760789"/>
              <a:gd name="connsiteX0" fmla="*/ 2201863 w 4070644"/>
              <a:gd name="connsiteY0" fmla="*/ 0 h 4037295"/>
              <a:gd name="connsiteX1" fmla="*/ 2428875 w 4070644"/>
              <a:gd name="connsiteY1" fmla="*/ 341313 h 4037295"/>
              <a:gd name="connsiteX2" fmla="*/ 1755775 w 4070644"/>
              <a:gd name="connsiteY2" fmla="*/ 1062038 h 4037295"/>
              <a:gd name="connsiteX3" fmla="*/ 1860550 w 4070644"/>
              <a:gd name="connsiteY3" fmla="*/ 1427163 h 4037295"/>
              <a:gd name="connsiteX4" fmla="*/ 1933575 w 4070644"/>
              <a:gd name="connsiteY4" fmla="*/ 1528764 h 4037295"/>
              <a:gd name="connsiteX5" fmla="*/ 2387600 w 4070644"/>
              <a:gd name="connsiteY5" fmla="*/ 1754187 h 4037295"/>
              <a:gd name="connsiteX6" fmla="*/ 2838450 w 4070644"/>
              <a:gd name="connsiteY6" fmla="*/ 2816225 h 4037295"/>
              <a:gd name="connsiteX7" fmla="*/ 3308350 w 4070644"/>
              <a:gd name="connsiteY7" fmla="*/ 2789238 h 4037295"/>
              <a:gd name="connsiteX8" fmla="*/ 3695700 w 4070644"/>
              <a:gd name="connsiteY8" fmla="*/ 3030538 h 4037295"/>
              <a:gd name="connsiteX9" fmla="*/ 3581400 w 4070644"/>
              <a:gd name="connsiteY9" fmla="*/ 3414713 h 4037295"/>
              <a:gd name="connsiteX10" fmla="*/ 4064000 w 4070644"/>
              <a:gd name="connsiteY10" fmla="*/ 3617913 h 4037295"/>
              <a:gd name="connsiteX11" fmla="*/ 4025900 w 4070644"/>
              <a:gd name="connsiteY11" fmla="*/ 3760789 h 4037295"/>
              <a:gd name="connsiteX12" fmla="*/ 2193926 w 4070644"/>
              <a:gd name="connsiteY12" fmla="*/ 3944938 h 4037295"/>
              <a:gd name="connsiteX13" fmla="*/ 0 w 4070644"/>
              <a:gd name="connsiteY13" fmla="*/ 1814513 h 4037295"/>
              <a:gd name="connsiteX14" fmla="*/ 1616075 w 4070644"/>
              <a:gd name="connsiteY14" fmla="*/ 658813 h 4037295"/>
              <a:gd name="connsiteX15" fmla="*/ 2201863 w 4070644"/>
              <a:gd name="connsiteY15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68352"/>
              <a:gd name="connsiteY0" fmla="*/ 0 h 4037295"/>
              <a:gd name="connsiteX1" fmla="*/ 2428875 w 4168352"/>
              <a:gd name="connsiteY1" fmla="*/ 341313 h 4037295"/>
              <a:gd name="connsiteX2" fmla="*/ 1755775 w 4168352"/>
              <a:gd name="connsiteY2" fmla="*/ 1062038 h 4037295"/>
              <a:gd name="connsiteX3" fmla="*/ 1860550 w 4168352"/>
              <a:gd name="connsiteY3" fmla="*/ 1427163 h 4037295"/>
              <a:gd name="connsiteX4" fmla="*/ 1933575 w 4168352"/>
              <a:gd name="connsiteY4" fmla="*/ 1528764 h 4037295"/>
              <a:gd name="connsiteX5" fmla="*/ 2387600 w 4168352"/>
              <a:gd name="connsiteY5" fmla="*/ 1754187 h 4037295"/>
              <a:gd name="connsiteX6" fmla="*/ 2838450 w 4168352"/>
              <a:gd name="connsiteY6" fmla="*/ 2816225 h 4037295"/>
              <a:gd name="connsiteX7" fmla="*/ 3308350 w 4168352"/>
              <a:gd name="connsiteY7" fmla="*/ 2789238 h 4037295"/>
              <a:gd name="connsiteX8" fmla="*/ 3695700 w 4168352"/>
              <a:gd name="connsiteY8" fmla="*/ 3030538 h 4037295"/>
              <a:gd name="connsiteX9" fmla="*/ 3581400 w 4168352"/>
              <a:gd name="connsiteY9" fmla="*/ 3414713 h 4037295"/>
              <a:gd name="connsiteX10" fmla="*/ 4061619 w 4168352"/>
              <a:gd name="connsiteY10" fmla="*/ 3610769 h 4037295"/>
              <a:gd name="connsiteX11" fmla="*/ 4078289 w 4168352"/>
              <a:gd name="connsiteY11" fmla="*/ 3683001 h 4037295"/>
              <a:gd name="connsiteX12" fmla="*/ 4025900 w 4168352"/>
              <a:gd name="connsiteY12" fmla="*/ 3760789 h 4037295"/>
              <a:gd name="connsiteX13" fmla="*/ 2193926 w 4168352"/>
              <a:gd name="connsiteY13" fmla="*/ 3944938 h 4037295"/>
              <a:gd name="connsiteX14" fmla="*/ 0 w 4168352"/>
              <a:gd name="connsiteY14" fmla="*/ 1814513 h 4037295"/>
              <a:gd name="connsiteX15" fmla="*/ 1616075 w 4168352"/>
              <a:gd name="connsiteY15" fmla="*/ 658813 h 4037295"/>
              <a:gd name="connsiteX16" fmla="*/ 2201863 w 4168352"/>
              <a:gd name="connsiteY16" fmla="*/ 0 h 4037295"/>
              <a:gd name="connsiteX0" fmla="*/ 2201863 w 4078289"/>
              <a:gd name="connsiteY0" fmla="*/ 0 h 4037295"/>
              <a:gd name="connsiteX1" fmla="*/ 2428875 w 4078289"/>
              <a:gd name="connsiteY1" fmla="*/ 341313 h 4037295"/>
              <a:gd name="connsiteX2" fmla="*/ 1755775 w 4078289"/>
              <a:gd name="connsiteY2" fmla="*/ 1062038 h 4037295"/>
              <a:gd name="connsiteX3" fmla="*/ 1860550 w 4078289"/>
              <a:gd name="connsiteY3" fmla="*/ 1427163 h 4037295"/>
              <a:gd name="connsiteX4" fmla="*/ 1933575 w 4078289"/>
              <a:gd name="connsiteY4" fmla="*/ 1528764 h 4037295"/>
              <a:gd name="connsiteX5" fmla="*/ 2387600 w 4078289"/>
              <a:gd name="connsiteY5" fmla="*/ 1754187 h 4037295"/>
              <a:gd name="connsiteX6" fmla="*/ 2838450 w 4078289"/>
              <a:gd name="connsiteY6" fmla="*/ 2816225 h 4037295"/>
              <a:gd name="connsiteX7" fmla="*/ 3308350 w 4078289"/>
              <a:gd name="connsiteY7" fmla="*/ 2789238 h 4037295"/>
              <a:gd name="connsiteX8" fmla="*/ 3695700 w 4078289"/>
              <a:gd name="connsiteY8" fmla="*/ 3030538 h 4037295"/>
              <a:gd name="connsiteX9" fmla="*/ 3581400 w 4078289"/>
              <a:gd name="connsiteY9" fmla="*/ 3414713 h 4037295"/>
              <a:gd name="connsiteX10" fmla="*/ 4061619 w 4078289"/>
              <a:gd name="connsiteY10" fmla="*/ 3610769 h 4037295"/>
              <a:gd name="connsiteX11" fmla="*/ 4078289 w 4078289"/>
              <a:gd name="connsiteY11" fmla="*/ 3683001 h 4037295"/>
              <a:gd name="connsiteX12" fmla="*/ 4025900 w 4078289"/>
              <a:gd name="connsiteY12" fmla="*/ 3760789 h 4037295"/>
              <a:gd name="connsiteX13" fmla="*/ 2193926 w 4078289"/>
              <a:gd name="connsiteY13" fmla="*/ 3944938 h 4037295"/>
              <a:gd name="connsiteX14" fmla="*/ 0 w 4078289"/>
              <a:gd name="connsiteY14" fmla="*/ 1814513 h 4037295"/>
              <a:gd name="connsiteX15" fmla="*/ 1616075 w 4078289"/>
              <a:gd name="connsiteY15" fmla="*/ 658813 h 4037295"/>
              <a:gd name="connsiteX16" fmla="*/ 2201863 w 4078289"/>
              <a:gd name="connsiteY16" fmla="*/ 0 h 4037295"/>
              <a:gd name="connsiteX0" fmla="*/ 2201863 w 4078289"/>
              <a:gd name="connsiteY0" fmla="*/ 0 h 4070589"/>
              <a:gd name="connsiteX1" fmla="*/ 2428875 w 4078289"/>
              <a:gd name="connsiteY1" fmla="*/ 341313 h 4070589"/>
              <a:gd name="connsiteX2" fmla="*/ 1755775 w 4078289"/>
              <a:gd name="connsiteY2" fmla="*/ 1062038 h 4070589"/>
              <a:gd name="connsiteX3" fmla="*/ 1860550 w 4078289"/>
              <a:gd name="connsiteY3" fmla="*/ 1427163 h 4070589"/>
              <a:gd name="connsiteX4" fmla="*/ 1933575 w 4078289"/>
              <a:gd name="connsiteY4" fmla="*/ 1528764 h 4070589"/>
              <a:gd name="connsiteX5" fmla="*/ 2387600 w 4078289"/>
              <a:gd name="connsiteY5" fmla="*/ 1754187 h 4070589"/>
              <a:gd name="connsiteX6" fmla="*/ 2838450 w 4078289"/>
              <a:gd name="connsiteY6" fmla="*/ 2816225 h 4070589"/>
              <a:gd name="connsiteX7" fmla="*/ 3308350 w 4078289"/>
              <a:gd name="connsiteY7" fmla="*/ 2789238 h 4070589"/>
              <a:gd name="connsiteX8" fmla="*/ 3695700 w 4078289"/>
              <a:gd name="connsiteY8" fmla="*/ 3030538 h 4070589"/>
              <a:gd name="connsiteX9" fmla="*/ 3581400 w 4078289"/>
              <a:gd name="connsiteY9" fmla="*/ 3414713 h 4070589"/>
              <a:gd name="connsiteX10" fmla="*/ 4061619 w 4078289"/>
              <a:gd name="connsiteY10" fmla="*/ 3610769 h 4070589"/>
              <a:gd name="connsiteX11" fmla="*/ 4078289 w 4078289"/>
              <a:gd name="connsiteY11" fmla="*/ 3683001 h 4070589"/>
              <a:gd name="connsiteX12" fmla="*/ 4025900 w 4078289"/>
              <a:gd name="connsiteY12" fmla="*/ 3760789 h 4070589"/>
              <a:gd name="connsiteX13" fmla="*/ 2193926 w 4078289"/>
              <a:gd name="connsiteY13" fmla="*/ 3944938 h 4070589"/>
              <a:gd name="connsiteX14" fmla="*/ 0 w 4078289"/>
              <a:gd name="connsiteY14" fmla="*/ 1814513 h 4070589"/>
              <a:gd name="connsiteX15" fmla="*/ 1616075 w 4078289"/>
              <a:gd name="connsiteY15" fmla="*/ 658813 h 4070589"/>
              <a:gd name="connsiteX16" fmla="*/ 2201863 w 4078289"/>
              <a:gd name="connsiteY16" fmla="*/ 0 h 4070589"/>
              <a:gd name="connsiteX0" fmla="*/ 2201863 w 4126435"/>
              <a:gd name="connsiteY0" fmla="*/ 0 h 4065793"/>
              <a:gd name="connsiteX1" fmla="*/ 2428875 w 4126435"/>
              <a:gd name="connsiteY1" fmla="*/ 341313 h 4065793"/>
              <a:gd name="connsiteX2" fmla="*/ 1755775 w 4126435"/>
              <a:gd name="connsiteY2" fmla="*/ 1062038 h 4065793"/>
              <a:gd name="connsiteX3" fmla="*/ 1860550 w 4126435"/>
              <a:gd name="connsiteY3" fmla="*/ 1427163 h 4065793"/>
              <a:gd name="connsiteX4" fmla="*/ 1933575 w 4126435"/>
              <a:gd name="connsiteY4" fmla="*/ 1528764 h 4065793"/>
              <a:gd name="connsiteX5" fmla="*/ 2387600 w 4126435"/>
              <a:gd name="connsiteY5" fmla="*/ 1754187 h 4065793"/>
              <a:gd name="connsiteX6" fmla="*/ 2838450 w 4126435"/>
              <a:gd name="connsiteY6" fmla="*/ 2816225 h 4065793"/>
              <a:gd name="connsiteX7" fmla="*/ 3308350 w 4126435"/>
              <a:gd name="connsiteY7" fmla="*/ 2789238 h 4065793"/>
              <a:gd name="connsiteX8" fmla="*/ 3695700 w 4126435"/>
              <a:gd name="connsiteY8" fmla="*/ 3030538 h 4065793"/>
              <a:gd name="connsiteX9" fmla="*/ 3581400 w 4126435"/>
              <a:gd name="connsiteY9" fmla="*/ 3414713 h 4065793"/>
              <a:gd name="connsiteX10" fmla="*/ 4061619 w 4126435"/>
              <a:gd name="connsiteY10" fmla="*/ 3610769 h 4065793"/>
              <a:gd name="connsiteX11" fmla="*/ 4078289 w 4126435"/>
              <a:gd name="connsiteY11" fmla="*/ 3683001 h 4065793"/>
              <a:gd name="connsiteX12" fmla="*/ 4025900 w 4126435"/>
              <a:gd name="connsiteY12" fmla="*/ 3760789 h 4065793"/>
              <a:gd name="connsiteX13" fmla="*/ 3983040 w 4126435"/>
              <a:gd name="connsiteY13" fmla="*/ 3790157 h 4065793"/>
              <a:gd name="connsiteX14" fmla="*/ 2193926 w 4126435"/>
              <a:gd name="connsiteY14" fmla="*/ 3944938 h 4065793"/>
              <a:gd name="connsiteX15" fmla="*/ 0 w 4126435"/>
              <a:gd name="connsiteY15" fmla="*/ 1814513 h 4065793"/>
              <a:gd name="connsiteX16" fmla="*/ 1616075 w 4126435"/>
              <a:gd name="connsiteY16" fmla="*/ 658813 h 4065793"/>
              <a:gd name="connsiteX17" fmla="*/ 2201863 w 4126435"/>
              <a:gd name="connsiteY17" fmla="*/ 0 h 4065793"/>
              <a:gd name="connsiteX0" fmla="*/ 2201863 w 4078289"/>
              <a:gd name="connsiteY0" fmla="*/ 0 h 4065793"/>
              <a:gd name="connsiteX1" fmla="*/ 2428875 w 4078289"/>
              <a:gd name="connsiteY1" fmla="*/ 341313 h 4065793"/>
              <a:gd name="connsiteX2" fmla="*/ 1755775 w 4078289"/>
              <a:gd name="connsiteY2" fmla="*/ 1062038 h 4065793"/>
              <a:gd name="connsiteX3" fmla="*/ 1860550 w 4078289"/>
              <a:gd name="connsiteY3" fmla="*/ 1427163 h 4065793"/>
              <a:gd name="connsiteX4" fmla="*/ 1933575 w 4078289"/>
              <a:gd name="connsiteY4" fmla="*/ 1528764 h 4065793"/>
              <a:gd name="connsiteX5" fmla="*/ 2387600 w 4078289"/>
              <a:gd name="connsiteY5" fmla="*/ 1754187 h 4065793"/>
              <a:gd name="connsiteX6" fmla="*/ 2838450 w 4078289"/>
              <a:gd name="connsiteY6" fmla="*/ 2816225 h 4065793"/>
              <a:gd name="connsiteX7" fmla="*/ 3308350 w 4078289"/>
              <a:gd name="connsiteY7" fmla="*/ 2789238 h 4065793"/>
              <a:gd name="connsiteX8" fmla="*/ 3695700 w 4078289"/>
              <a:gd name="connsiteY8" fmla="*/ 3030538 h 4065793"/>
              <a:gd name="connsiteX9" fmla="*/ 3581400 w 4078289"/>
              <a:gd name="connsiteY9" fmla="*/ 3414713 h 4065793"/>
              <a:gd name="connsiteX10" fmla="*/ 4061619 w 4078289"/>
              <a:gd name="connsiteY10" fmla="*/ 3610769 h 4065793"/>
              <a:gd name="connsiteX11" fmla="*/ 4078289 w 4078289"/>
              <a:gd name="connsiteY11" fmla="*/ 3683001 h 4065793"/>
              <a:gd name="connsiteX12" fmla="*/ 4025900 w 4078289"/>
              <a:gd name="connsiteY12" fmla="*/ 3760789 h 4065793"/>
              <a:gd name="connsiteX13" fmla="*/ 3983040 w 4078289"/>
              <a:gd name="connsiteY13" fmla="*/ 3790157 h 4065793"/>
              <a:gd name="connsiteX14" fmla="*/ 2193926 w 4078289"/>
              <a:gd name="connsiteY14" fmla="*/ 3944938 h 4065793"/>
              <a:gd name="connsiteX15" fmla="*/ 0 w 4078289"/>
              <a:gd name="connsiteY15" fmla="*/ 1814513 h 4065793"/>
              <a:gd name="connsiteX16" fmla="*/ 1616075 w 4078289"/>
              <a:gd name="connsiteY16" fmla="*/ 658813 h 4065793"/>
              <a:gd name="connsiteX17" fmla="*/ 2201863 w 4078289"/>
              <a:gd name="connsiteY17" fmla="*/ 0 h 406579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60484"/>
              <a:gd name="connsiteX1" fmla="*/ 2428875 w 4078289"/>
              <a:gd name="connsiteY1" fmla="*/ 341313 h 4060484"/>
              <a:gd name="connsiteX2" fmla="*/ 1755775 w 4078289"/>
              <a:gd name="connsiteY2" fmla="*/ 1062038 h 4060484"/>
              <a:gd name="connsiteX3" fmla="*/ 1860550 w 4078289"/>
              <a:gd name="connsiteY3" fmla="*/ 1427163 h 4060484"/>
              <a:gd name="connsiteX4" fmla="*/ 1933575 w 4078289"/>
              <a:gd name="connsiteY4" fmla="*/ 1528764 h 4060484"/>
              <a:gd name="connsiteX5" fmla="*/ 2387600 w 4078289"/>
              <a:gd name="connsiteY5" fmla="*/ 1754187 h 4060484"/>
              <a:gd name="connsiteX6" fmla="*/ 2838450 w 4078289"/>
              <a:gd name="connsiteY6" fmla="*/ 2816225 h 4060484"/>
              <a:gd name="connsiteX7" fmla="*/ 3308350 w 4078289"/>
              <a:gd name="connsiteY7" fmla="*/ 2789238 h 4060484"/>
              <a:gd name="connsiteX8" fmla="*/ 3695700 w 4078289"/>
              <a:gd name="connsiteY8" fmla="*/ 3030538 h 4060484"/>
              <a:gd name="connsiteX9" fmla="*/ 3581400 w 4078289"/>
              <a:gd name="connsiteY9" fmla="*/ 3414713 h 4060484"/>
              <a:gd name="connsiteX10" fmla="*/ 4061619 w 4078289"/>
              <a:gd name="connsiteY10" fmla="*/ 3610769 h 4060484"/>
              <a:gd name="connsiteX11" fmla="*/ 4078289 w 4078289"/>
              <a:gd name="connsiteY11" fmla="*/ 3683001 h 4060484"/>
              <a:gd name="connsiteX12" fmla="*/ 4025900 w 4078289"/>
              <a:gd name="connsiteY12" fmla="*/ 3760789 h 4060484"/>
              <a:gd name="connsiteX13" fmla="*/ 3983040 w 4078289"/>
              <a:gd name="connsiteY13" fmla="*/ 3790157 h 4060484"/>
              <a:gd name="connsiteX14" fmla="*/ 3883027 w 4078289"/>
              <a:gd name="connsiteY14" fmla="*/ 3644901 h 4060484"/>
              <a:gd name="connsiteX15" fmla="*/ 3835402 w 4078289"/>
              <a:gd name="connsiteY15" fmla="*/ 3630613 h 4060484"/>
              <a:gd name="connsiteX16" fmla="*/ 3590133 w 4078289"/>
              <a:gd name="connsiteY16" fmla="*/ 3799682 h 4060484"/>
              <a:gd name="connsiteX17" fmla="*/ 2193926 w 4078289"/>
              <a:gd name="connsiteY17" fmla="*/ 3944938 h 4060484"/>
              <a:gd name="connsiteX18" fmla="*/ 0 w 4078289"/>
              <a:gd name="connsiteY18" fmla="*/ 1814513 h 4060484"/>
              <a:gd name="connsiteX19" fmla="*/ 1616075 w 4078289"/>
              <a:gd name="connsiteY19" fmla="*/ 658813 h 4060484"/>
              <a:gd name="connsiteX20" fmla="*/ 2201863 w 4078289"/>
              <a:gd name="connsiteY20" fmla="*/ 0 h 4060484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3471 w 4078289"/>
              <a:gd name="connsiteY18" fmla="*/ 3806826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2925"/>
              <a:gd name="connsiteX1" fmla="*/ 2428875 w 4078289"/>
              <a:gd name="connsiteY1" fmla="*/ 341313 h 4102925"/>
              <a:gd name="connsiteX2" fmla="*/ 1755775 w 4078289"/>
              <a:gd name="connsiteY2" fmla="*/ 1062038 h 4102925"/>
              <a:gd name="connsiteX3" fmla="*/ 1860550 w 4078289"/>
              <a:gd name="connsiteY3" fmla="*/ 1427163 h 4102925"/>
              <a:gd name="connsiteX4" fmla="*/ 1933575 w 4078289"/>
              <a:gd name="connsiteY4" fmla="*/ 1528764 h 4102925"/>
              <a:gd name="connsiteX5" fmla="*/ 2387600 w 4078289"/>
              <a:gd name="connsiteY5" fmla="*/ 1754187 h 4102925"/>
              <a:gd name="connsiteX6" fmla="*/ 2838450 w 4078289"/>
              <a:gd name="connsiteY6" fmla="*/ 2816225 h 4102925"/>
              <a:gd name="connsiteX7" fmla="*/ 3308350 w 4078289"/>
              <a:gd name="connsiteY7" fmla="*/ 2789238 h 4102925"/>
              <a:gd name="connsiteX8" fmla="*/ 3695700 w 4078289"/>
              <a:gd name="connsiteY8" fmla="*/ 3030538 h 4102925"/>
              <a:gd name="connsiteX9" fmla="*/ 3581400 w 4078289"/>
              <a:gd name="connsiteY9" fmla="*/ 3414713 h 4102925"/>
              <a:gd name="connsiteX10" fmla="*/ 4061619 w 4078289"/>
              <a:gd name="connsiteY10" fmla="*/ 3610769 h 4102925"/>
              <a:gd name="connsiteX11" fmla="*/ 4078289 w 4078289"/>
              <a:gd name="connsiteY11" fmla="*/ 3683001 h 4102925"/>
              <a:gd name="connsiteX12" fmla="*/ 4025900 w 4078289"/>
              <a:gd name="connsiteY12" fmla="*/ 3760789 h 4102925"/>
              <a:gd name="connsiteX13" fmla="*/ 3983040 w 4078289"/>
              <a:gd name="connsiteY13" fmla="*/ 3790157 h 4102925"/>
              <a:gd name="connsiteX14" fmla="*/ 3883027 w 4078289"/>
              <a:gd name="connsiteY14" fmla="*/ 3644901 h 4102925"/>
              <a:gd name="connsiteX15" fmla="*/ 3835402 w 4078289"/>
              <a:gd name="connsiteY15" fmla="*/ 3630613 h 4102925"/>
              <a:gd name="connsiteX16" fmla="*/ 3735390 w 4078289"/>
              <a:gd name="connsiteY16" fmla="*/ 3723481 h 4102925"/>
              <a:gd name="connsiteX17" fmla="*/ 3590133 w 4078289"/>
              <a:gd name="connsiteY17" fmla="*/ 3799682 h 4102925"/>
              <a:gd name="connsiteX18" fmla="*/ 3625852 w 4078289"/>
              <a:gd name="connsiteY18" fmla="*/ 3813970 h 4102925"/>
              <a:gd name="connsiteX19" fmla="*/ 3609183 w 4078289"/>
              <a:gd name="connsiteY19" fmla="*/ 3871119 h 4102925"/>
              <a:gd name="connsiteX20" fmla="*/ 3490121 w 4078289"/>
              <a:gd name="connsiteY20" fmla="*/ 3887788 h 4102925"/>
              <a:gd name="connsiteX21" fmla="*/ 3471071 w 4078289"/>
              <a:gd name="connsiteY21" fmla="*/ 3935413 h 4102925"/>
              <a:gd name="connsiteX22" fmla="*/ 3430590 w 4078289"/>
              <a:gd name="connsiteY22" fmla="*/ 3949701 h 4102925"/>
              <a:gd name="connsiteX23" fmla="*/ 2193926 w 4078289"/>
              <a:gd name="connsiteY23" fmla="*/ 3944938 h 4102925"/>
              <a:gd name="connsiteX24" fmla="*/ 0 w 4078289"/>
              <a:gd name="connsiteY24" fmla="*/ 1814513 h 4102925"/>
              <a:gd name="connsiteX25" fmla="*/ 1616075 w 4078289"/>
              <a:gd name="connsiteY25" fmla="*/ 658813 h 4102925"/>
              <a:gd name="connsiteX26" fmla="*/ 2201863 w 4078289"/>
              <a:gd name="connsiteY26" fmla="*/ 0 h 4102925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89893"/>
              <a:gd name="connsiteX1" fmla="*/ 2428875 w 4078289"/>
              <a:gd name="connsiteY1" fmla="*/ 341313 h 4089893"/>
              <a:gd name="connsiteX2" fmla="*/ 1755775 w 4078289"/>
              <a:gd name="connsiteY2" fmla="*/ 1062038 h 4089893"/>
              <a:gd name="connsiteX3" fmla="*/ 1860550 w 4078289"/>
              <a:gd name="connsiteY3" fmla="*/ 1427163 h 4089893"/>
              <a:gd name="connsiteX4" fmla="*/ 1933575 w 4078289"/>
              <a:gd name="connsiteY4" fmla="*/ 1528764 h 4089893"/>
              <a:gd name="connsiteX5" fmla="*/ 2387600 w 4078289"/>
              <a:gd name="connsiteY5" fmla="*/ 1754187 h 4089893"/>
              <a:gd name="connsiteX6" fmla="*/ 2838450 w 4078289"/>
              <a:gd name="connsiteY6" fmla="*/ 2816225 h 4089893"/>
              <a:gd name="connsiteX7" fmla="*/ 3308350 w 4078289"/>
              <a:gd name="connsiteY7" fmla="*/ 2789238 h 4089893"/>
              <a:gd name="connsiteX8" fmla="*/ 3695700 w 4078289"/>
              <a:gd name="connsiteY8" fmla="*/ 3030538 h 4089893"/>
              <a:gd name="connsiteX9" fmla="*/ 3581400 w 4078289"/>
              <a:gd name="connsiteY9" fmla="*/ 3414713 h 4089893"/>
              <a:gd name="connsiteX10" fmla="*/ 4061619 w 4078289"/>
              <a:gd name="connsiteY10" fmla="*/ 3610769 h 4089893"/>
              <a:gd name="connsiteX11" fmla="*/ 4078289 w 4078289"/>
              <a:gd name="connsiteY11" fmla="*/ 3683001 h 4089893"/>
              <a:gd name="connsiteX12" fmla="*/ 4025900 w 4078289"/>
              <a:gd name="connsiteY12" fmla="*/ 3760789 h 4089893"/>
              <a:gd name="connsiteX13" fmla="*/ 3983040 w 4078289"/>
              <a:gd name="connsiteY13" fmla="*/ 3790157 h 4089893"/>
              <a:gd name="connsiteX14" fmla="*/ 3883027 w 4078289"/>
              <a:gd name="connsiteY14" fmla="*/ 3644901 h 4089893"/>
              <a:gd name="connsiteX15" fmla="*/ 3835402 w 4078289"/>
              <a:gd name="connsiteY15" fmla="*/ 3630613 h 4089893"/>
              <a:gd name="connsiteX16" fmla="*/ 3735390 w 4078289"/>
              <a:gd name="connsiteY16" fmla="*/ 3723481 h 4089893"/>
              <a:gd name="connsiteX17" fmla="*/ 3590133 w 4078289"/>
              <a:gd name="connsiteY17" fmla="*/ 3799682 h 4089893"/>
              <a:gd name="connsiteX18" fmla="*/ 3625852 w 4078289"/>
              <a:gd name="connsiteY18" fmla="*/ 3813970 h 4089893"/>
              <a:gd name="connsiteX19" fmla="*/ 3609183 w 4078289"/>
              <a:gd name="connsiteY19" fmla="*/ 3871119 h 4089893"/>
              <a:gd name="connsiteX20" fmla="*/ 3490121 w 4078289"/>
              <a:gd name="connsiteY20" fmla="*/ 3887788 h 4089893"/>
              <a:gd name="connsiteX21" fmla="*/ 3471071 w 4078289"/>
              <a:gd name="connsiteY21" fmla="*/ 3935413 h 4089893"/>
              <a:gd name="connsiteX22" fmla="*/ 3430590 w 4078289"/>
              <a:gd name="connsiteY22" fmla="*/ 3949701 h 4089893"/>
              <a:gd name="connsiteX23" fmla="*/ 3413921 w 4078289"/>
              <a:gd name="connsiteY23" fmla="*/ 3911601 h 4089893"/>
              <a:gd name="connsiteX24" fmla="*/ 3432971 w 4078289"/>
              <a:gd name="connsiteY24" fmla="*/ 3890169 h 4089893"/>
              <a:gd name="connsiteX25" fmla="*/ 3382965 w 4078289"/>
              <a:gd name="connsiteY25" fmla="*/ 3863976 h 4089893"/>
              <a:gd name="connsiteX26" fmla="*/ 3309146 w 4078289"/>
              <a:gd name="connsiteY26" fmla="*/ 3899695 h 4089893"/>
              <a:gd name="connsiteX27" fmla="*/ 3292477 w 4078289"/>
              <a:gd name="connsiteY27" fmla="*/ 3873502 h 4089893"/>
              <a:gd name="connsiteX28" fmla="*/ 3199608 w 4078289"/>
              <a:gd name="connsiteY28" fmla="*/ 3940177 h 4089893"/>
              <a:gd name="connsiteX29" fmla="*/ 3168652 w 4078289"/>
              <a:gd name="connsiteY29" fmla="*/ 3930652 h 4089893"/>
              <a:gd name="connsiteX30" fmla="*/ 3125790 w 4078289"/>
              <a:gd name="connsiteY30" fmla="*/ 4018758 h 4089893"/>
              <a:gd name="connsiteX31" fmla="*/ 2328071 w 4078289"/>
              <a:gd name="connsiteY31" fmla="*/ 3747295 h 4089893"/>
              <a:gd name="connsiteX32" fmla="*/ 2193926 w 4078289"/>
              <a:gd name="connsiteY32" fmla="*/ 3944938 h 4089893"/>
              <a:gd name="connsiteX33" fmla="*/ 0 w 4078289"/>
              <a:gd name="connsiteY33" fmla="*/ 1814513 h 4089893"/>
              <a:gd name="connsiteX34" fmla="*/ 1616075 w 4078289"/>
              <a:gd name="connsiteY34" fmla="*/ 658813 h 4089893"/>
              <a:gd name="connsiteX35" fmla="*/ 2201863 w 4078289"/>
              <a:gd name="connsiteY35" fmla="*/ 0 h 4089893"/>
              <a:gd name="connsiteX0" fmla="*/ 2201863 w 4078289"/>
              <a:gd name="connsiteY0" fmla="*/ 0 h 4018758"/>
              <a:gd name="connsiteX1" fmla="*/ 2428875 w 4078289"/>
              <a:gd name="connsiteY1" fmla="*/ 341313 h 4018758"/>
              <a:gd name="connsiteX2" fmla="*/ 1755775 w 4078289"/>
              <a:gd name="connsiteY2" fmla="*/ 1062038 h 4018758"/>
              <a:gd name="connsiteX3" fmla="*/ 1860550 w 4078289"/>
              <a:gd name="connsiteY3" fmla="*/ 1427163 h 4018758"/>
              <a:gd name="connsiteX4" fmla="*/ 1933575 w 4078289"/>
              <a:gd name="connsiteY4" fmla="*/ 1528764 h 4018758"/>
              <a:gd name="connsiteX5" fmla="*/ 2387600 w 4078289"/>
              <a:gd name="connsiteY5" fmla="*/ 1754187 h 4018758"/>
              <a:gd name="connsiteX6" fmla="*/ 2838450 w 4078289"/>
              <a:gd name="connsiteY6" fmla="*/ 2816225 h 4018758"/>
              <a:gd name="connsiteX7" fmla="*/ 3308350 w 4078289"/>
              <a:gd name="connsiteY7" fmla="*/ 2789238 h 4018758"/>
              <a:gd name="connsiteX8" fmla="*/ 3695700 w 4078289"/>
              <a:gd name="connsiteY8" fmla="*/ 3030538 h 4018758"/>
              <a:gd name="connsiteX9" fmla="*/ 3581400 w 4078289"/>
              <a:gd name="connsiteY9" fmla="*/ 3414713 h 4018758"/>
              <a:gd name="connsiteX10" fmla="*/ 4061619 w 4078289"/>
              <a:gd name="connsiteY10" fmla="*/ 3610769 h 4018758"/>
              <a:gd name="connsiteX11" fmla="*/ 4078289 w 4078289"/>
              <a:gd name="connsiteY11" fmla="*/ 3683001 h 4018758"/>
              <a:gd name="connsiteX12" fmla="*/ 4025900 w 4078289"/>
              <a:gd name="connsiteY12" fmla="*/ 3760789 h 4018758"/>
              <a:gd name="connsiteX13" fmla="*/ 3983040 w 4078289"/>
              <a:gd name="connsiteY13" fmla="*/ 3790157 h 4018758"/>
              <a:gd name="connsiteX14" fmla="*/ 3883027 w 4078289"/>
              <a:gd name="connsiteY14" fmla="*/ 3644901 h 4018758"/>
              <a:gd name="connsiteX15" fmla="*/ 3835402 w 4078289"/>
              <a:gd name="connsiteY15" fmla="*/ 3630613 h 4018758"/>
              <a:gd name="connsiteX16" fmla="*/ 3735390 w 4078289"/>
              <a:gd name="connsiteY16" fmla="*/ 3723481 h 4018758"/>
              <a:gd name="connsiteX17" fmla="*/ 3590133 w 4078289"/>
              <a:gd name="connsiteY17" fmla="*/ 3799682 h 4018758"/>
              <a:gd name="connsiteX18" fmla="*/ 3625852 w 4078289"/>
              <a:gd name="connsiteY18" fmla="*/ 3813970 h 4018758"/>
              <a:gd name="connsiteX19" fmla="*/ 3609183 w 4078289"/>
              <a:gd name="connsiteY19" fmla="*/ 3871119 h 4018758"/>
              <a:gd name="connsiteX20" fmla="*/ 3490121 w 4078289"/>
              <a:gd name="connsiteY20" fmla="*/ 3887788 h 4018758"/>
              <a:gd name="connsiteX21" fmla="*/ 3471071 w 4078289"/>
              <a:gd name="connsiteY21" fmla="*/ 3935413 h 4018758"/>
              <a:gd name="connsiteX22" fmla="*/ 3430590 w 4078289"/>
              <a:gd name="connsiteY22" fmla="*/ 3949701 h 4018758"/>
              <a:gd name="connsiteX23" fmla="*/ 3413921 w 4078289"/>
              <a:gd name="connsiteY23" fmla="*/ 3911601 h 4018758"/>
              <a:gd name="connsiteX24" fmla="*/ 3432971 w 4078289"/>
              <a:gd name="connsiteY24" fmla="*/ 3890169 h 4018758"/>
              <a:gd name="connsiteX25" fmla="*/ 3382965 w 4078289"/>
              <a:gd name="connsiteY25" fmla="*/ 3863976 h 4018758"/>
              <a:gd name="connsiteX26" fmla="*/ 3309146 w 4078289"/>
              <a:gd name="connsiteY26" fmla="*/ 3899695 h 4018758"/>
              <a:gd name="connsiteX27" fmla="*/ 3292477 w 4078289"/>
              <a:gd name="connsiteY27" fmla="*/ 3873502 h 4018758"/>
              <a:gd name="connsiteX28" fmla="*/ 3199608 w 4078289"/>
              <a:gd name="connsiteY28" fmla="*/ 3940177 h 4018758"/>
              <a:gd name="connsiteX29" fmla="*/ 3168652 w 4078289"/>
              <a:gd name="connsiteY29" fmla="*/ 3930652 h 4018758"/>
              <a:gd name="connsiteX30" fmla="*/ 3125790 w 4078289"/>
              <a:gd name="connsiteY30" fmla="*/ 4018758 h 4018758"/>
              <a:gd name="connsiteX31" fmla="*/ 2328071 w 4078289"/>
              <a:gd name="connsiteY31" fmla="*/ 3747295 h 4018758"/>
              <a:gd name="connsiteX32" fmla="*/ 2193926 w 4078289"/>
              <a:gd name="connsiteY32" fmla="*/ 3944938 h 4018758"/>
              <a:gd name="connsiteX33" fmla="*/ 0 w 4078289"/>
              <a:gd name="connsiteY33" fmla="*/ 1814513 h 4018758"/>
              <a:gd name="connsiteX34" fmla="*/ 1616075 w 4078289"/>
              <a:gd name="connsiteY34" fmla="*/ 658813 h 4018758"/>
              <a:gd name="connsiteX35" fmla="*/ 2201863 w 4078289"/>
              <a:gd name="connsiteY35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511 w 4096937"/>
              <a:gd name="connsiteY0" fmla="*/ 0 h 4018758"/>
              <a:gd name="connsiteX1" fmla="*/ 2447523 w 4096937"/>
              <a:gd name="connsiteY1" fmla="*/ 341313 h 4018758"/>
              <a:gd name="connsiteX2" fmla="*/ 1774423 w 4096937"/>
              <a:gd name="connsiteY2" fmla="*/ 1062038 h 4018758"/>
              <a:gd name="connsiteX3" fmla="*/ 1879198 w 4096937"/>
              <a:gd name="connsiteY3" fmla="*/ 1427163 h 4018758"/>
              <a:gd name="connsiteX4" fmla="*/ 1952223 w 4096937"/>
              <a:gd name="connsiteY4" fmla="*/ 1528764 h 4018758"/>
              <a:gd name="connsiteX5" fmla="*/ 2406248 w 4096937"/>
              <a:gd name="connsiteY5" fmla="*/ 1754187 h 4018758"/>
              <a:gd name="connsiteX6" fmla="*/ 2857098 w 4096937"/>
              <a:gd name="connsiteY6" fmla="*/ 2816225 h 4018758"/>
              <a:gd name="connsiteX7" fmla="*/ 3326998 w 4096937"/>
              <a:gd name="connsiteY7" fmla="*/ 2789238 h 4018758"/>
              <a:gd name="connsiteX8" fmla="*/ 3714348 w 4096937"/>
              <a:gd name="connsiteY8" fmla="*/ 3030538 h 4018758"/>
              <a:gd name="connsiteX9" fmla="*/ 3600048 w 4096937"/>
              <a:gd name="connsiteY9" fmla="*/ 3414713 h 4018758"/>
              <a:gd name="connsiteX10" fmla="*/ 4080267 w 4096937"/>
              <a:gd name="connsiteY10" fmla="*/ 3610769 h 4018758"/>
              <a:gd name="connsiteX11" fmla="*/ 4096937 w 4096937"/>
              <a:gd name="connsiteY11" fmla="*/ 3683001 h 4018758"/>
              <a:gd name="connsiteX12" fmla="*/ 4044548 w 4096937"/>
              <a:gd name="connsiteY12" fmla="*/ 3760789 h 4018758"/>
              <a:gd name="connsiteX13" fmla="*/ 4001688 w 4096937"/>
              <a:gd name="connsiteY13" fmla="*/ 3790157 h 4018758"/>
              <a:gd name="connsiteX14" fmla="*/ 3901675 w 4096937"/>
              <a:gd name="connsiteY14" fmla="*/ 3644901 h 4018758"/>
              <a:gd name="connsiteX15" fmla="*/ 3854050 w 4096937"/>
              <a:gd name="connsiteY15" fmla="*/ 3630613 h 4018758"/>
              <a:gd name="connsiteX16" fmla="*/ 3754038 w 4096937"/>
              <a:gd name="connsiteY16" fmla="*/ 3723481 h 4018758"/>
              <a:gd name="connsiteX17" fmla="*/ 3608781 w 4096937"/>
              <a:gd name="connsiteY17" fmla="*/ 3799682 h 4018758"/>
              <a:gd name="connsiteX18" fmla="*/ 3644500 w 4096937"/>
              <a:gd name="connsiteY18" fmla="*/ 3813970 h 4018758"/>
              <a:gd name="connsiteX19" fmla="*/ 3627831 w 4096937"/>
              <a:gd name="connsiteY19" fmla="*/ 3871119 h 4018758"/>
              <a:gd name="connsiteX20" fmla="*/ 3508769 w 4096937"/>
              <a:gd name="connsiteY20" fmla="*/ 3887788 h 4018758"/>
              <a:gd name="connsiteX21" fmla="*/ 3489719 w 4096937"/>
              <a:gd name="connsiteY21" fmla="*/ 3935413 h 4018758"/>
              <a:gd name="connsiteX22" fmla="*/ 3449238 w 4096937"/>
              <a:gd name="connsiteY22" fmla="*/ 3949701 h 4018758"/>
              <a:gd name="connsiteX23" fmla="*/ 3432569 w 4096937"/>
              <a:gd name="connsiteY23" fmla="*/ 3911601 h 4018758"/>
              <a:gd name="connsiteX24" fmla="*/ 3451619 w 4096937"/>
              <a:gd name="connsiteY24" fmla="*/ 3890169 h 4018758"/>
              <a:gd name="connsiteX25" fmla="*/ 3401613 w 4096937"/>
              <a:gd name="connsiteY25" fmla="*/ 3863976 h 4018758"/>
              <a:gd name="connsiteX26" fmla="*/ 3327794 w 4096937"/>
              <a:gd name="connsiteY26" fmla="*/ 3899695 h 4018758"/>
              <a:gd name="connsiteX27" fmla="*/ 3311125 w 4096937"/>
              <a:gd name="connsiteY27" fmla="*/ 3873502 h 4018758"/>
              <a:gd name="connsiteX28" fmla="*/ 3218256 w 4096937"/>
              <a:gd name="connsiteY28" fmla="*/ 3940177 h 4018758"/>
              <a:gd name="connsiteX29" fmla="*/ 3187300 w 4096937"/>
              <a:gd name="connsiteY29" fmla="*/ 3930652 h 4018758"/>
              <a:gd name="connsiteX30" fmla="*/ 3144438 w 4096937"/>
              <a:gd name="connsiteY30" fmla="*/ 4018758 h 4018758"/>
              <a:gd name="connsiteX31" fmla="*/ 2346719 w 4096937"/>
              <a:gd name="connsiteY31" fmla="*/ 3747295 h 4018758"/>
              <a:gd name="connsiteX32" fmla="*/ 2212574 w 4096937"/>
              <a:gd name="connsiteY32" fmla="*/ 3949701 h 4018758"/>
              <a:gd name="connsiteX33" fmla="*/ 1994294 w 4096937"/>
              <a:gd name="connsiteY33" fmla="*/ 3854453 h 4018758"/>
              <a:gd name="connsiteX34" fmla="*/ 1112438 w 4096937"/>
              <a:gd name="connsiteY34" fmla="*/ 3665540 h 4018758"/>
              <a:gd name="connsiteX35" fmla="*/ 1091800 w 4096937"/>
              <a:gd name="connsiteY35" fmla="*/ 3632996 h 4018758"/>
              <a:gd name="connsiteX36" fmla="*/ 913206 w 4096937"/>
              <a:gd name="connsiteY36" fmla="*/ 3706815 h 4018758"/>
              <a:gd name="connsiteX37" fmla="*/ 877489 w 4096937"/>
              <a:gd name="connsiteY37" fmla="*/ 3652046 h 4018758"/>
              <a:gd name="connsiteX38" fmla="*/ 739376 w 4096937"/>
              <a:gd name="connsiteY38" fmla="*/ 3609184 h 4018758"/>
              <a:gd name="connsiteX39" fmla="*/ 18648 w 4096937"/>
              <a:gd name="connsiteY39" fmla="*/ 1814513 h 4018758"/>
              <a:gd name="connsiteX40" fmla="*/ 1634723 w 4096937"/>
              <a:gd name="connsiteY40" fmla="*/ 658813 h 4018758"/>
              <a:gd name="connsiteX41" fmla="*/ 2220511 w 4096937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302242 w 4178668"/>
              <a:gd name="connsiteY0" fmla="*/ 0 h 4018758"/>
              <a:gd name="connsiteX1" fmla="*/ 2529254 w 4178668"/>
              <a:gd name="connsiteY1" fmla="*/ 341313 h 4018758"/>
              <a:gd name="connsiteX2" fmla="*/ 1856154 w 4178668"/>
              <a:gd name="connsiteY2" fmla="*/ 1062038 h 4018758"/>
              <a:gd name="connsiteX3" fmla="*/ 1960929 w 4178668"/>
              <a:gd name="connsiteY3" fmla="*/ 1427163 h 4018758"/>
              <a:gd name="connsiteX4" fmla="*/ 2033954 w 4178668"/>
              <a:gd name="connsiteY4" fmla="*/ 1528764 h 4018758"/>
              <a:gd name="connsiteX5" fmla="*/ 2487979 w 4178668"/>
              <a:gd name="connsiteY5" fmla="*/ 1754187 h 4018758"/>
              <a:gd name="connsiteX6" fmla="*/ 2938829 w 4178668"/>
              <a:gd name="connsiteY6" fmla="*/ 2816225 h 4018758"/>
              <a:gd name="connsiteX7" fmla="*/ 3408729 w 4178668"/>
              <a:gd name="connsiteY7" fmla="*/ 2789238 h 4018758"/>
              <a:gd name="connsiteX8" fmla="*/ 3796079 w 4178668"/>
              <a:gd name="connsiteY8" fmla="*/ 3030538 h 4018758"/>
              <a:gd name="connsiteX9" fmla="*/ 3681779 w 4178668"/>
              <a:gd name="connsiteY9" fmla="*/ 3414713 h 4018758"/>
              <a:gd name="connsiteX10" fmla="*/ 4161998 w 4178668"/>
              <a:gd name="connsiteY10" fmla="*/ 3610769 h 4018758"/>
              <a:gd name="connsiteX11" fmla="*/ 4178668 w 4178668"/>
              <a:gd name="connsiteY11" fmla="*/ 3683001 h 4018758"/>
              <a:gd name="connsiteX12" fmla="*/ 4126279 w 4178668"/>
              <a:gd name="connsiteY12" fmla="*/ 3760789 h 4018758"/>
              <a:gd name="connsiteX13" fmla="*/ 4083419 w 4178668"/>
              <a:gd name="connsiteY13" fmla="*/ 3790157 h 4018758"/>
              <a:gd name="connsiteX14" fmla="*/ 3983406 w 4178668"/>
              <a:gd name="connsiteY14" fmla="*/ 3644901 h 4018758"/>
              <a:gd name="connsiteX15" fmla="*/ 3935781 w 4178668"/>
              <a:gd name="connsiteY15" fmla="*/ 3630613 h 4018758"/>
              <a:gd name="connsiteX16" fmla="*/ 3835769 w 4178668"/>
              <a:gd name="connsiteY16" fmla="*/ 3723481 h 4018758"/>
              <a:gd name="connsiteX17" fmla="*/ 3690512 w 4178668"/>
              <a:gd name="connsiteY17" fmla="*/ 3799682 h 4018758"/>
              <a:gd name="connsiteX18" fmla="*/ 3726231 w 4178668"/>
              <a:gd name="connsiteY18" fmla="*/ 3813970 h 4018758"/>
              <a:gd name="connsiteX19" fmla="*/ 3709562 w 4178668"/>
              <a:gd name="connsiteY19" fmla="*/ 3871119 h 4018758"/>
              <a:gd name="connsiteX20" fmla="*/ 3590500 w 4178668"/>
              <a:gd name="connsiteY20" fmla="*/ 3887788 h 4018758"/>
              <a:gd name="connsiteX21" fmla="*/ 3571450 w 4178668"/>
              <a:gd name="connsiteY21" fmla="*/ 3935413 h 4018758"/>
              <a:gd name="connsiteX22" fmla="*/ 3530969 w 4178668"/>
              <a:gd name="connsiteY22" fmla="*/ 3949701 h 4018758"/>
              <a:gd name="connsiteX23" fmla="*/ 3514300 w 4178668"/>
              <a:gd name="connsiteY23" fmla="*/ 3911601 h 4018758"/>
              <a:gd name="connsiteX24" fmla="*/ 3533350 w 4178668"/>
              <a:gd name="connsiteY24" fmla="*/ 3890169 h 4018758"/>
              <a:gd name="connsiteX25" fmla="*/ 3483344 w 4178668"/>
              <a:gd name="connsiteY25" fmla="*/ 3863976 h 4018758"/>
              <a:gd name="connsiteX26" fmla="*/ 3409525 w 4178668"/>
              <a:gd name="connsiteY26" fmla="*/ 3899695 h 4018758"/>
              <a:gd name="connsiteX27" fmla="*/ 3392856 w 4178668"/>
              <a:gd name="connsiteY27" fmla="*/ 3873502 h 4018758"/>
              <a:gd name="connsiteX28" fmla="*/ 3299987 w 4178668"/>
              <a:gd name="connsiteY28" fmla="*/ 3940177 h 4018758"/>
              <a:gd name="connsiteX29" fmla="*/ 3269031 w 4178668"/>
              <a:gd name="connsiteY29" fmla="*/ 3930652 h 4018758"/>
              <a:gd name="connsiteX30" fmla="*/ 3226169 w 4178668"/>
              <a:gd name="connsiteY30" fmla="*/ 4018758 h 4018758"/>
              <a:gd name="connsiteX31" fmla="*/ 2428450 w 4178668"/>
              <a:gd name="connsiteY31" fmla="*/ 3747295 h 4018758"/>
              <a:gd name="connsiteX32" fmla="*/ 2294305 w 4178668"/>
              <a:gd name="connsiteY32" fmla="*/ 3949701 h 4018758"/>
              <a:gd name="connsiteX33" fmla="*/ 2076025 w 4178668"/>
              <a:gd name="connsiteY33" fmla="*/ 3854453 h 4018758"/>
              <a:gd name="connsiteX34" fmla="*/ 1194169 w 4178668"/>
              <a:gd name="connsiteY34" fmla="*/ 3665540 h 4018758"/>
              <a:gd name="connsiteX35" fmla="*/ 1173531 w 4178668"/>
              <a:gd name="connsiteY35" fmla="*/ 3632996 h 4018758"/>
              <a:gd name="connsiteX36" fmla="*/ 994937 w 4178668"/>
              <a:gd name="connsiteY36" fmla="*/ 3706815 h 4018758"/>
              <a:gd name="connsiteX37" fmla="*/ 959220 w 4178668"/>
              <a:gd name="connsiteY37" fmla="*/ 3652046 h 4018758"/>
              <a:gd name="connsiteX38" fmla="*/ 818726 w 4178668"/>
              <a:gd name="connsiteY38" fmla="*/ 3604421 h 4018758"/>
              <a:gd name="connsiteX39" fmla="*/ 128163 w 4178668"/>
              <a:gd name="connsiteY39" fmla="*/ 3521078 h 4018758"/>
              <a:gd name="connsiteX40" fmla="*/ 100379 w 4178668"/>
              <a:gd name="connsiteY40" fmla="*/ 1814513 h 4018758"/>
              <a:gd name="connsiteX41" fmla="*/ 1716454 w 4178668"/>
              <a:gd name="connsiteY41" fmla="*/ 658813 h 4018758"/>
              <a:gd name="connsiteX42" fmla="*/ 2302242 w 4178668"/>
              <a:gd name="connsiteY42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482285 w 4358711"/>
              <a:gd name="connsiteY0" fmla="*/ 0 h 4018758"/>
              <a:gd name="connsiteX1" fmla="*/ 2709297 w 4358711"/>
              <a:gd name="connsiteY1" fmla="*/ 341313 h 4018758"/>
              <a:gd name="connsiteX2" fmla="*/ 2036197 w 4358711"/>
              <a:gd name="connsiteY2" fmla="*/ 1062038 h 4018758"/>
              <a:gd name="connsiteX3" fmla="*/ 2140972 w 4358711"/>
              <a:gd name="connsiteY3" fmla="*/ 1427163 h 4018758"/>
              <a:gd name="connsiteX4" fmla="*/ 2213997 w 4358711"/>
              <a:gd name="connsiteY4" fmla="*/ 1528764 h 4018758"/>
              <a:gd name="connsiteX5" fmla="*/ 2668022 w 4358711"/>
              <a:gd name="connsiteY5" fmla="*/ 1754187 h 4018758"/>
              <a:gd name="connsiteX6" fmla="*/ 3118872 w 4358711"/>
              <a:gd name="connsiteY6" fmla="*/ 2816225 h 4018758"/>
              <a:gd name="connsiteX7" fmla="*/ 3588772 w 4358711"/>
              <a:gd name="connsiteY7" fmla="*/ 2789238 h 4018758"/>
              <a:gd name="connsiteX8" fmla="*/ 3976122 w 4358711"/>
              <a:gd name="connsiteY8" fmla="*/ 3030538 h 4018758"/>
              <a:gd name="connsiteX9" fmla="*/ 3861822 w 4358711"/>
              <a:gd name="connsiteY9" fmla="*/ 3414713 h 4018758"/>
              <a:gd name="connsiteX10" fmla="*/ 4342041 w 4358711"/>
              <a:gd name="connsiteY10" fmla="*/ 3610769 h 4018758"/>
              <a:gd name="connsiteX11" fmla="*/ 4358711 w 4358711"/>
              <a:gd name="connsiteY11" fmla="*/ 3683001 h 4018758"/>
              <a:gd name="connsiteX12" fmla="*/ 4306322 w 4358711"/>
              <a:gd name="connsiteY12" fmla="*/ 3760789 h 4018758"/>
              <a:gd name="connsiteX13" fmla="*/ 4263462 w 4358711"/>
              <a:gd name="connsiteY13" fmla="*/ 3790157 h 4018758"/>
              <a:gd name="connsiteX14" fmla="*/ 4163449 w 4358711"/>
              <a:gd name="connsiteY14" fmla="*/ 3644901 h 4018758"/>
              <a:gd name="connsiteX15" fmla="*/ 4115824 w 4358711"/>
              <a:gd name="connsiteY15" fmla="*/ 3630613 h 4018758"/>
              <a:gd name="connsiteX16" fmla="*/ 4015812 w 4358711"/>
              <a:gd name="connsiteY16" fmla="*/ 3723481 h 4018758"/>
              <a:gd name="connsiteX17" fmla="*/ 3870555 w 4358711"/>
              <a:gd name="connsiteY17" fmla="*/ 3799682 h 4018758"/>
              <a:gd name="connsiteX18" fmla="*/ 3906274 w 4358711"/>
              <a:gd name="connsiteY18" fmla="*/ 3813970 h 4018758"/>
              <a:gd name="connsiteX19" fmla="*/ 3889605 w 4358711"/>
              <a:gd name="connsiteY19" fmla="*/ 3871119 h 4018758"/>
              <a:gd name="connsiteX20" fmla="*/ 3770543 w 4358711"/>
              <a:gd name="connsiteY20" fmla="*/ 3887788 h 4018758"/>
              <a:gd name="connsiteX21" fmla="*/ 3751493 w 4358711"/>
              <a:gd name="connsiteY21" fmla="*/ 3935413 h 4018758"/>
              <a:gd name="connsiteX22" fmla="*/ 3711012 w 4358711"/>
              <a:gd name="connsiteY22" fmla="*/ 3949701 h 4018758"/>
              <a:gd name="connsiteX23" fmla="*/ 3694343 w 4358711"/>
              <a:gd name="connsiteY23" fmla="*/ 3911601 h 4018758"/>
              <a:gd name="connsiteX24" fmla="*/ 3713393 w 4358711"/>
              <a:gd name="connsiteY24" fmla="*/ 3890169 h 4018758"/>
              <a:gd name="connsiteX25" fmla="*/ 3663387 w 4358711"/>
              <a:gd name="connsiteY25" fmla="*/ 3863976 h 4018758"/>
              <a:gd name="connsiteX26" fmla="*/ 3589568 w 4358711"/>
              <a:gd name="connsiteY26" fmla="*/ 3899695 h 4018758"/>
              <a:gd name="connsiteX27" fmla="*/ 3572899 w 4358711"/>
              <a:gd name="connsiteY27" fmla="*/ 3873502 h 4018758"/>
              <a:gd name="connsiteX28" fmla="*/ 3480030 w 4358711"/>
              <a:gd name="connsiteY28" fmla="*/ 3940177 h 4018758"/>
              <a:gd name="connsiteX29" fmla="*/ 3449074 w 4358711"/>
              <a:gd name="connsiteY29" fmla="*/ 3930652 h 4018758"/>
              <a:gd name="connsiteX30" fmla="*/ 3406212 w 4358711"/>
              <a:gd name="connsiteY30" fmla="*/ 4018758 h 4018758"/>
              <a:gd name="connsiteX31" fmla="*/ 2608493 w 4358711"/>
              <a:gd name="connsiteY31" fmla="*/ 3747295 h 4018758"/>
              <a:gd name="connsiteX32" fmla="*/ 2474348 w 4358711"/>
              <a:gd name="connsiteY32" fmla="*/ 3949701 h 4018758"/>
              <a:gd name="connsiteX33" fmla="*/ 2256068 w 4358711"/>
              <a:gd name="connsiteY33" fmla="*/ 3854453 h 4018758"/>
              <a:gd name="connsiteX34" fmla="*/ 1374212 w 4358711"/>
              <a:gd name="connsiteY34" fmla="*/ 3665540 h 4018758"/>
              <a:gd name="connsiteX35" fmla="*/ 1353574 w 4358711"/>
              <a:gd name="connsiteY35" fmla="*/ 3632996 h 4018758"/>
              <a:gd name="connsiteX36" fmla="*/ 1174980 w 4358711"/>
              <a:gd name="connsiteY36" fmla="*/ 3706815 h 4018758"/>
              <a:gd name="connsiteX37" fmla="*/ 1139263 w 4358711"/>
              <a:gd name="connsiteY37" fmla="*/ 3652046 h 4018758"/>
              <a:gd name="connsiteX38" fmla="*/ 998769 w 4358711"/>
              <a:gd name="connsiteY38" fmla="*/ 3604421 h 4018758"/>
              <a:gd name="connsiteX39" fmla="*/ 870181 w 4358711"/>
              <a:gd name="connsiteY39" fmla="*/ 3713959 h 4018758"/>
              <a:gd name="connsiteX40" fmla="*/ 627294 w 4358711"/>
              <a:gd name="connsiteY40" fmla="*/ 3602040 h 4018758"/>
              <a:gd name="connsiteX41" fmla="*/ 308206 w 4358711"/>
              <a:gd name="connsiteY41" fmla="*/ 3521078 h 4018758"/>
              <a:gd name="connsiteX42" fmla="*/ 241531 w 4358711"/>
              <a:gd name="connsiteY42" fmla="*/ 3263902 h 4018758"/>
              <a:gd name="connsiteX43" fmla="*/ 279631 w 4358711"/>
              <a:gd name="connsiteY43" fmla="*/ 3061496 h 4018758"/>
              <a:gd name="connsiteX44" fmla="*/ 184381 w 4358711"/>
              <a:gd name="connsiteY44" fmla="*/ 2820990 h 4018758"/>
              <a:gd name="connsiteX45" fmla="*/ 1025 w 4358711"/>
              <a:gd name="connsiteY45" fmla="*/ 2573340 h 4018758"/>
              <a:gd name="connsiteX46" fmla="*/ 280422 w 4358711"/>
              <a:gd name="connsiteY46" fmla="*/ 1814513 h 4018758"/>
              <a:gd name="connsiteX47" fmla="*/ 1896497 w 4358711"/>
              <a:gd name="connsiteY47" fmla="*/ 658813 h 4018758"/>
              <a:gd name="connsiteX48" fmla="*/ 2482285 w 4358711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93759 w 4370185"/>
              <a:gd name="connsiteY0" fmla="*/ 0 h 4018758"/>
              <a:gd name="connsiteX1" fmla="*/ 2720771 w 4370185"/>
              <a:gd name="connsiteY1" fmla="*/ 341313 h 4018758"/>
              <a:gd name="connsiteX2" fmla="*/ 2047671 w 4370185"/>
              <a:gd name="connsiteY2" fmla="*/ 1062038 h 4018758"/>
              <a:gd name="connsiteX3" fmla="*/ 2152446 w 4370185"/>
              <a:gd name="connsiteY3" fmla="*/ 1427163 h 4018758"/>
              <a:gd name="connsiteX4" fmla="*/ 2225471 w 4370185"/>
              <a:gd name="connsiteY4" fmla="*/ 1528764 h 4018758"/>
              <a:gd name="connsiteX5" fmla="*/ 2679496 w 4370185"/>
              <a:gd name="connsiteY5" fmla="*/ 1754187 h 4018758"/>
              <a:gd name="connsiteX6" fmla="*/ 3130346 w 4370185"/>
              <a:gd name="connsiteY6" fmla="*/ 2816225 h 4018758"/>
              <a:gd name="connsiteX7" fmla="*/ 3600246 w 4370185"/>
              <a:gd name="connsiteY7" fmla="*/ 2789238 h 4018758"/>
              <a:gd name="connsiteX8" fmla="*/ 3987596 w 4370185"/>
              <a:gd name="connsiteY8" fmla="*/ 3030538 h 4018758"/>
              <a:gd name="connsiteX9" fmla="*/ 3873296 w 4370185"/>
              <a:gd name="connsiteY9" fmla="*/ 3414713 h 4018758"/>
              <a:gd name="connsiteX10" fmla="*/ 4353515 w 4370185"/>
              <a:gd name="connsiteY10" fmla="*/ 3610769 h 4018758"/>
              <a:gd name="connsiteX11" fmla="*/ 4370185 w 4370185"/>
              <a:gd name="connsiteY11" fmla="*/ 3683001 h 4018758"/>
              <a:gd name="connsiteX12" fmla="*/ 4317796 w 4370185"/>
              <a:gd name="connsiteY12" fmla="*/ 3760789 h 4018758"/>
              <a:gd name="connsiteX13" fmla="*/ 4274936 w 4370185"/>
              <a:gd name="connsiteY13" fmla="*/ 3790157 h 4018758"/>
              <a:gd name="connsiteX14" fmla="*/ 4174923 w 4370185"/>
              <a:gd name="connsiteY14" fmla="*/ 3644901 h 4018758"/>
              <a:gd name="connsiteX15" fmla="*/ 4127298 w 4370185"/>
              <a:gd name="connsiteY15" fmla="*/ 3630613 h 4018758"/>
              <a:gd name="connsiteX16" fmla="*/ 4027286 w 4370185"/>
              <a:gd name="connsiteY16" fmla="*/ 3723481 h 4018758"/>
              <a:gd name="connsiteX17" fmla="*/ 3882029 w 4370185"/>
              <a:gd name="connsiteY17" fmla="*/ 3799682 h 4018758"/>
              <a:gd name="connsiteX18" fmla="*/ 3917748 w 4370185"/>
              <a:gd name="connsiteY18" fmla="*/ 3813970 h 4018758"/>
              <a:gd name="connsiteX19" fmla="*/ 3901079 w 4370185"/>
              <a:gd name="connsiteY19" fmla="*/ 3871119 h 4018758"/>
              <a:gd name="connsiteX20" fmla="*/ 3782017 w 4370185"/>
              <a:gd name="connsiteY20" fmla="*/ 3887788 h 4018758"/>
              <a:gd name="connsiteX21" fmla="*/ 3762967 w 4370185"/>
              <a:gd name="connsiteY21" fmla="*/ 3935413 h 4018758"/>
              <a:gd name="connsiteX22" fmla="*/ 3722486 w 4370185"/>
              <a:gd name="connsiteY22" fmla="*/ 3949701 h 4018758"/>
              <a:gd name="connsiteX23" fmla="*/ 3705817 w 4370185"/>
              <a:gd name="connsiteY23" fmla="*/ 3911601 h 4018758"/>
              <a:gd name="connsiteX24" fmla="*/ 3724867 w 4370185"/>
              <a:gd name="connsiteY24" fmla="*/ 3890169 h 4018758"/>
              <a:gd name="connsiteX25" fmla="*/ 3674861 w 4370185"/>
              <a:gd name="connsiteY25" fmla="*/ 3863976 h 4018758"/>
              <a:gd name="connsiteX26" fmla="*/ 3601042 w 4370185"/>
              <a:gd name="connsiteY26" fmla="*/ 3899695 h 4018758"/>
              <a:gd name="connsiteX27" fmla="*/ 3584373 w 4370185"/>
              <a:gd name="connsiteY27" fmla="*/ 3873502 h 4018758"/>
              <a:gd name="connsiteX28" fmla="*/ 3491504 w 4370185"/>
              <a:gd name="connsiteY28" fmla="*/ 3940177 h 4018758"/>
              <a:gd name="connsiteX29" fmla="*/ 3460548 w 4370185"/>
              <a:gd name="connsiteY29" fmla="*/ 3930652 h 4018758"/>
              <a:gd name="connsiteX30" fmla="*/ 3417686 w 4370185"/>
              <a:gd name="connsiteY30" fmla="*/ 4018758 h 4018758"/>
              <a:gd name="connsiteX31" fmla="*/ 2619967 w 4370185"/>
              <a:gd name="connsiteY31" fmla="*/ 3747295 h 4018758"/>
              <a:gd name="connsiteX32" fmla="*/ 2485822 w 4370185"/>
              <a:gd name="connsiteY32" fmla="*/ 3949701 h 4018758"/>
              <a:gd name="connsiteX33" fmla="*/ 2267542 w 4370185"/>
              <a:gd name="connsiteY33" fmla="*/ 3854453 h 4018758"/>
              <a:gd name="connsiteX34" fmla="*/ 1385686 w 4370185"/>
              <a:gd name="connsiteY34" fmla="*/ 3665540 h 4018758"/>
              <a:gd name="connsiteX35" fmla="*/ 1365048 w 4370185"/>
              <a:gd name="connsiteY35" fmla="*/ 3632996 h 4018758"/>
              <a:gd name="connsiteX36" fmla="*/ 1186454 w 4370185"/>
              <a:gd name="connsiteY36" fmla="*/ 3706815 h 4018758"/>
              <a:gd name="connsiteX37" fmla="*/ 1150737 w 4370185"/>
              <a:gd name="connsiteY37" fmla="*/ 3652046 h 4018758"/>
              <a:gd name="connsiteX38" fmla="*/ 1010243 w 4370185"/>
              <a:gd name="connsiteY38" fmla="*/ 3604421 h 4018758"/>
              <a:gd name="connsiteX39" fmla="*/ 881655 w 4370185"/>
              <a:gd name="connsiteY39" fmla="*/ 3713959 h 4018758"/>
              <a:gd name="connsiteX40" fmla="*/ 638768 w 4370185"/>
              <a:gd name="connsiteY40" fmla="*/ 3602040 h 4018758"/>
              <a:gd name="connsiteX41" fmla="*/ 319680 w 4370185"/>
              <a:gd name="connsiteY41" fmla="*/ 3521078 h 4018758"/>
              <a:gd name="connsiteX42" fmla="*/ 253005 w 4370185"/>
              <a:gd name="connsiteY42" fmla="*/ 3263902 h 4018758"/>
              <a:gd name="connsiteX43" fmla="*/ 291105 w 4370185"/>
              <a:gd name="connsiteY43" fmla="*/ 3061496 h 4018758"/>
              <a:gd name="connsiteX44" fmla="*/ 195855 w 4370185"/>
              <a:gd name="connsiteY44" fmla="*/ 2820990 h 4018758"/>
              <a:gd name="connsiteX45" fmla="*/ 12499 w 4370185"/>
              <a:gd name="connsiteY45" fmla="*/ 2573340 h 4018758"/>
              <a:gd name="connsiteX46" fmla="*/ 55362 w 4370185"/>
              <a:gd name="connsiteY46" fmla="*/ 2525715 h 4018758"/>
              <a:gd name="connsiteX47" fmla="*/ 291896 w 4370185"/>
              <a:gd name="connsiteY47" fmla="*/ 1814513 h 4018758"/>
              <a:gd name="connsiteX48" fmla="*/ 1907971 w 4370185"/>
              <a:gd name="connsiteY48" fmla="*/ 658813 h 4018758"/>
              <a:gd name="connsiteX49" fmla="*/ 2493759 w 4370185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542519 w 4418945"/>
              <a:gd name="connsiteY0" fmla="*/ 0 h 4018758"/>
              <a:gd name="connsiteX1" fmla="*/ 2769531 w 4418945"/>
              <a:gd name="connsiteY1" fmla="*/ 341313 h 4018758"/>
              <a:gd name="connsiteX2" fmla="*/ 2096431 w 4418945"/>
              <a:gd name="connsiteY2" fmla="*/ 1062038 h 4018758"/>
              <a:gd name="connsiteX3" fmla="*/ 2201206 w 4418945"/>
              <a:gd name="connsiteY3" fmla="*/ 1427163 h 4018758"/>
              <a:gd name="connsiteX4" fmla="*/ 2274231 w 4418945"/>
              <a:gd name="connsiteY4" fmla="*/ 1528764 h 4018758"/>
              <a:gd name="connsiteX5" fmla="*/ 2728256 w 4418945"/>
              <a:gd name="connsiteY5" fmla="*/ 1754187 h 4018758"/>
              <a:gd name="connsiteX6" fmla="*/ 3179106 w 4418945"/>
              <a:gd name="connsiteY6" fmla="*/ 2816225 h 4018758"/>
              <a:gd name="connsiteX7" fmla="*/ 3649006 w 4418945"/>
              <a:gd name="connsiteY7" fmla="*/ 2789238 h 4018758"/>
              <a:gd name="connsiteX8" fmla="*/ 4036356 w 4418945"/>
              <a:gd name="connsiteY8" fmla="*/ 3030538 h 4018758"/>
              <a:gd name="connsiteX9" fmla="*/ 3922056 w 4418945"/>
              <a:gd name="connsiteY9" fmla="*/ 3414713 h 4018758"/>
              <a:gd name="connsiteX10" fmla="*/ 4402275 w 4418945"/>
              <a:gd name="connsiteY10" fmla="*/ 3610769 h 4018758"/>
              <a:gd name="connsiteX11" fmla="*/ 4418945 w 4418945"/>
              <a:gd name="connsiteY11" fmla="*/ 3683001 h 4018758"/>
              <a:gd name="connsiteX12" fmla="*/ 4366556 w 4418945"/>
              <a:gd name="connsiteY12" fmla="*/ 3760789 h 4018758"/>
              <a:gd name="connsiteX13" fmla="*/ 4323696 w 4418945"/>
              <a:gd name="connsiteY13" fmla="*/ 3790157 h 4018758"/>
              <a:gd name="connsiteX14" fmla="*/ 4223683 w 4418945"/>
              <a:gd name="connsiteY14" fmla="*/ 3644901 h 4018758"/>
              <a:gd name="connsiteX15" fmla="*/ 4176058 w 4418945"/>
              <a:gd name="connsiteY15" fmla="*/ 3630613 h 4018758"/>
              <a:gd name="connsiteX16" fmla="*/ 4076046 w 4418945"/>
              <a:gd name="connsiteY16" fmla="*/ 3723481 h 4018758"/>
              <a:gd name="connsiteX17" fmla="*/ 3930789 w 4418945"/>
              <a:gd name="connsiteY17" fmla="*/ 3799682 h 4018758"/>
              <a:gd name="connsiteX18" fmla="*/ 3966508 w 4418945"/>
              <a:gd name="connsiteY18" fmla="*/ 3813970 h 4018758"/>
              <a:gd name="connsiteX19" fmla="*/ 3949839 w 4418945"/>
              <a:gd name="connsiteY19" fmla="*/ 3871119 h 4018758"/>
              <a:gd name="connsiteX20" fmla="*/ 3830777 w 4418945"/>
              <a:gd name="connsiteY20" fmla="*/ 3887788 h 4018758"/>
              <a:gd name="connsiteX21" fmla="*/ 3811727 w 4418945"/>
              <a:gd name="connsiteY21" fmla="*/ 3935413 h 4018758"/>
              <a:gd name="connsiteX22" fmla="*/ 3771246 w 4418945"/>
              <a:gd name="connsiteY22" fmla="*/ 3949701 h 4018758"/>
              <a:gd name="connsiteX23" fmla="*/ 3754577 w 4418945"/>
              <a:gd name="connsiteY23" fmla="*/ 3911601 h 4018758"/>
              <a:gd name="connsiteX24" fmla="*/ 3773627 w 4418945"/>
              <a:gd name="connsiteY24" fmla="*/ 3890169 h 4018758"/>
              <a:gd name="connsiteX25" fmla="*/ 3723621 w 4418945"/>
              <a:gd name="connsiteY25" fmla="*/ 3863976 h 4018758"/>
              <a:gd name="connsiteX26" fmla="*/ 3649802 w 4418945"/>
              <a:gd name="connsiteY26" fmla="*/ 3899695 h 4018758"/>
              <a:gd name="connsiteX27" fmla="*/ 3633133 w 4418945"/>
              <a:gd name="connsiteY27" fmla="*/ 3873502 h 4018758"/>
              <a:gd name="connsiteX28" fmla="*/ 3540264 w 4418945"/>
              <a:gd name="connsiteY28" fmla="*/ 3940177 h 4018758"/>
              <a:gd name="connsiteX29" fmla="*/ 3509308 w 4418945"/>
              <a:gd name="connsiteY29" fmla="*/ 3930652 h 4018758"/>
              <a:gd name="connsiteX30" fmla="*/ 3466446 w 4418945"/>
              <a:gd name="connsiteY30" fmla="*/ 4018758 h 4018758"/>
              <a:gd name="connsiteX31" fmla="*/ 2668727 w 4418945"/>
              <a:gd name="connsiteY31" fmla="*/ 3747295 h 4018758"/>
              <a:gd name="connsiteX32" fmla="*/ 2534582 w 4418945"/>
              <a:gd name="connsiteY32" fmla="*/ 3949701 h 4018758"/>
              <a:gd name="connsiteX33" fmla="*/ 2316302 w 4418945"/>
              <a:gd name="connsiteY33" fmla="*/ 3854453 h 4018758"/>
              <a:gd name="connsiteX34" fmla="*/ 1434446 w 4418945"/>
              <a:gd name="connsiteY34" fmla="*/ 3665540 h 4018758"/>
              <a:gd name="connsiteX35" fmla="*/ 1413808 w 4418945"/>
              <a:gd name="connsiteY35" fmla="*/ 3632996 h 4018758"/>
              <a:gd name="connsiteX36" fmla="*/ 1235214 w 4418945"/>
              <a:gd name="connsiteY36" fmla="*/ 3706815 h 4018758"/>
              <a:gd name="connsiteX37" fmla="*/ 1199497 w 4418945"/>
              <a:gd name="connsiteY37" fmla="*/ 3652046 h 4018758"/>
              <a:gd name="connsiteX38" fmla="*/ 1059003 w 4418945"/>
              <a:gd name="connsiteY38" fmla="*/ 3604421 h 4018758"/>
              <a:gd name="connsiteX39" fmla="*/ 930415 w 4418945"/>
              <a:gd name="connsiteY39" fmla="*/ 3713959 h 4018758"/>
              <a:gd name="connsiteX40" fmla="*/ 687528 w 4418945"/>
              <a:gd name="connsiteY40" fmla="*/ 3602040 h 4018758"/>
              <a:gd name="connsiteX41" fmla="*/ 368440 w 4418945"/>
              <a:gd name="connsiteY41" fmla="*/ 3521078 h 4018758"/>
              <a:gd name="connsiteX42" fmla="*/ 301765 w 4418945"/>
              <a:gd name="connsiteY42" fmla="*/ 3263902 h 4018758"/>
              <a:gd name="connsiteX43" fmla="*/ 339865 w 4418945"/>
              <a:gd name="connsiteY43" fmla="*/ 3061496 h 4018758"/>
              <a:gd name="connsiteX44" fmla="*/ 244615 w 4418945"/>
              <a:gd name="connsiteY44" fmla="*/ 2820990 h 4018758"/>
              <a:gd name="connsiteX45" fmla="*/ 61259 w 4418945"/>
              <a:gd name="connsiteY45" fmla="*/ 2573340 h 4018758"/>
              <a:gd name="connsiteX46" fmla="*/ 104122 w 4418945"/>
              <a:gd name="connsiteY46" fmla="*/ 2525715 h 4018758"/>
              <a:gd name="connsiteX47" fmla="*/ 6490 w 4418945"/>
              <a:gd name="connsiteY47" fmla="*/ 2011365 h 4018758"/>
              <a:gd name="connsiteX48" fmla="*/ 340656 w 4418945"/>
              <a:gd name="connsiteY48" fmla="*/ 1814513 h 4018758"/>
              <a:gd name="connsiteX49" fmla="*/ 1956731 w 4418945"/>
              <a:gd name="connsiteY49" fmla="*/ 658813 h 4018758"/>
              <a:gd name="connsiteX50" fmla="*/ 2542519 w 441894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29403 w 4412455"/>
              <a:gd name="connsiteY48" fmla="*/ 1802607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3717131 w 4412455"/>
              <a:gd name="connsiteY25" fmla="*/ 3863976 h 3949701"/>
              <a:gd name="connsiteX26" fmla="*/ 3643312 w 4412455"/>
              <a:gd name="connsiteY26" fmla="*/ 3899695 h 3949701"/>
              <a:gd name="connsiteX27" fmla="*/ 3626643 w 4412455"/>
              <a:gd name="connsiteY27" fmla="*/ 3873502 h 3949701"/>
              <a:gd name="connsiteX28" fmla="*/ 3533774 w 4412455"/>
              <a:gd name="connsiteY28" fmla="*/ 3940177 h 3949701"/>
              <a:gd name="connsiteX29" fmla="*/ 3502818 w 4412455"/>
              <a:gd name="connsiteY29" fmla="*/ 3930652 h 3949701"/>
              <a:gd name="connsiteX30" fmla="*/ 2662237 w 4412455"/>
              <a:gd name="connsiteY30" fmla="*/ 3747295 h 3949701"/>
              <a:gd name="connsiteX31" fmla="*/ 2528092 w 4412455"/>
              <a:gd name="connsiteY31" fmla="*/ 3949701 h 3949701"/>
              <a:gd name="connsiteX32" fmla="*/ 2309812 w 4412455"/>
              <a:gd name="connsiteY32" fmla="*/ 3854453 h 3949701"/>
              <a:gd name="connsiteX33" fmla="*/ 1427956 w 4412455"/>
              <a:gd name="connsiteY33" fmla="*/ 3665540 h 3949701"/>
              <a:gd name="connsiteX34" fmla="*/ 1407318 w 4412455"/>
              <a:gd name="connsiteY34" fmla="*/ 3632996 h 3949701"/>
              <a:gd name="connsiteX35" fmla="*/ 1228724 w 4412455"/>
              <a:gd name="connsiteY35" fmla="*/ 3706815 h 3949701"/>
              <a:gd name="connsiteX36" fmla="*/ 1193007 w 4412455"/>
              <a:gd name="connsiteY36" fmla="*/ 3652046 h 3949701"/>
              <a:gd name="connsiteX37" fmla="*/ 1052513 w 4412455"/>
              <a:gd name="connsiteY37" fmla="*/ 3604421 h 3949701"/>
              <a:gd name="connsiteX38" fmla="*/ 923925 w 4412455"/>
              <a:gd name="connsiteY38" fmla="*/ 3713959 h 3949701"/>
              <a:gd name="connsiteX39" fmla="*/ 681038 w 4412455"/>
              <a:gd name="connsiteY39" fmla="*/ 3602040 h 3949701"/>
              <a:gd name="connsiteX40" fmla="*/ 361950 w 4412455"/>
              <a:gd name="connsiteY40" fmla="*/ 3521078 h 3949701"/>
              <a:gd name="connsiteX41" fmla="*/ 295275 w 4412455"/>
              <a:gd name="connsiteY41" fmla="*/ 3263902 h 3949701"/>
              <a:gd name="connsiteX42" fmla="*/ 315120 w 4412455"/>
              <a:gd name="connsiteY42" fmla="*/ 3221040 h 3949701"/>
              <a:gd name="connsiteX43" fmla="*/ 333375 w 4412455"/>
              <a:gd name="connsiteY43" fmla="*/ 3061496 h 3949701"/>
              <a:gd name="connsiteX44" fmla="*/ 238125 w 4412455"/>
              <a:gd name="connsiteY44" fmla="*/ 2820990 h 3949701"/>
              <a:gd name="connsiteX45" fmla="*/ 54769 w 4412455"/>
              <a:gd name="connsiteY45" fmla="*/ 2573340 h 3949701"/>
              <a:gd name="connsiteX46" fmla="*/ 97632 w 4412455"/>
              <a:gd name="connsiteY46" fmla="*/ 2525715 h 3949701"/>
              <a:gd name="connsiteX47" fmla="*/ 0 w 4412455"/>
              <a:gd name="connsiteY47" fmla="*/ 2011365 h 3949701"/>
              <a:gd name="connsiteX48" fmla="*/ 336547 w 4412455"/>
              <a:gd name="connsiteY48" fmla="*/ 1804988 h 3949701"/>
              <a:gd name="connsiteX49" fmla="*/ 1938335 w 4412455"/>
              <a:gd name="connsiteY49" fmla="*/ 661194 h 3949701"/>
              <a:gd name="connsiteX50" fmla="*/ 2536029 w 4412455"/>
              <a:gd name="connsiteY50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3717131 w 4412455"/>
              <a:gd name="connsiteY25" fmla="*/ 3863976 h 3949701"/>
              <a:gd name="connsiteX26" fmla="*/ 3643312 w 4412455"/>
              <a:gd name="connsiteY26" fmla="*/ 3899695 h 3949701"/>
              <a:gd name="connsiteX27" fmla="*/ 3626643 w 4412455"/>
              <a:gd name="connsiteY27" fmla="*/ 3873502 h 3949701"/>
              <a:gd name="connsiteX28" fmla="*/ 3533774 w 4412455"/>
              <a:gd name="connsiteY28" fmla="*/ 3940177 h 3949701"/>
              <a:gd name="connsiteX29" fmla="*/ 2662237 w 4412455"/>
              <a:gd name="connsiteY29" fmla="*/ 3747295 h 3949701"/>
              <a:gd name="connsiteX30" fmla="*/ 2528092 w 4412455"/>
              <a:gd name="connsiteY30" fmla="*/ 3949701 h 3949701"/>
              <a:gd name="connsiteX31" fmla="*/ 2309812 w 4412455"/>
              <a:gd name="connsiteY31" fmla="*/ 3854453 h 3949701"/>
              <a:gd name="connsiteX32" fmla="*/ 1427956 w 4412455"/>
              <a:gd name="connsiteY32" fmla="*/ 3665540 h 3949701"/>
              <a:gd name="connsiteX33" fmla="*/ 1407318 w 4412455"/>
              <a:gd name="connsiteY33" fmla="*/ 3632996 h 3949701"/>
              <a:gd name="connsiteX34" fmla="*/ 1228724 w 4412455"/>
              <a:gd name="connsiteY34" fmla="*/ 3706815 h 3949701"/>
              <a:gd name="connsiteX35" fmla="*/ 1193007 w 4412455"/>
              <a:gd name="connsiteY35" fmla="*/ 3652046 h 3949701"/>
              <a:gd name="connsiteX36" fmla="*/ 1052513 w 4412455"/>
              <a:gd name="connsiteY36" fmla="*/ 3604421 h 3949701"/>
              <a:gd name="connsiteX37" fmla="*/ 923925 w 4412455"/>
              <a:gd name="connsiteY37" fmla="*/ 3713959 h 3949701"/>
              <a:gd name="connsiteX38" fmla="*/ 681038 w 4412455"/>
              <a:gd name="connsiteY38" fmla="*/ 3602040 h 3949701"/>
              <a:gd name="connsiteX39" fmla="*/ 361950 w 4412455"/>
              <a:gd name="connsiteY39" fmla="*/ 3521078 h 3949701"/>
              <a:gd name="connsiteX40" fmla="*/ 295275 w 4412455"/>
              <a:gd name="connsiteY40" fmla="*/ 3263902 h 3949701"/>
              <a:gd name="connsiteX41" fmla="*/ 315120 w 4412455"/>
              <a:gd name="connsiteY41" fmla="*/ 3221040 h 3949701"/>
              <a:gd name="connsiteX42" fmla="*/ 333375 w 4412455"/>
              <a:gd name="connsiteY42" fmla="*/ 3061496 h 3949701"/>
              <a:gd name="connsiteX43" fmla="*/ 238125 w 4412455"/>
              <a:gd name="connsiteY43" fmla="*/ 2820990 h 3949701"/>
              <a:gd name="connsiteX44" fmla="*/ 54769 w 4412455"/>
              <a:gd name="connsiteY44" fmla="*/ 2573340 h 3949701"/>
              <a:gd name="connsiteX45" fmla="*/ 97632 w 4412455"/>
              <a:gd name="connsiteY45" fmla="*/ 2525715 h 3949701"/>
              <a:gd name="connsiteX46" fmla="*/ 0 w 4412455"/>
              <a:gd name="connsiteY46" fmla="*/ 2011365 h 3949701"/>
              <a:gd name="connsiteX47" fmla="*/ 336547 w 4412455"/>
              <a:gd name="connsiteY47" fmla="*/ 1804988 h 3949701"/>
              <a:gd name="connsiteX48" fmla="*/ 1938335 w 4412455"/>
              <a:gd name="connsiteY48" fmla="*/ 661194 h 3949701"/>
              <a:gd name="connsiteX49" fmla="*/ 2536029 w 4412455"/>
              <a:gd name="connsiteY49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3717131 w 4412455"/>
              <a:gd name="connsiteY25" fmla="*/ 3863976 h 3949701"/>
              <a:gd name="connsiteX26" fmla="*/ 3643312 w 4412455"/>
              <a:gd name="connsiteY26" fmla="*/ 3899695 h 3949701"/>
              <a:gd name="connsiteX27" fmla="*/ 3626643 w 4412455"/>
              <a:gd name="connsiteY27" fmla="*/ 3873502 h 3949701"/>
              <a:gd name="connsiteX28" fmla="*/ 2662237 w 4412455"/>
              <a:gd name="connsiteY28" fmla="*/ 3747295 h 3949701"/>
              <a:gd name="connsiteX29" fmla="*/ 2528092 w 4412455"/>
              <a:gd name="connsiteY29" fmla="*/ 3949701 h 3949701"/>
              <a:gd name="connsiteX30" fmla="*/ 2309812 w 4412455"/>
              <a:gd name="connsiteY30" fmla="*/ 3854453 h 3949701"/>
              <a:gd name="connsiteX31" fmla="*/ 1427956 w 4412455"/>
              <a:gd name="connsiteY31" fmla="*/ 3665540 h 3949701"/>
              <a:gd name="connsiteX32" fmla="*/ 1407318 w 4412455"/>
              <a:gd name="connsiteY32" fmla="*/ 3632996 h 3949701"/>
              <a:gd name="connsiteX33" fmla="*/ 1228724 w 4412455"/>
              <a:gd name="connsiteY33" fmla="*/ 3706815 h 3949701"/>
              <a:gd name="connsiteX34" fmla="*/ 1193007 w 4412455"/>
              <a:gd name="connsiteY34" fmla="*/ 3652046 h 3949701"/>
              <a:gd name="connsiteX35" fmla="*/ 1052513 w 4412455"/>
              <a:gd name="connsiteY35" fmla="*/ 3604421 h 3949701"/>
              <a:gd name="connsiteX36" fmla="*/ 923925 w 4412455"/>
              <a:gd name="connsiteY36" fmla="*/ 3713959 h 3949701"/>
              <a:gd name="connsiteX37" fmla="*/ 681038 w 4412455"/>
              <a:gd name="connsiteY37" fmla="*/ 3602040 h 3949701"/>
              <a:gd name="connsiteX38" fmla="*/ 361950 w 4412455"/>
              <a:gd name="connsiteY38" fmla="*/ 3521078 h 3949701"/>
              <a:gd name="connsiteX39" fmla="*/ 295275 w 4412455"/>
              <a:gd name="connsiteY39" fmla="*/ 3263902 h 3949701"/>
              <a:gd name="connsiteX40" fmla="*/ 315120 w 4412455"/>
              <a:gd name="connsiteY40" fmla="*/ 3221040 h 3949701"/>
              <a:gd name="connsiteX41" fmla="*/ 333375 w 4412455"/>
              <a:gd name="connsiteY41" fmla="*/ 3061496 h 3949701"/>
              <a:gd name="connsiteX42" fmla="*/ 238125 w 4412455"/>
              <a:gd name="connsiteY42" fmla="*/ 2820990 h 3949701"/>
              <a:gd name="connsiteX43" fmla="*/ 54769 w 4412455"/>
              <a:gd name="connsiteY43" fmla="*/ 2573340 h 3949701"/>
              <a:gd name="connsiteX44" fmla="*/ 97632 w 4412455"/>
              <a:gd name="connsiteY44" fmla="*/ 2525715 h 3949701"/>
              <a:gd name="connsiteX45" fmla="*/ 0 w 4412455"/>
              <a:gd name="connsiteY45" fmla="*/ 2011365 h 3949701"/>
              <a:gd name="connsiteX46" fmla="*/ 336547 w 4412455"/>
              <a:gd name="connsiteY46" fmla="*/ 1804988 h 3949701"/>
              <a:gd name="connsiteX47" fmla="*/ 1938335 w 4412455"/>
              <a:gd name="connsiteY47" fmla="*/ 661194 h 3949701"/>
              <a:gd name="connsiteX48" fmla="*/ 2536029 w 4412455"/>
              <a:gd name="connsiteY48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3717131 w 4412455"/>
              <a:gd name="connsiteY25" fmla="*/ 3863976 h 3949701"/>
              <a:gd name="connsiteX26" fmla="*/ 3643312 w 4412455"/>
              <a:gd name="connsiteY26" fmla="*/ 3899695 h 3949701"/>
              <a:gd name="connsiteX27" fmla="*/ 2662237 w 4412455"/>
              <a:gd name="connsiteY27" fmla="*/ 3747295 h 3949701"/>
              <a:gd name="connsiteX28" fmla="*/ 2528092 w 4412455"/>
              <a:gd name="connsiteY28" fmla="*/ 3949701 h 3949701"/>
              <a:gd name="connsiteX29" fmla="*/ 2309812 w 4412455"/>
              <a:gd name="connsiteY29" fmla="*/ 3854453 h 3949701"/>
              <a:gd name="connsiteX30" fmla="*/ 1427956 w 4412455"/>
              <a:gd name="connsiteY30" fmla="*/ 3665540 h 3949701"/>
              <a:gd name="connsiteX31" fmla="*/ 1407318 w 4412455"/>
              <a:gd name="connsiteY31" fmla="*/ 3632996 h 3949701"/>
              <a:gd name="connsiteX32" fmla="*/ 1228724 w 4412455"/>
              <a:gd name="connsiteY32" fmla="*/ 3706815 h 3949701"/>
              <a:gd name="connsiteX33" fmla="*/ 1193007 w 4412455"/>
              <a:gd name="connsiteY33" fmla="*/ 3652046 h 3949701"/>
              <a:gd name="connsiteX34" fmla="*/ 1052513 w 4412455"/>
              <a:gd name="connsiteY34" fmla="*/ 3604421 h 3949701"/>
              <a:gd name="connsiteX35" fmla="*/ 923925 w 4412455"/>
              <a:gd name="connsiteY35" fmla="*/ 3713959 h 3949701"/>
              <a:gd name="connsiteX36" fmla="*/ 681038 w 4412455"/>
              <a:gd name="connsiteY36" fmla="*/ 3602040 h 3949701"/>
              <a:gd name="connsiteX37" fmla="*/ 361950 w 4412455"/>
              <a:gd name="connsiteY37" fmla="*/ 3521078 h 3949701"/>
              <a:gd name="connsiteX38" fmla="*/ 295275 w 4412455"/>
              <a:gd name="connsiteY38" fmla="*/ 3263902 h 3949701"/>
              <a:gd name="connsiteX39" fmla="*/ 315120 w 4412455"/>
              <a:gd name="connsiteY39" fmla="*/ 3221040 h 3949701"/>
              <a:gd name="connsiteX40" fmla="*/ 333375 w 4412455"/>
              <a:gd name="connsiteY40" fmla="*/ 3061496 h 3949701"/>
              <a:gd name="connsiteX41" fmla="*/ 238125 w 4412455"/>
              <a:gd name="connsiteY41" fmla="*/ 2820990 h 3949701"/>
              <a:gd name="connsiteX42" fmla="*/ 54769 w 4412455"/>
              <a:gd name="connsiteY42" fmla="*/ 2573340 h 3949701"/>
              <a:gd name="connsiteX43" fmla="*/ 97632 w 4412455"/>
              <a:gd name="connsiteY43" fmla="*/ 2525715 h 3949701"/>
              <a:gd name="connsiteX44" fmla="*/ 0 w 4412455"/>
              <a:gd name="connsiteY44" fmla="*/ 2011365 h 3949701"/>
              <a:gd name="connsiteX45" fmla="*/ 336547 w 4412455"/>
              <a:gd name="connsiteY45" fmla="*/ 1804988 h 3949701"/>
              <a:gd name="connsiteX46" fmla="*/ 1938335 w 4412455"/>
              <a:gd name="connsiteY46" fmla="*/ 661194 h 3949701"/>
              <a:gd name="connsiteX47" fmla="*/ 2536029 w 4412455"/>
              <a:gd name="connsiteY47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3717131 w 4412455"/>
              <a:gd name="connsiteY25" fmla="*/ 3863976 h 3949701"/>
              <a:gd name="connsiteX26" fmla="*/ 2662237 w 4412455"/>
              <a:gd name="connsiteY26" fmla="*/ 3747295 h 3949701"/>
              <a:gd name="connsiteX27" fmla="*/ 2528092 w 4412455"/>
              <a:gd name="connsiteY27" fmla="*/ 3949701 h 3949701"/>
              <a:gd name="connsiteX28" fmla="*/ 2309812 w 4412455"/>
              <a:gd name="connsiteY28" fmla="*/ 3854453 h 3949701"/>
              <a:gd name="connsiteX29" fmla="*/ 1427956 w 4412455"/>
              <a:gd name="connsiteY29" fmla="*/ 3665540 h 3949701"/>
              <a:gd name="connsiteX30" fmla="*/ 1407318 w 4412455"/>
              <a:gd name="connsiteY30" fmla="*/ 3632996 h 3949701"/>
              <a:gd name="connsiteX31" fmla="*/ 1228724 w 4412455"/>
              <a:gd name="connsiteY31" fmla="*/ 3706815 h 3949701"/>
              <a:gd name="connsiteX32" fmla="*/ 1193007 w 4412455"/>
              <a:gd name="connsiteY32" fmla="*/ 3652046 h 3949701"/>
              <a:gd name="connsiteX33" fmla="*/ 1052513 w 4412455"/>
              <a:gd name="connsiteY33" fmla="*/ 3604421 h 3949701"/>
              <a:gd name="connsiteX34" fmla="*/ 923925 w 4412455"/>
              <a:gd name="connsiteY34" fmla="*/ 3713959 h 3949701"/>
              <a:gd name="connsiteX35" fmla="*/ 681038 w 4412455"/>
              <a:gd name="connsiteY35" fmla="*/ 3602040 h 3949701"/>
              <a:gd name="connsiteX36" fmla="*/ 361950 w 4412455"/>
              <a:gd name="connsiteY36" fmla="*/ 3521078 h 3949701"/>
              <a:gd name="connsiteX37" fmla="*/ 295275 w 4412455"/>
              <a:gd name="connsiteY37" fmla="*/ 3263902 h 3949701"/>
              <a:gd name="connsiteX38" fmla="*/ 315120 w 4412455"/>
              <a:gd name="connsiteY38" fmla="*/ 3221040 h 3949701"/>
              <a:gd name="connsiteX39" fmla="*/ 333375 w 4412455"/>
              <a:gd name="connsiteY39" fmla="*/ 3061496 h 3949701"/>
              <a:gd name="connsiteX40" fmla="*/ 238125 w 4412455"/>
              <a:gd name="connsiteY40" fmla="*/ 2820990 h 3949701"/>
              <a:gd name="connsiteX41" fmla="*/ 54769 w 4412455"/>
              <a:gd name="connsiteY41" fmla="*/ 2573340 h 3949701"/>
              <a:gd name="connsiteX42" fmla="*/ 97632 w 4412455"/>
              <a:gd name="connsiteY42" fmla="*/ 2525715 h 3949701"/>
              <a:gd name="connsiteX43" fmla="*/ 0 w 4412455"/>
              <a:gd name="connsiteY43" fmla="*/ 2011365 h 3949701"/>
              <a:gd name="connsiteX44" fmla="*/ 336547 w 4412455"/>
              <a:gd name="connsiteY44" fmla="*/ 1804988 h 3949701"/>
              <a:gd name="connsiteX45" fmla="*/ 1938335 w 4412455"/>
              <a:gd name="connsiteY45" fmla="*/ 661194 h 3949701"/>
              <a:gd name="connsiteX46" fmla="*/ 2536029 w 4412455"/>
              <a:gd name="connsiteY46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48087 w 4412455"/>
              <a:gd name="connsiteY23" fmla="*/ 3911601 h 3949701"/>
              <a:gd name="connsiteX24" fmla="*/ 3767137 w 4412455"/>
              <a:gd name="connsiteY24" fmla="*/ 3890169 h 3949701"/>
              <a:gd name="connsiteX25" fmla="*/ 2662237 w 4412455"/>
              <a:gd name="connsiteY25" fmla="*/ 3747295 h 3949701"/>
              <a:gd name="connsiteX26" fmla="*/ 2528092 w 4412455"/>
              <a:gd name="connsiteY26" fmla="*/ 3949701 h 3949701"/>
              <a:gd name="connsiteX27" fmla="*/ 2309812 w 4412455"/>
              <a:gd name="connsiteY27" fmla="*/ 3854453 h 3949701"/>
              <a:gd name="connsiteX28" fmla="*/ 1427956 w 4412455"/>
              <a:gd name="connsiteY28" fmla="*/ 3665540 h 3949701"/>
              <a:gd name="connsiteX29" fmla="*/ 1407318 w 4412455"/>
              <a:gd name="connsiteY29" fmla="*/ 3632996 h 3949701"/>
              <a:gd name="connsiteX30" fmla="*/ 1228724 w 4412455"/>
              <a:gd name="connsiteY30" fmla="*/ 3706815 h 3949701"/>
              <a:gd name="connsiteX31" fmla="*/ 1193007 w 4412455"/>
              <a:gd name="connsiteY31" fmla="*/ 3652046 h 3949701"/>
              <a:gd name="connsiteX32" fmla="*/ 1052513 w 4412455"/>
              <a:gd name="connsiteY32" fmla="*/ 3604421 h 3949701"/>
              <a:gd name="connsiteX33" fmla="*/ 923925 w 4412455"/>
              <a:gd name="connsiteY33" fmla="*/ 3713959 h 3949701"/>
              <a:gd name="connsiteX34" fmla="*/ 681038 w 4412455"/>
              <a:gd name="connsiteY34" fmla="*/ 3602040 h 3949701"/>
              <a:gd name="connsiteX35" fmla="*/ 361950 w 4412455"/>
              <a:gd name="connsiteY35" fmla="*/ 3521078 h 3949701"/>
              <a:gd name="connsiteX36" fmla="*/ 295275 w 4412455"/>
              <a:gd name="connsiteY36" fmla="*/ 3263902 h 3949701"/>
              <a:gd name="connsiteX37" fmla="*/ 315120 w 4412455"/>
              <a:gd name="connsiteY37" fmla="*/ 3221040 h 3949701"/>
              <a:gd name="connsiteX38" fmla="*/ 333375 w 4412455"/>
              <a:gd name="connsiteY38" fmla="*/ 3061496 h 3949701"/>
              <a:gd name="connsiteX39" fmla="*/ 238125 w 4412455"/>
              <a:gd name="connsiteY39" fmla="*/ 2820990 h 3949701"/>
              <a:gd name="connsiteX40" fmla="*/ 54769 w 4412455"/>
              <a:gd name="connsiteY40" fmla="*/ 2573340 h 3949701"/>
              <a:gd name="connsiteX41" fmla="*/ 97632 w 4412455"/>
              <a:gd name="connsiteY41" fmla="*/ 2525715 h 3949701"/>
              <a:gd name="connsiteX42" fmla="*/ 0 w 4412455"/>
              <a:gd name="connsiteY42" fmla="*/ 2011365 h 3949701"/>
              <a:gd name="connsiteX43" fmla="*/ 336547 w 4412455"/>
              <a:gd name="connsiteY43" fmla="*/ 1804988 h 3949701"/>
              <a:gd name="connsiteX44" fmla="*/ 1938335 w 4412455"/>
              <a:gd name="connsiteY44" fmla="*/ 661194 h 3949701"/>
              <a:gd name="connsiteX45" fmla="*/ 2536029 w 4412455"/>
              <a:gd name="connsiteY45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3767137 w 4412455"/>
              <a:gd name="connsiteY23" fmla="*/ 3890169 h 3949701"/>
              <a:gd name="connsiteX24" fmla="*/ 2662237 w 4412455"/>
              <a:gd name="connsiteY24" fmla="*/ 3747295 h 3949701"/>
              <a:gd name="connsiteX25" fmla="*/ 2528092 w 4412455"/>
              <a:gd name="connsiteY25" fmla="*/ 3949701 h 3949701"/>
              <a:gd name="connsiteX26" fmla="*/ 2309812 w 4412455"/>
              <a:gd name="connsiteY26" fmla="*/ 3854453 h 3949701"/>
              <a:gd name="connsiteX27" fmla="*/ 1427956 w 4412455"/>
              <a:gd name="connsiteY27" fmla="*/ 3665540 h 3949701"/>
              <a:gd name="connsiteX28" fmla="*/ 1407318 w 4412455"/>
              <a:gd name="connsiteY28" fmla="*/ 3632996 h 3949701"/>
              <a:gd name="connsiteX29" fmla="*/ 1228724 w 4412455"/>
              <a:gd name="connsiteY29" fmla="*/ 3706815 h 3949701"/>
              <a:gd name="connsiteX30" fmla="*/ 1193007 w 4412455"/>
              <a:gd name="connsiteY30" fmla="*/ 3652046 h 3949701"/>
              <a:gd name="connsiteX31" fmla="*/ 1052513 w 4412455"/>
              <a:gd name="connsiteY31" fmla="*/ 3604421 h 3949701"/>
              <a:gd name="connsiteX32" fmla="*/ 923925 w 4412455"/>
              <a:gd name="connsiteY32" fmla="*/ 3713959 h 3949701"/>
              <a:gd name="connsiteX33" fmla="*/ 681038 w 4412455"/>
              <a:gd name="connsiteY33" fmla="*/ 3602040 h 3949701"/>
              <a:gd name="connsiteX34" fmla="*/ 361950 w 4412455"/>
              <a:gd name="connsiteY34" fmla="*/ 3521078 h 3949701"/>
              <a:gd name="connsiteX35" fmla="*/ 295275 w 4412455"/>
              <a:gd name="connsiteY35" fmla="*/ 3263902 h 3949701"/>
              <a:gd name="connsiteX36" fmla="*/ 315120 w 4412455"/>
              <a:gd name="connsiteY36" fmla="*/ 3221040 h 3949701"/>
              <a:gd name="connsiteX37" fmla="*/ 333375 w 4412455"/>
              <a:gd name="connsiteY37" fmla="*/ 3061496 h 3949701"/>
              <a:gd name="connsiteX38" fmla="*/ 238125 w 4412455"/>
              <a:gd name="connsiteY38" fmla="*/ 2820990 h 3949701"/>
              <a:gd name="connsiteX39" fmla="*/ 54769 w 4412455"/>
              <a:gd name="connsiteY39" fmla="*/ 2573340 h 3949701"/>
              <a:gd name="connsiteX40" fmla="*/ 97632 w 4412455"/>
              <a:gd name="connsiteY40" fmla="*/ 2525715 h 3949701"/>
              <a:gd name="connsiteX41" fmla="*/ 0 w 4412455"/>
              <a:gd name="connsiteY41" fmla="*/ 2011365 h 3949701"/>
              <a:gd name="connsiteX42" fmla="*/ 336547 w 4412455"/>
              <a:gd name="connsiteY42" fmla="*/ 1804988 h 3949701"/>
              <a:gd name="connsiteX43" fmla="*/ 1938335 w 4412455"/>
              <a:gd name="connsiteY43" fmla="*/ 661194 h 3949701"/>
              <a:gd name="connsiteX44" fmla="*/ 2536029 w 4412455"/>
              <a:gd name="connsiteY44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3764756 w 4412455"/>
              <a:gd name="connsiteY22" fmla="*/ 3949701 h 3949701"/>
              <a:gd name="connsiteX23" fmla="*/ 2662237 w 4412455"/>
              <a:gd name="connsiteY23" fmla="*/ 3747295 h 3949701"/>
              <a:gd name="connsiteX24" fmla="*/ 2528092 w 4412455"/>
              <a:gd name="connsiteY24" fmla="*/ 3949701 h 3949701"/>
              <a:gd name="connsiteX25" fmla="*/ 2309812 w 4412455"/>
              <a:gd name="connsiteY25" fmla="*/ 3854453 h 3949701"/>
              <a:gd name="connsiteX26" fmla="*/ 1427956 w 4412455"/>
              <a:gd name="connsiteY26" fmla="*/ 3665540 h 3949701"/>
              <a:gd name="connsiteX27" fmla="*/ 1407318 w 4412455"/>
              <a:gd name="connsiteY27" fmla="*/ 3632996 h 3949701"/>
              <a:gd name="connsiteX28" fmla="*/ 1228724 w 4412455"/>
              <a:gd name="connsiteY28" fmla="*/ 3706815 h 3949701"/>
              <a:gd name="connsiteX29" fmla="*/ 1193007 w 4412455"/>
              <a:gd name="connsiteY29" fmla="*/ 3652046 h 3949701"/>
              <a:gd name="connsiteX30" fmla="*/ 1052513 w 4412455"/>
              <a:gd name="connsiteY30" fmla="*/ 3604421 h 3949701"/>
              <a:gd name="connsiteX31" fmla="*/ 923925 w 4412455"/>
              <a:gd name="connsiteY31" fmla="*/ 3713959 h 3949701"/>
              <a:gd name="connsiteX32" fmla="*/ 681038 w 4412455"/>
              <a:gd name="connsiteY32" fmla="*/ 3602040 h 3949701"/>
              <a:gd name="connsiteX33" fmla="*/ 361950 w 4412455"/>
              <a:gd name="connsiteY33" fmla="*/ 3521078 h 3949701"/>
              <a:gd name="connsiteX34" fmla="*/ 295275 w 4412455"/>
              <a:gd name="connsiteY34" fmla="*/ 3263902 h 3949701"/>
              <a:gd name="connsiteX35" fmla="*/ 315120 w 4412455"/>
              <a:gd name="connsiteY35" fmla="*/ 3221040 h 3949701"/>
              <a:gd name="connsiteX36" fmla="*/ 333375 w 4412455"/>
              <a:gd name="connsiteY36" fmla="*/ 3061496 h 3949701"/>
              <a:gd name="connsiteX37" fmla="*/ 238125 w 4412455"/>
              <a:gd name="connsiteY37" fmla="*/ 2820990 h 3949701"/>
              <a:gd name="connsiteX38" fmla="*/ 54769 w 4412455"/>
              <a:gd name="connsiteY38" fmla="*/ 2573340 h 3949701"/>
              <a:gd name="connsiteX39" fmla="*/ 97632 w 4412455"/>
              <a:gd name="connsiteY39" fmla="*/ 2525715 h 3949701"/>
              <a:gd name="connsiteX40" fmla="*/ 0 w 4412455"/>
              <a:gd name="connsiteY40" fmla="*/ 2011365 h 3949701"/>
              <a:gd name="connsiteX41" fmla="*/ 336547 w 4412455"/>
              <a:gd name="connsiteY41" fmla="*/ 1804988 h 3949701"/>
              <a:gd name="connsiteX42" fmla="*/ 1938335 w 4412455"/>
              <a:gd name="connsiteY42" fmla="*/ 661194 h 3949701"/>
              <a:gd name="connsiteX43" fmla="*/ 2536029 w 4412455"/>
              <a:gd name="connsiteY43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3805237 w 4412455"/>
              <a:gd name="connsiteY21" fmla="*/ 3935413 h 3949701"/>
              <a:gd name="connsiteX22" fmla="*/ 2662237 w 4412455"/>
              <a:gd name="connsiteY22" fmla="*/ 3747295 h 3949701"/>
              <a:gd name="connsiteX23" fmla="*/ 2528092 w 4412455"/>
              <a:gd name="connsiteY23" fmla="*/ 3949701 h 3949701"/>
              <a:gd name="connsiteX24" fmla="*/ 2309812 w 4412455"/>
              <a:gd name="connsiteY24" fmla="*/ 3854453 h 3949701"/>
              <a:gd name="connsiteX25" fmla="*/ 1427956 w 4412455"/>
              <a:gd name="connsiteY25" fmla="*/ 3665540 h 3949701"/>
              <a:gd name="connsiteX26" fmla="*/ 1407318 w 4412455"/>
              <a:gd name="connsiteY26" fmla="*/ 3632996 h 3949701"/>
              <a:gd name="connsiteX27" fmla="*/ 1228724 w 4412455"/>
              <a:gd name="connsiteY27" fmla="*/ 3706815 h 3949701"/>
              <a:gd name="connsiteX28" fmla="*/ 1193007 w 4412455"/>
              <a:gd name="connsiteY28" fmla="*/ 3652046 h 3949701"/>
              <a:gd name="connsiteX29" fmla="*/ 1052513 w 4412455"/>
              <a:gd name="connsiteY29" fmla="*/ 3604421 h 3949701"/>
              <a:gd name="connsiteX30" fmla="*/ 923925 w 4412455"/>
              <a:gd name="connsiteY30" fmla="*/ 3713959 h 3949701"/>
              <a:gd name="connsiteX31" fmla="*/ 681038 w 4412455"/>
              <a:gd name="connsiteY31" fmla="*/ 3602040 h 3949701"/>
              <a:gd name="connsiteX32" fmla="*/ 361950 w 4412455"/>
              <a:gd name="connsiteY32" fmla="*/ 3521078 h 3949701"/>
              <a:gd name="connsiteX33" fmla="*/ 295275 w 4412455"/>
              <a:gd name="connsiteY33" fmla="*/ 3263902 h 3949701"/>
              <a:gd name="connsiteX34" fmla="*/ 315120 w 4412455"/>
              <a:gd name="connsiteY34" fmla="*/ 3221040 h 3949701"/>
              <a:gd name="connsiteX35" fmla="*/ 333375 w 4412455"/>
              <a:gd name="connsiteY35" fmla="*/ 3061496 h 3949701"/>
              <a:gd name="connsiteX36" fmla="*/ 238125 w 4412455"/>
              <a:gd name="connsiteY36" fmla="*/ 2820990 h 3949701"/>
              <a:gd name="connsiteX37" fmla="*/ 54769 w 4412455"/>
              <a:gd name="connsiteY37" fmla="*/ 2573340 h 3949701"/>
              <a:gd name="connsiteX38" fmla="*/ 97632 w 4412455"/>
              <a:gd name="connsiteY38" fmla="*/ 2525715 h 3949701"/>
              <a:gd name="connsiteX39" fmla="*/ 0 w 4412455"/>
              <a:gd name="connsiteY39" fmla="*/ 2011365 h 3949701"/>
              <a:gd name="connsiteX40" fmla="*/ 336547 w 4412455"/>
              <a:gd name="connsiteY40" fmla="*/ 1804988 h 3949701"/>
              <a:gd name="connsiteX41" fmla="*/ 1938335 w 4412455"/>
              <a:gd name="connsiteY41" fmla="*/ 661194 h 3949701"/>
              <a:gd name="connsiteX42" fmla="*/ 2536029 w 4412455"/>
              <a:gd name="connsiteY42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3824287 w 4412455"/>
              <a:gd name="connsiteY20" fmla="*/ 3887788 h 3949701"/>
              <a:gd name="connsiteX21" fmla="*/ 2662237 w 4412455"/>
              <a:gd name="connsiteY21" fmla="*/ 3747295 h 3949701"/>
              <a:gd name="connsiteX22" fmla="*/ 2528092 w 4412455"/>
              <a:gd name="connsiteY22" fmla="*/ 3949701 h 3949701"/>
              <a:gd name="connsiteX23" fmla="*/ 2309812 w 4412455"/>
              <a:gd name="connsiteY23" fmla="*/ 3854453 h 3949701"/>
              <a:gd name="connsiteX24" fmla="*/ 1427956 w 4412455"/>
              <a:gd name="connsiteY24" fmla="*/ 3665540 h 3949701"/>
              <a:gd name="connsiteX25" fmla="*/ 1407318 w 4412455"/>
              <a:gd name="connsiteY25" fmla="*/ 3632996 h 3949701"/>
              <a:gd name="connsiteX26" fmla="*/ 1228724 w 4412455"/>
              <a:gd name="connsiteY26" fmla="*/ 3706815 h 3949701"/>
              <a:gd name="connsiteX27" fmla="*/ 1193007 w 4412455"/>
              <a:gd name="connsiteY27" fmla="*/ 3652046 h 3949701"/>
              <a:gd name="connsiteX28" fmla="*/ 1052513 w 4412455"/>
              <a:gd name="connsiteY28" fmla="*/ 3604421 h 3949701"/>
              <a:gd name="connsiteX29" fmla="*/ 923925 w 4412455"/>
              <a:gd name="connsiteY29" fmla="*/ 3713959 h 3949701"/>
              <a:gd name="connsiteX30" fmla="*/ 681038 w 4412455"/>
              <a:gd name="connsiteY30" fmla="*/ 3602040 h 3949701"/>
              <a:gd name="connsiteX31" fmla="*/ 361950 w 4412455"/>
              <a:gd name="connsiteY31" fmla="*/ 3521078 h 3949701"/>
              <a:gd name="connsiteX32" fmla="*/ 295275 w 4412455"/>
              <a:gd name="connsiteY32" fmla="*/ 3263902 h 3949701"/>
              <a:gd name="connsiteX33" fmla="*/ 315120 w 4412455"/>
              <a:gd name="connsiteY33" fmla="*/ 3221040 h 3949701"/>
              <a:gd name="connsiteX34" fmla="*/ 333375 w 4412455"/>
              <a:gd name="connsiteY34" fmla="*/ 3061496 h 3949701"/>
              <a:gd name="connsiteX35" fmla="*/ 238125 w 4412455"/>
              <a:gd name="connsiteY35" fmla="*/ 2820990 h 3949701"/>
              <a:gd name="connsiteX36" fmla="*/ 54769 w 4412455"/>
              <a:gd name="connsiteY36" fmla="*/ 2573340 h 3949701"/>
              <a:gd name="connsiteX37" fmla="*/ 97632 w 4412455"/>
              <a:gd name="connsiteY37" fmla="*/ 2525715 h 3949701"/>
              <a:gd name="connsiteX38" fmla="*/ 0 w 4412455"/>
              <a:gd name="connsiteY38" fmla="*/ 2011365 h 3949701"/>
              <a:gd name="connsiteX39" fmla="*/ 336547 w 4412455"/>
              <a:gd name="connsiteY39" fmla="*/ 1804988 h 3949701"/>
              <a:gd name="connsiteX40" fmla="*/ 1938335 w 4412455"/>
              <a:gd name="connsiteY40" fmla="*/ 661194 h 3949701"/>
              <a:gd name="connsiteX41" fmla="*/ 2536029 w 4412455"/>
              <a:gd name="connsiteY41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3943349 w 4412455"/>
              <a:gd name="connsiteY19" fmla="*/ 3871119 h 3949701"/>
              <a:gd name="connsiteX20" fmla="*/ 2662237 w 4412455"/>
              <a:gd name="connsiteY20" fmla="*/ 3747295 h 3949701"/>
              <a:gd name="connsiteX21" fmla="*/ 2528092 w 4412455"/>
              <a:gd name="connsiteY21" fmla="*/ 3949701 h 3949701"/>
              <a:gd name="connsiteX22" fmla="*/ 2309812 w 4412455"/>
              <a:gd name="connsiteY22" fmla="*/ 3854453 h 3949701"/>
              <a:gd name="connsiteX23" fmla="*/ 1427956 w 4412455"/>
              <a:gd name="connsiteY23" fmla="*/ 3665540 h 3949701"/>
              <a:gd name="connsiteX24" fmla="*/ 1407318 w 4412455"/>
              <a:gd name="connsiteY24" fmla="*/ 3632996 h 3949701"/>
              <a:gd name="connsiteX25" fmla="*/ 1228724 w 4412455"/>
              <a:gd name="connsiteY25" fmla="*/ 3706815 h 3949701"/>
              <a:gd name="connsiteX26" fmla="*/ 1193007 w 4412455"/>
              <a:gd name="connsiteY26" fmla="*/ 3652046 h 3949701"/>
              <a:gd name="connsiteX27" fmla="*/ 1052513 w 4412455"/>
              <a:gd name="connsiteY27" fmla="*/ 3604421 h 3949701"/>
              <a:gd name="connsiteX28" fmla="*/ 923925 w 4412455"/>
              <a:gd name="connsiteY28" fmla="*/ 3713959 h 3949701"/>
              <a:gd name="connsiteX29" fmla="*/ 681038 w 4412455"/>
              <a:gd name="connsiteY29" fmla="*/ 3602040 h 3949701"/>
              <a:gd name="connsiteX30" fmla="*/ 361950 w 4412455"/>
              <a:gd name="connsiteY30" fmla="*/ 3521078 h 3949701"/>
              <a:gd name="connsiteX31" fmla="*/ 295275 w 4412455"/>
              <a:gd name="connsiteY31" fmla="*/ 3263902 h 3949701"/>
              <a:gd name="connsiteX32" fmla="*/ 315120 w 4412455"/>
              <a:gd name="connsiteY32" fmla="*/ 3221040 h 3949701"/>
              <a:gd name="connsiteX33" fmla="*/ 333375 w 4412455"/>
              <a:gd name="connsiteY33" fmla="*/ 3061496 h 3949701"/>
              <a:gd name="connsiteX34" fmla="*/ 238125 w 4412455"/>
              <a:gd name="connsiteY34" fmla="*/ 2820990 h 3949701"/>
              <a:gd name="connsiteX35" fmla="*/ 54769 w 4412455"/>
              <a:gd name="connsiteY35" fmla="*/ 2573340 h 3949701"/>
              <a:gd name="connsiteX36" fmla="*/ 97632 w 4412455"/>
              <a:gd name="connsiteY36" fmla="*/ 2525715 h 3949701"/>
              <a:gd name="connsiteX37" fmla="*/ 0 w 4412455"/>
              <a:gd name="connsiteY37" fmla="*/ 2011365 h 3949701"/>
              <a:gd name="connsiteX38" fmla="*/ 336547 w 4412455"/>
              <a:gd name="connsiteY38" fmla="*/ 1804988 h 3949701"/>
              <a:gd name="connsiteX39" fmla="*/ 1938335 w 4412455"/>
              <a:gd name="connsiteY39" fmla="*/ 661194 h 3949701"/>
              <a:gd name="connsiteX40" fmla="*/ 2536029 w 4412455"/>
              <a:gd name="connsiteY40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3960018 w 4412455"/>
              <a:gd name="connsiteY18" fmla="*/ 3813970 h 3949701"/>
              <a:gd name="connsiteX19" fmla="*/ 2662237 w 4412455"/>
              <a:gd name="connsiteY19" fmla="*/ 3747295 h 3949701"/>
              <a:gd name="connsiteX20" fmla="*/ 2528092 w 4412455"/>
              <a:gd name="connsiteY20" fmla="*/ 3949701 h 3949701"/>
              <a:gd name="connsiteX21" fmla="*/ 2309812 w 4412455"/>
              <a:gd name="connsiteY21" fmla="*/ 3854453 h 3949701"/>
              <a:gd name="connsiteX22" fmla="*/ 1427956 w 4412455"/>
              <a:gd name="connsiteY22" fmla="*/ 3665540 h 3949701"/>
              <a:gd name="connsiteX23" fmla="*/ 1407318 w 4412455"/>
              <a:gd name="connsiteY23" fmla="*/ 3632996 h 3949701"/>
              <a:gd name="connsiteX24" fmla="*/ 1228724 w 4412455"/>
              <a:gd name="connsiteY24" fmla="*/ 3706815 h 3949701"/>
              <a:gd name="connsiteX25" fmla="*/ 1193007 w 4412455"/>
              <a:gd name="connsiteY25" fmla="*/ 3652046 h 3949701"/>
              <a:gd name="connsiteX26" fmla="*/ 1052513 w 4412455"/>
              <a:gd name="connsiteY26" fmla="*/ 3604421 h 3949701"/>
              <a:gd name="connsiteX27" fmla="*/ 923925 w 4412455"/>
              <a:gd name="connsiteY27" fmla="*/ 3713959 h 3949701"/>
              <a:gd name="connsiteX28" fmla="*/ 681038 w 4412455"/>
              <a:gd name="connsiteY28" fmla="*/ 3602040 h 3949701"/>
              <a:gd name="connsiteX29" fmla="*/ 361950 w 4412455"/>
              <a:gd name="connsiteY29" fmla="*/ 3521078 h 3949701"/>
              <a:gd name="connsiteX30" fmla="*/ 295275 w 4412455"/>
              <a:gd name="connsiteY30" fmla="*/ 3263902 h 3949701"/>
              <a:gd name="connsiteX31" fmla="*/ 315120 w 4412455"/>
              <a:gd name="connsiteY31" fmla="*/ 3221040 h 3949701"/>
              <a:gd name="connsiteX32" fmla="*/ 333375 w 4412455"/>
              <a:gd name="connsiteY32" fmla="*/ 3061496 h 3949701"/>
              <a:gd name="connsiteX33" fmla="*/ 238125 w 4412455"/>
              <a:gd name="connsiteY33" fmla="*/ 2820990 h 3949701"/>
              <a:gd name="connsiteX34" fmla="*/ 54769 w 4412455"/>
              <a:gd name="connsiteY34" fmla="*/ 2573340 h 3949701"/>
              <a:gd name="connsiteX35" fmla="*/ 97632 w 4412455"/>
              <a:gd name="connsiteY35" fmla="*/ 2525715 h 3949701"/>
              <a:gd name="connsiteX36" fmla="*/ 0 w 4412455"/>
              <a:gd name="connsiteY36" fmla="*/ 2011365 h 3949701"/>
              <a:gd name="connsiteX37" fmla="*/ 336547 w 4412455"/>
              <a:gd name="connsiteY37" fmla="*/ 1804988 h 3949701"/>
              <a:gd name="connsiteX38" fmla="*/ 1938335 w 4412455"/>
              <a:gd name="connsiteY38" fmla="*/ 661194 h 3949701"/>
              <a:gd name="connsiteX39" fmla="*/ 2536029 w 4412455"/>
              <a:gd name="connsiteY39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3924299 w 4412455"/>
              <a:gd name="connsiteY17" fmla="*/ 3799682 h 3949701"/>
              <a:gd name="connsiteX18" fmla="*/ 2662237 w 4412455"/>
              <a:gd name="connsiteY18" fmla="*/ 3747295 h 3949701"/>
              <a:gd name="connsiteX19" fmla="*/ 2528092 w 4412455"/>
              <a:gd name="connsiteY19" fmla="*/ 3949701 h 3949701"/>
              <a:gd name="connsiteX20" fmla="*/ 2309812 w 4412455"/>
              <a:gd name="connsiteY20" fmla="*/ 3854453 h 3949701"/>
              <a:gd name="connsiteX21" fmla="*/ 1427956 w 4412455"/>
              <a:gd name="connsiteY21" fmla="*/ 3665540 h 3949701"/>
              <a:gd name="connsiteX22" fmla="*/ 1407318 w 4412455"/>
              <a:gd name="connsiteY22" fmla="*/ 3632996 h 3949701"/>
              <a:gd name="connsiteX23" fmla="*/ 1228724 w 4412455"/>
              <a:gd name="connsiteY23" fmla="*/ 3706815 h 3949701"/>
              <a:gd name="connsiteX24" fmla="*/ 1193007 w 4412455"/>
              <a:gd name="connsiteY24" fmla="*/ 3652046 h 3949701"/>
              <a:gd name="connsiteX25" fmla="*/ 1052513 w 4412455"/>
              <a:gd name="connsiteY25" fmla="*/ 3604421 h 3949701"/>
              <a:gd name="connsiteX26" fmla="*/ 923925 w 4412455"/>
              <a:gd name="connsiteY26" fmla="*/ 3713959 h 3949701"/>
              <a:gd name="connsiteX27" fmla="*/ 681038 w 4412455"/>
              <a:gd name="connsiteY27" fmla="*/ 3602040 h 3949701"/>
              <a:gd name="connsiteX28" fmla="*/ 361950 w 4412455"/>
              <a:gd name="connsiteY28" fmla="*/ 3521078 h 3949701"/>
              <a:gd name="connsiteX29" fmla="*/ 295275 w 4412455"/>
              <a:gd name="connsiteY29" fmla="*/ 3263902 h 3949701"/>
              <a:gd name="connsiteX30" fmla="*/ 315120 w 4412455"/>
              <a:gd name="connsiteY30" fmla="*/ 3221040 h 3949701"/>
              <a:gd name="connsiteX31" fmla="*/ 333375 w 4412455"/>
              <a:gd name="connsiteY31" fmla="*/ 3061496 h 3949701"/>
              <a:gd name="connsiteX32" fmla="*/ 238125 w 4412455"/>
              <a:gd name="connsiteY32" fmla="*/ 2820990 h 3949701"/>
              <a:gd name="connsiteX33" fmla="*/ 54769 w 4412455"/>
              <a:gd name="connsiteY33" fmla="*/ 2573340 h 3949701"/>
              <a:gd name="connsiteX34" fmla="*/ 97632 w 4412455"/>
              <a:gd name="connsiteY34" fmla="*/ 2525715 h 3949701"/>
              <a:gd name="connsiteX35" fmla="*/ 0 w 4412455"/>
              <a:gd name="connsiteY35" fmla="*/ 2011365 h 3949701"/>
              <a:gd name="connsiteX36" fmla="*/ 336547 w 4412455"/>
              <a:gd name="connsiteY36" fmla="*/ 1804988 h 3949701"/>
              <a:gd name="connsiteX37" fmla="*/ 1938335 w 4412455"/>
              <a:gd name="connsiteY37" fmla="*/ 661194 h 3949701"/>
              <a:gd name="connsiteX38" fmla="*/ 2536029 w 4412455"/>
              <a:gd name="connsiteY38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4069556 w 4412455"/>
              <a:gd name="connsiteY16" fmla="*/ 3723481 h 3949701"/>
              <a:gd name="connsiteX17" fmla="*/ 2662237 w 4412455"/>
              <a:gd name="connsiteY17" fmla="*/ 3747295 h 3949701"/>
              <a:gd name="connsiteX18" fmla="*/ 2528092 w 4412455"/>
              <a:gd name="connsiteY18" fmla="*/ 3949701 h 3949701"/>
              <a:gd name="connsiteX19" fmla="*/ 2309812 w 4412455"/>
              <a:gd name="connsiteY19" fmla="*/ 3854453 h 3949701"/>
              <a:gd name="connsiteX20" fmla="*/ 1427956 w 4412455"/>
              <a:gd name="connsiteY20" fmla="*/ 3665540 h 3949701"/>
              <a:gd name="connsiteX21" fmla="*/ 1407318 w 4412455"/>
              <a:gd name="connsiteY21" fmla="*/ 3632996 h 3949701"/>
              <a:gd name="connsiteX22" fmla="*/ 1228724 w 4412455"/>
              <a:gd name="connsiteY22" fmla="*/ 3706815 h 3949701"/>
              <a:gd name="connsiteX23" fmla="*/ 1193007 w 4412455"/>
              <a:gd name="connsiteY23" fmla="*/ 3652046 h 3949701"/>
              <a:gd name="connsiteX24" fmla="*/ 1052513 w 4412455"/>
              <a:gd name="connsiteY24" fmla="*/ 3604421 h 3949701"/>
              <a:gd name="connsiteX25" fmla="*/ 923925 w 4412455"/>
              <a:gd name="connsiteY25" fmla="*/ 3713959 h 3949701"/>
              <a:gd name="connsiteX26" fmla="*/ 681038 w 4412455"/>
              <a:gd name="connsiteY26" fmla="*/ 3602040 h 3949701"/>
              <a:gd name="connsiteX27" fmla="*/ 361950 w 4412455"/>
              <a:gd name="connsiteY27" fmla="*/ 3521078 h 3949701"/>
              <a:gd name="connsiteX28" fmla="*/ 295275 w 4412455"/>
              <a:gd name="connsiteY28" fmla="*/ 3263902 h 3949701"/>
              <a:gd name="connsiteX29" fmla="*/ 315120 w 4412455"/>
              <a:gd name="connsiteY29" fmla="*/ 3221040 h 3949701"/>
              <a:gd name="connsiteX30" fmla="*/ 333375 w 4412455"/>
              <a:gd name="connsiteY30" fmla="*/ 3061496 h 3949701"/>
              <a:gd name="connsiteX31" fmla="*/ 238125 w 4412455"/>
              <a:gd name="connsiteY31" fmla="*/ 2820990 h 3949701"/>
              <a:gd name="connsiteX32" fmla="*/ 54769 w 4412455"/>
              <a:gd name="connsiteY32" fmla="*/ 2573340 h 3949701"/>
              <a:gd name="connsiteX33" fmla="*/ 97632 w 4412455"/>
              <a:gd name="connsiteY33" fmla="*/ 2525715 h 3949701"/>
              <a:gd name="connsiteX34" fmla="*/ 0 w 4412455"/>
              <a:gd name="connsiteY34" fmla="*/ 2011365 h 3949701"/>
              <a:gd name="connsiteX35" fmla="*/ 336547 w 4412455"/>
              <a:gd name="connsiteY35" fmla="*/ 1804988 h 3949701"/>
              <a:gd name="connsiteX36" fmla="*/ 1938335 w 4412455"/>
              <a:gd name="connsiteY36" fmla="*/ 661194 h 3949701"/>
              <a:gd name="connsiteX37" fmla="*/ 2536029 w 4412455"/>
              <a:gd name="connsiteY37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4169568 w 4412455"/>
              <a:gd name="connsiteY15" fmla="*/ 3630613 h 3949701"/>
              <a:gd name="connsiteX16" fmla="*/ 2662237 w 4412455"/>
              <a:gd name="connsiteY16" fmla="*/ 3747295 h 3949701"/>
              <a:gd name="connsiteX17" fmla="*/ 2528092 w 4412455"/>
              <a:gd name="connsiteY17" fmla="*/ 3949701 h 3949701"/>
              <a:gd name="connsiteX18" fmla="*/ 2309812 w 4412455"/>
              <a:gd name="connsiteY18" fmla="*/ 3854453 h 3949701"/>
              <a:gd name="connsiteX19" fmla="*/ 1427956 w 4412455"/>
              <a:gd name="connsiteY19" fmla="*/ 3665540 h 3949701"/>
              <a:gd name="connsiteX20" fmla="*/ 1407318 w 4412455"/>
              <a:gd name="connsiteY20" fmla="*/ 3632996 h 3949701"/>
              <a:gd name="connsiteX21" fmla="*/ 1228724 w 4412455"/>
              <a:gd name="connsiteY21" fmla="*/ 3706815 h 3949701"/>
              <a:gd name="connsiteX22" fmla="*/ 1193007 w 4412455"/>
              <a:gd name="connsiteY22" fmla="*/ 3652046 h 3949701"/>
              <a:gd name="connsiteX23" fmla="*/ 1052513 w 4412455"/>
              <a:gd name="connsiteY23" fmla="*/ 3604421 h 3949701"/>
              <a:gd name="connsiteX24" fmla="*/ 923925 w 4412455"/>
              <a:gd name="connsiteY24" fmla="*/ 3713959 h 3949701"/>
              <a:gd name="connsiteX25" fmla="*/ 681038 w 4412455"/>
              <a:gd name="connsiteY25" fmla="*/ 3602040 h 3949701"/>
              <a:gd name="connsiteX26" fmla="*/ 361950 w 4412455"/>
              <a:gd name="connsiteY26" fmla="*/ 3521078 h 3949701"/>
              <a:gd name="connsiteX27" fmla="*/ 295275 w 4412455"/>
              <a:gd name="connsiteY27" fmla="*/ 3263902 h 3949701"/>
              <a:gd name="connsiteX28" fmla="*/ 315120 w 4412455"/>
              <a:gd name="connsiteY28" fmla="*/ 3221040 h 3949701"/>
              <a:gd name="connsiteX29" fmla="*/ 333375 w 4412455"/>
              <a:gd name="connsiteY29" fmla="*/ 3061496 h 3949701"/>
              <a:gd name="connsiteX30" fmla="*/ 238125 w 4412455"/>
              <a:gd name="connsiteY30" fmla="*/ 2820990 h 3949701"/>
              <a:gd name="connsiteX31" fmla="*/ 54769 w 4412455"/>
              <a:gd name="connsiteY31" fmla="*/ 2573340 h 3949701"/>
              <a:gd name="connsiteX32" fmla="*/ 97632 w 4412455"/>
              <a:gd name="connsiteY32" fmla="*/ 2525715 h 3949701"/>
              <a:gd name="connsiteX33" fmla="*/ 0 w 4412455"/>
              <a:gd name="connsiteY33" fmla="*/ 2011365 h 3949701"/>
              <a:gd name="connsiteX34" fmla="*/ 336547 w 4412455"/>
              <a:gd name="connsiteY34" fmla="*/ 1804988 h 3949701"/>
              <a:gd name="connsiteX35" fmla="*/ 1938335 w 4412455"/>
              <a:gd name="connsiteY35" fmla="*/ 661194 h 3949701"/>
              <a:gd name="connsiteX36" fmla="*/ 2536029 w 4412455"/>
              <a:gd name="connsiteY36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4217193 w 4412455"/>
              <a:gd name="connsiteY14" fmla="*/ 3644901 h 3949701"/>
              <a:gd name="connsiteX15" fmla="*/ 2662237 w 4412455"/>
              <a:gd name="connsiteY15" fmla="*/ 3747295 h 3949701"/>
              <a:gd name="connsiteX16" fmla="*/ 2528092 w 4412455"/>
              <a:gd name="connsiteY16" fmla="*/ 3949701 h 3949701"/>
              <a:gd name="connsiteX17" fmla="*/ 2309812 w 4412455"/>
              <a:gd name="connsiteY17" fmla="*/ 3854453 h 3949701"/>
              <a:gd name="connsiteX18" fmla="*/ 1427956 w 4412455"/>
              <a:gd name="connsiteY18" fmla="*/ 3665540 h 3949701"/>
              <a:gd name="connsiteX19" fmla="*/ 1407318 w 4412455"/>
              <a:gd name="connsiteY19" fmla="*/ 3632996 h 3949701"/>
              <a:gd name="connsiteX20" fmla="*/ 1228724 w 4412455"/>
              <a:gd name="connsiteY20" fmla="*/ 3706815 h 3949701"/>
              <a:gd name="connsiteX21" fmla="*/ 1193007 w 4412455"/>
              <a:gd name="connsiteY21" fmla="*/ 3652046 h 3949701"/>
              <a:gd name="connsiteX22" fmla="*/ 1052513 w 4412455"/>
              <a:gd name="connsiteY22" fmla="*/ 3604421 h 3949701"/>
              <a:gd name="connsiteX23" fmla="*/ 923925 w 4412455"/>
              <a:gd name="connsiteY23" fmla="*/ 3713959 h 3949701"/>
              <a:gd name="connsiteX24" fmla="*/ 681038 w 4412455"/>
              <a:gd name="connsiteY24" fmla="*/ 3602040 h 3949701"/>
              <a:gd name="connsiteX25" fmla="*/ 361950 w 4412455"/>
              <a:gd name="connsiteY25" fmla="*/ 3521078 h 3949701"/>
              <a:gd name="connsiteX26" fmla="*/ 295275 w 4412455"/>
              <a:gd name="connsiteY26" fmla="*/ 3263902 h 3949701"/>
              <a:gd name="connsiteX27" fmla="*/ 315120 w 4412455"/>
              <a:gd name="connsiteY27" fmla="*/ 3221040 h 3949701"/>
              <a:gd name="connsiteX28" fmla="*/ 333375 w 4412455"/>
              <a:gd name="connsiteY28" fmla="*/ 3061496 h 3949701"/>
              <a:gd name="connsiteX29" fmla="*/ 238125 w 4412455"/>
              <a:gd name="connsiteY29" fmla="*/ 2820990 h 3949701"/>
              <a:gd name="connsiteX30" fmla="*/ 54769 w 4412455"/>
              <a:gd name="connsiteY30" fmla="*/ 2573340 h 3949701"/>
              <a:gd name="connsiteX31" fmla="*/ 97632 w 4412455"/>
              <a:gd name="connsiteY31" fmla="*/ 2525715 h 3949701"/>
              <a:gd name="connsiteX32" fmla="*/ 0 w 4412455"/>
              <a:gd name="connsiteY32" fmla="*/ 2011365 h 3949701"/>
              <a:gd name="connsiteX33" fmla="*/ 336547 w 4412455"/>
              <a:gd name="connsiteY33" fmla="*/ 1804988 h 3949701"/>
              <a:gd name="connsiteX34" fmla="*/ 1938335 w 4412455"/>
              <a:gd name="connsiteY34" fmla="*/ 661194 h 3949701"/>
              <a:gd name="connsiteX35" fmla="*/ 2536029 w 4412455"/>
              <a:gd name="connsiteY35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4360066 w 4412455"/>
              <a:gd name="connsiteY12" fmla="*/ 3760789 h 3949701"/>
              <a:gd name="connsiteX13" fmla="*/ 4317206 w 4412455"/>
              <a:gd name="connsiteY13" fmla="*/ 3790157 h 3949701"/>
              <a:gd name="connsiteX14" fmla="*/ 2662237 w 4412455"/>
              <a:gd name="connsiteY14" fmla="*/ 3747295 h 3949701"/>
              <a:gd name="connsiteX15" fmla="*/ 2528092 w 4412455"/>
              <a:gd name="connsiteY15" fmla="*/ 3949701 h 3949701"/>
              <a:gd name="connsiteX16" fmla="*/ 2309812 w 4412455"/>
              <a:gd name="connsiteY16" fmla="*/ 3854453 h 3949701"/>
              <a:gd name="connsiteX17" fmla="*/ 1427956 w 4412455"/>
              <a:gd name="connsiteY17" fmla="*/ 3665540 h 3949701"/>
              <a:gd name="connsiteX18" fmla="*/ 1407318 w 4412455"/>
              <a:gd name="connsiteY18" fmla="*/ 3632996 h 3949701"/>
              <a:gd name="connsiteX19" fmla="*/ 1228724 w 4412455"/>
              <a:gd name="connsiteY19" fmla="*/ 3706815 h 3949701"/>
              <a:gd name="connsiteX20" fmla="*/ 1193007 w 4412455"/>
              <a:gd name="connsiteY20" fmla="*/ 3652046 h 3949701"/>
              <a:gd name="connsiteX21" fmla="*/ 1052513 w 4412455"/>
              <a:gd name="connsiteY21" fmla="*/ 3604421 h 3949701"/>
              <a:gd name="connsiteX22" fmla="*/ 923925 w 4412455"/>
              <a:gd name="connsiteY22" fmla="*/ 3713959 h 3949701"/>
              <a:gd name="connsiteX23" fmla="*/ 681038 w 4412455"/>
              <a:gd name="connsiteY23" fmla="*/ 3602040 h 3949701"/>
              <a:gd name="connsiteX24" fmla="*/ 361950 w 4412455"/>
              <a:gd name="connsiteY24" fmla="*/ 3521078 h 3949701"/>
              <a:gd name="connsiteX25" fmla="*/ 295275 w 4412455"/>
              <a:gd name="connsiteY25" fmla="*/ 3263902 h 3949701"/>
              <a:gd name="connsiteX26" fmla="*/ 315120 w 4412455"/>
              <a:gd name="connsiteY26" fmla="*/ 3221040 h 3949701"/>
              <a:gd name="connsiteX27" fmla="*/ 333375 w 4412455"/>
              <a:gd name="connsiteY27" fmla="*/ 3061496 h 3949701"/>
              <a:gd name="connsiteX28" fmla="*/ 238125 w 4412455"/>
              <a:gd name="connsiteY28" fmla="*/ 2820990 h 3949701"/>
              <a:gd name="connsiteX29" fmla="*/ 54769 w 4412455"/>
              <a:gd name="connsiteY29" fmla="*/ 2573340 h 3949701"/>
              <a:gd name="connsiteX30" fmla="*/ 97632 w 4412455"/>
              <a:gd name="connsiteY30" fmla="*/ 2525715 h 3949701"/>
              <a:gd name="connsiteX31" fmla="*/ 0 w 4412455"/>
              <a:gd name="connsiteY31" fmla="*/ 2011365 h 3949701"/>
              <a:gd name="connsiteX32" fmla="*/ 336547 w 4412455"/>
              <a:gd name="connsiteY32" fmla="*/ 1804988 h 3949701"/>
              <a:gd name="connsiteX33" fmla="*/ 1938335 w 4412455"/>
              <a:gd name="connsiteY33" fmla="*/ 661194 h 3949701"/>
              <a:gd name="connsiteX34" fmla="*/ 2536029 w 4412455"/>
              <a:gd name="connsiteY34" fmla="*/ 0 h 3949701"/>
              <a:gd name="connsiteX0" fmla="*/ 2536029 w 4473130"/>
              <a:gd name="connsiteY0" fmla="*/ 0 h 3949701"/>
              <a:gd name="connsiteX1" fmla="*/ 2763041 w 4473130"/>
              <a:gd name="connsiteY1" fmla="*/ 341313 h 3949701"/>
              <a:gd name="connsiteX2" fmla="*/ 2089941 w 4473130"/>
              <a:gd name="connsiteY2" fmla="*/ 1062038 h 3949701"/>
              <a:gd name="connsiteX3" fmla="*/ 2194716 w 4473130"/>
              <a:gd name="connsiteY3" fmla="*/ 1427163 h 3949701"/>
              <a:gd name="connsiteX4" fmla="*/ 2267741 w 4473130"/>
              <a:gd name="connsiteY4" fmla="*/ 1528764 h 3949701"/>
              <a:gd name="connsiteX5" fmla="*/ 2721766 w 4473130"/>
              <a:gd name="connsiteY5" fmla="*/ 1754187 h 3949701"/>
              <a:gd name="connsiteX6" fmla="*/ 3172616 w 4473130"/>
              <a:gd name="connsiteY6" fmla="*/ 2816225 h 3949701"/>
              <a:gd name="connsiteX7" fmla="*/ 3642516 w 4473130"/>
              <a:gd name="connsiteY7" fmla="*/ 2789238 h 3949701"/>
              <a:gd name="connsiteX8" fmla="*/ 4029866 w 4473130"/>
              <a:gd name="connsiteY8" fmla="*/ 3030538 h 3949701"/>
              <a:gd name="connsiteX9" fmla="*/ 3915566 w 4473130"/>
              <a:gd name="connsiteY9" fmla="*/ 3414713 h 3949701"/>
              <a:gd name="connsiteX10" fmla="*/ 4395785 w 4473130"/>
              <a:gd name="connsiteY10" fmla="*/ 3610769 h 3949701"/>
              <a:gd name="connsiteX11" fmla="*/ 4412455 w 4473130"/>
              <a:gd name="connsiteY11" fmla="*/ 3683001 h 3949701"/>
              <a:gd name="connsiteX12" fmla="*/ 4317206 w 4473130"/>
              <a:gd name="connsiteY12" fmla="*/ 3790157 h 3949701"/>
              <a:gd name="connsiteX13" fmla="*/ 2662237 w 4473130"/>
              <a:gd name="connsiteY13" fmla="*/ 3747295 h 3949701"/>
              <a:gd name="connsiteX14" fmla="*/ 2528092 w 4473130"/>
              <a:gd name="connsiteY14" fmla="*/ 3949701 h 3949701"/>
              <a:gd name="connsiteX15" fmla="*/ 2309812 w 4473130"/>
              <a:gd name="connsiteY15" fmla="*/ 3854453 h 3949701"/>
              <a:gd name="connsiteX16" fmla="*/ 1427956 w 4473130"/>
              <a:gd name="connsiteY16" fmla="*/ 3665540 h 3949701"/>
              <a:gd name="connsiteX17" fmla="*/ 1407318 w 4473130"/>
              <a:gd name="connsiteY17" fmla="*/ 3632996 h 3949701"/>
              <a:gd name="connsiteX18" fmla="*/ 1228724 w 4473130"/>
              <a:gd name="connsiteY18" fmla="*/ 3706815 h 3949701"/>
              <a:gd name="connsiteX19" fmla="*/ 1193007 w 4473130"/>
              <a:gd name="connsiteY19" fmla="*/ 3652046 h 3949701"/>
              <a:gd name="connsiteX20" fmla="*/ 1052513 w 4473130"/>
              <a:gd name="connsiteY20" fmla="*/ 3604421 h 3949701"/>
              <a:gd name="connsiteX21" fmla="*/ 923925 w 4473130"/>
              <a:gd name="connsiteY21" fmla="*/ 3713959 h 3949701"/>
              <a:gd name="connsiteX22" fmla="*/ 681038 w 4473130"/>
              <a:gd name="connsiteY22" fmla="*/ 3602040 h 3949701"/>
              <a:gd name="connsiteX23" fmla="*/ 361950 w 4473130"/>
              <a:gd name="connsiteY23" fmla="*/ 3521078 h 3949701"/>
              <a:gd name="connsiteX24" fmla="*/ 295275 w 4473130"/>
              <a:gd name="connsiteY24" fmla="*/ 3263902 h 3949701"/>
              <a:gd name="connsiteX25" fmla="*/ 315120 w 4473130"/>
              <a:gd name="connsiteY25" fmla="*/ 3221040 h 3949701"/>
              <a:gd name="connsiteX26" fmla="*/ 333375 w 4473130"/>
              <a:gd name="connsiteY26" fmla="*/ 3061496 h 3949701"/>
              <a:gd name="connsiteX27" fmla="*/ 238125 w 4473130"/>
              <a:gd name="connsiteY27" fmla="*/ 2820990 h 3949701"/>
              <a:gd name="connsiteX28" fmla="*/ 54769 w 4473130"/>
              <a:gd name="connsiteY28" fmla="*/ 2573340 h 3949701"/>
              <a:gd name="connsiteX29" fmla="*/ 97632 w 4473130"/>
              <a:gd name="connsiteY29" fmla="*/ 2525715 h 3949701"/>
              <a:gd name="connsiteX30" fmla="*/ 0 w 4473130"/>
              <a:gd name="connsiteY30" fmla="*/ 2011365 h 3949701"/>
              <a:gd name="connsiteX31" fmla="*/ 336547 w 4473130"/>
              <a:gd name="connsiteY31" fmla="*/ 1804988 h 3949701"/>
              <a:gd name="connsiteX32" fmla="*/ 1938335 w 4473130"/>
              <a:gd name="connsiteY32" fmla="*/ 661194 h 3949701"/>
              <a:gd name="connsiteX33" fmla="*/ 2536029 w 4473130"/>
              <a:gd name="connsiteY33" fmla="*/ 0 h 3949701"/>
              <a:gd name="connsiteX0" fmla="*/ 2536029 w 4412455"/>
              <a:gd name="connsiteY0" fmla="*/ 0 h 3949701"/>
              <a:gd name="connsiteX1" fmla="*/ 2763041 w 4412455"/>
              <a:gd name="connsiteY1" fmla="*/ 341313 h 3949701"/>
              <a:gd name="connsiteX2" fmla="*/ 2089941 w 4412455"/>
              <a:gd name="connsiteY2" fmla="*/ 1062038 h 3949701"/>
              <a:gd name="connsiteX3" fmla="*/ 2194716 w 4412455"/>
              <a:gd name="connsiteY3" fmla="*/ 1427163 h 3949701"/>
              <a:gd name="connsiteX4" fmla="*/ 2267741 w 4412455"/>
              <a:gd name="connsiteY4" fmla="*/ 1528764 h 3949701"/>
              <a:gd name="connsiteX5" fmla="*/ 2721766 w 4412455"/>
              <a:gd name="connsiteY5" fmla="*/ 1754187 h 3949701"/>
              <a:gd name="connsiteX6" fmla="*/ 3172616 w 4412455"/>
              <a:gd name="connsiteY6" fmla="*/ 2816225 h 3949701"/>
              <a:gd name="connsiteX7" fmla="*/ 3642516 w 4412455"/>
              <a:gd name="connsiteY7" fmla="*/ 2789238 h 3949701"/>
              <a:gd name="connsiteX8" fmla="*/ 4029866 w 4412455"/>
              <a:gd name="connsiteY8" fmla="*/ 3030538 h 3949701"/>
              <a:gd name="connsiteX9" fmla="*/ 3915566 w 4412455"/>
              <a:gd name="connsiteY9" fmla="*/ 3414713 h 3949701"/>
              <a:gd name="connsiteX10" fmla="*/ 4395785 w 4412455"/>
              <a:gd name="connsiteY10" fmla="*/ 3610769 h 3949701"/>
              <a:gd name="connsiteX11" fmla="*/ 4412455 w 4412455"/>
              <a:gd name="connsiteY11" fmla="*/ 3683001 h 3949701"/>
              <a:gd name="connsiteX12" fmla="*/ 2662237 w 4412455"/>
              <a:gd name="connsiteY12" fmla="*/ 3747295 h 3949701"/>
              <a:gd name="connsiteX13" fmla="*/ 2528092 w 4412455"/>
              <a:gd name="connsiteY13" fmla="*/ 3949701 h 3949701"/>
              <a:gd name="connsiteX14" fmla="*/ 2309812 w 4412455"/>
              <a:gd name="connsiteY14" fmla="*/ 3854453 h 3949701"/>
              <a:gd name="connsiteX15" fmla="*/ 1427956 w 4412455"/>
              <a:gd name="connsiteY15" fmla="*/ 3665540 h 3949701"/>
              <a:gd name="connsiteX16" fmla="*/ 1407318 w 4412455"/>
              <a:gd name="connsiteY16" fmla="*/ 3632996 h 3949701"/>
              <a:gd name="connsiteX17" fmla="*/ 1228724 w 4412455"/>
              <a:gd name="connsiteY17" fmla="*/ 3706815 h 3949701"/>
              <a:gd name="connsiteX18" fmla="*/ 1193007 w 4412455"/>
              <a:gd name="connsiteY18" fmla="*/ 3652046 h 3949701"/>
              <a:gd name="connsiteX19" fmla="*/ 1052513 w 4412455"/>
              <a:gd name="connsiteY19" fmla="*/ 3604421 h 3949701"/>
              <a:gd name="connsiteX20" fmla="*/ 923925 w 4412455"/>
              <a:gd name="connsiteY20" fmla="*/ 3713959 h 3949701"/>
              <a:gd name="connsiteX21" fmla="*/ 681038 w 4412455"/>
              <a:gd name="connsiteY21" fmla="*/ 3602040 h 3949701"/>
              <a:gd name="connsiteX22" fmla="*/ 361950 w 4412455"/>
              <a:gd name="connsiteY22" fmla="*/ 3521078 h 3949701"/>
              <a:gd name="connsiteX23" fmla="*/ 295275 w 4412455"/>
              <a:gd name="connsiteY23" fmla="*/ 3263902 h 3949701"/>
              <a:gd name="connsiteX24" fmla="*/ 315120 w 4412455"/>
              <a:gd name="connsiteY24" fmla="*/ 3221040 h 3949701"/>
              <a:gd name="connsiteX25" fmla="*/ 333375 w 4412455"/>
              <a:gd name="connsiteY25" fmla="*/ 3061496 h 3949701"/>
              <a:gd name="connsiteX26" fmla="*/ 238125 w 4412455"/>
              <a:gd name="connsiteY26" fmla="*/ 2820990 h 3949701"/>
              <a:gd name="connsiteX27" fmla="*/ 54769 w 4412455"/>
              <a:gd name="connsiteY27" fmla="*/ 2573340 h 3949701"/>
              <a:gd name="connsiteX28" fmla="*/ 97632 w 4412455"/>
              <a:gd name="connsiteY28" fmla="*/ 2525715 h 3949701"/>
              <a:gd name="connsiteX29" fmla="*/ 0 w 4412455"/>
              <a:gd name="connsiteY29" fmla="*/ 2011365 h 3949701"/>
              <a:gd name="connsiteX30" fmla="*/ 336547 w 4412455"/>
              <a:gd name="connsiteY30" fmla="*/ 1804988 h 3949701"/>
              <a:gd name="connsiteX31" fmla="*/ 1938335 w 4412455"/>
              <a:gd name="connsiteY31" fmla="*/ 661194 h 3949701"/>
              <a:gd name="connsiteX32" fmla="*/ 2536029 w 4412455"/>
              <a:gd name="connsiteY32" fmla="*/ 0 h 3949701"/>
              <a:gd name="connsiteX0" fmla="*/ 2536029 w 4395785"/>
              <a:gd name="connsiteY0" fmla="*/ 0 h 3949701"/>
              <a:gd name="connsiteX1" fmla="*/ 2763041 w 4395785"/>
              <a:gd name="connsiteY1" fmla="*/ 341313 h 3949701"/>
              <a:gd name="connsiteX2" fmla="*/ 2089941 w 4395785"/>
              <a:gd name="connsiteY2" fmla="*/ 1062038 h 3949701"/>
              <a:gd name="connsiteX3" fmla="*/ 2194716 w 4395785"/>
              <a:gd name="connsiteY3" fmla="*/ 1427163 h 3949701"/>
              <a:gd name="connsiteX4" fmla="*/ 2267741 w 4395785"/>
              <a:gd name="connsiteY4" fmla="*/ 1528764 h 3949701"/>
              <a:gd name="connsiteX5" fmla="*/ 2721766 w 4395785"/>
              <a:gd name="connsiteY5" fmla="*/ 1754187 h 3949701"/>
              <a:gd name="connsiteX6" fmla="*/ 3172616 w 4395785"/>
              <a:gd name="connsiteY6" fmla="*/ 2816225 h 3949701"/>
              <a:gd name="connsiteX7" fmla="*/ 3642516 w 4395785"/>
              <a:gd name="connsiteY7" fmla="*/ 2789238 h 3949701"/>
              <a:gd name="connsiteX8" fmla="*/ 4029866 w 4395785"/>
              <a:gd name="connsiteY8" fmla="*/ 3030538 h 3949701"/>
              <a:gd name="connsiteX9" fmla="*/ 3915566 w 4395785"/>
              <a:gd name="connsiteY9" fmla="*/ 3414713 h 3949701"/>
              <a:gd name="connsiteX10" fmla="*/ 4395785 w 4395785"/>
              <a:gd name="connsiteY10" fmla="*/ 3610769 h 3949701"/>
              <a:gd name="connsiteX11" fmla="*/ 2662237 w 4395785"/>
              <a:gd name="connsiteY11" fmla="*/ 3747295 h 3949701"/>
              <a:gd name="connsiteX12" fmla="*/ 2528092 w 4395785"/>
              <a:gd name="connsiteY12" fmla="*/ 3949701 h 3949701"/>
              <a:gd name="connsiteX13" fmla="*/ 2309812 w 4395785"/>
              <a:gd name="connsiteY13" fmla="*/ 3854453 h 3949701"/>
              <a:gd name="connsiteX14" fmla="*/ 1427956 w 4395785"/>
              <a:gd name="connsiteY14" fmla="*/ 3665540 h 3949701"/>
              <a:gd name="connsiteX15" fmla="*/ 1407318 w 4395785"/>
              <a:gd name="connsiteY15" fmla="*/ 3632996 h 3949701"/>
              <a:gd name="connsiteX16" fmla="*/ 1228724 w 4395785"/>
              <a:gd name="connsiteY16" fmla="*/ 3706815 h 3949701"/>
              <a:gd name="connsiteX17" fmla="*/ 1193007 w 4395785"/>
              <a:gd name="connsiteY17" fmla="*/ 3652046 h 3949701"/>
              <a:gd name="connsiteX18" fmla="*/ 1052513 w 4395785"/>
              <a:gd name="connsiteY18" fmla="*/ 3604421 h 3949701"/>
              <a:gd name="connsiteX19" fmla="*/ 923925 w 4395785"/>
              <a:gd name="connsiteY19" fmla="*/ 3713959 h 3949701"/>
              <a:gd name="connsiteX20" fmla="*/ 681038 w 4395785"/>
              <a:gd name="connsiteY20" fmla="*/ 3602040 h 3949701"/>
              <a:gd name="connsiteX21" fmla="*/ 361950 w 4395785"/>
              <a:gd name="connsiteY21" fmla="*/ 3521078 h 3949701"/>
              <a:gd name="connsiteX22" fmla="*/ 295275 w 4395785"/>
              <a:gd name="connsiteY22" fmla="*/ 3263902 h 3949701"/>
              <a:gd name="connsiteX23" fmla="*/ 315120 w 4395785"/>
              <a:gd name="connsiteY23" fmla="*/ 3221040 h 3949701"/>
              <a:gd name="connsiteX24" fmla="*/ 333375 w 4395785"/>
              <a:gd name="connsiteY24" fmla="*/ 3061496 h 3949701"/>
              <a:gd name="connsiteX25" fmla="*/ 238125 w 4395785"/>
              <a:gd name="connsiteY25" fmla="*/ 2820990 h 3949701"/>
              <a:gd name="connsiteX26" fmla="*/ 54769 w 4395785"/>
              <a:gd name="connsiteY26" fmla="*/ 2573340 h 3949701"/>
              <a:gd name="connsiteX27" fmla="*/ 97632 w 4395785"/>
              <a:gd name="connsiteY27" fmla="*/ 2525715 h 3949701"/>
              <a:gd name="connsiteX28" fmla="*/ 0 w 4395785"/>
              <a:gd name="connsiteY28" fmla="*/ 2011365 h 3949701"/>
              <a:gd name="connsiteX29" fmla="*/ 336547 w 4395785"/>
              <a:gd name="connsiteY29" fmla="*/ 1804988 h 3949701"/>
              <a:gd name="connsiteX30" fmla="*/ 1938335 w 4395785"/>
              <a:gd name="connsiteY30" fmla="*/ 661194 h 3949701"/>
              <a:gd name="connsiteX31" fmla="*/ 2536029 w 4395785"/>
              <a:gd name="connsiteY31" fmla="*/ 0 h 3949701"/>
              <a:gd name="connsiteX0" fmla="*/ 2536029 w 4029866"/>
              <a:gd name="connsiteY0" fmla="*/ 0 h 3949701"/>
              <a:gd name="connsiteX1" fmla="*/ 2763041 w 4029866"/>
              <a:gd name="connsiteY1" fmla="*/ 341313 h 3949701"/>
              <a:gd name="connsiteX2" fmla="*/ 2089941 w 4029866"/>
              <a:gd name="connsiteY2" fmla="*/ 1062038 h 3949701"/>
              <a:gd name="connsiteX3" fmla="*/ 2194716 w 4029866"/>
              <a:gd name="connsiteY3" fmla="*/ 1427163 h 3949701"/>
              <a:gd name="connsiteX4" fmla="*/ 2267741 w 4029866"/>
              <a:gd name="connsiteY4" fmla="*/ 1528764 h 3949701"/>
              <a:gd name="connsiteX5" fmla="*/ 2721766 w 4029866"/>
              <a:gd name="connsiteY5" fmla="*/ 1754187 h 3949701"/>
              <a:gd name="connsiteX6" fmla="*/ 3172616 w 4029866"/>
              <a:gd name="connsiteY6" fmla="*/ 2816225 h 3949701"/>
              <a:gd name="connsiteX7" fmla="*/ 3642516 w 4029866"/>
              <a:gd name="connsiteY7" fmla="*/ 2789238 h 3949701"/>
              <a:gd name="connsiteX8" fmla="*/ 4029866 w 4029866"/>
              <a:gd name="connsiteY8" fmla="*/ 3030538 h 3949701"/>
              <a:gd name="connsiteX9" fmla="*/ 3915566 w 4029866"/>
              <a:gd name="connsiteY9" fmla="*/ 3414713 h 3949701"/>
              <a:gd name="connsiteX10" fmla="*/ 2662237 w 4029866"/>
              <a:gd name="connsiteY10" fmla="*/ 3747295 h 3949701"/>
              <a:gd name="connsiteX11" fmla="*/ 2528092 w 4029866"/>
              <a:gd name="connsiteY11" fmla="*/ 3949701 h 3949701"/>
              <a:gd name="connsiteX12" fmla="*/ 2309812 w 4029866"/>
              <a:gd name="connsiteY12" fmla="*/ 3854453 h 3949701"/>
              <a:gd name="connsiteX13" fmla="*/ 1427956 w 4029866"/>
              <a:gd name="connsiteY13" fmla="*/ 3665540 h 3949701"/>
              <a:gd name="connsiteX14" fmla="*/ 1407318 w 4029866"/>
              <a:gd name="connsiteY14" fmla="*/ 3632996 h 3949701"/>
              <a:gd name="connsiteX15" fmla="*/ 1228724 w 4029866"/>
              <a:gd name="connsiteY15" fmla="*/ 3706815 h 3949701"/>
              <a:gd name="connsiteX16" fmla="*/ 1193007 w 4029866"/>
              <a:gd name="connsiteY16" fmla="*/ 3652046 h 3949701"/>
              <a:gd name="connsiteX17" fmla="*/ 1052513 w 4029866"/>
              <a:gd name="connsiteY17" fmla="*/ 3604421 h 3949701"/>
              <a:gd name="connsiteX18" fmla="*/ 923925 w 4029866"/>
              <a:gd name="connsiteY18" fmla="*/ 3713959 h 3949701"/>
              <a:gd name="connsiteX19" fmla="*/ 681038 w 4029866"/>
              <a:gd name="connsiteY19" fmla="*/ 3602040 h 3949701"/>
              <a:gd name="connsiteX20" fmla="*/ 361950 w 4029866"/>
              <a:gd name="connsiteY20" fmla="*/ 3521078 h 3949701"/>
              <a:gd name="connsiteX21" fmla="*/ 295275 w 4029866"/>
              <a:gd name="connsiteY21" fmla="*/ 3263902 h 3949701"/>
              <a:gd name="connsiteX22" fmla="*/ 315120 w 4029866"/>
              <a:gd name="connsiteY22" fmla="*/ 3221040 h 3949701"/>
              <a:gd name="connsiteX23" fmla="*/ 333375 w 4029866"/>
              <a:gd name="connsiteY23" fmla="*/ 3061496 h 3949701"/>
              <a:gd name="connsiteX24" fmla="*/ 238125 w 4029866"/>
              <a:gd name="connsiteY24" fmla="*/ 2820990 h 3949701"/>
              <a:gd name="connsiteX25" fmla="*/ 54769 w 4029866"/>
              <a:gd name="connsiteY25" fmla="*/ 2573340 h 3949701"/>
              <a:gd name="connsiteX26" fmla="*/ 97632 w 4029866"/>
              <a:gd name="connsiteY26" fmla="*/ 2525715 h 3949701"/>
              <a:gd name="connsiteX27" fmla="*/ 0 w 4029866"/>
              <a:gd name="connsiteY27" fmla="*/ 2011365 h 3949701"/>
              <a:gd name="connsiteX28" fmla="*/ 336547 w 4029866"/>
              <a:gd name="connsiteY28" fmla="*/ 1804988 h 3949701"/>
              <a:gd name="connsiteX29" fmla="*/ 1938335 w 4029866"/>
              <a:gd name="connsiteY29" fmla="*/ 661194 h 3949701"/>
              <a:gd name="connsiteX30" fmla="*/ 2536029 w 4029866"/>
              <a:gd name="connsiteY30" fmla="*/ 0 h 3949701"/>
              <a:gd name="connsiteX0" fmla="*/ 2536029 w 4029866"/>
              <a:gd name="connsiteY0" fmla="*/ 0 h 3949701"/>
              <a:gd name="connsiteX1" fmla="*/ 2763041 w 4029866"/>
              <a:gd name="connsiteY1" fmla="*/ 341313 h 3949701"/>
              <a:gd name="connsiteX2" fmla="*/ 2089941 w 4029866"/>
              <a:gd name="connsiteY2" fmla="*/ 1062038 h 3949701"/>
              <a:gd name="connsiteX3" fmla="*/ 2194716 w 4029866"/>
              <a:gd name="connsiteY3" fmla="*/ 1427163 h 3949701"/>
              <a:gd name="connsiteX4" fmla="*/ 2267741 w 4029866"/>
              <a:gd name="connsiteY4" fmla="*/ 1528764 h 3949701"/>
              <a:gd name="connsiteX5" fmla="*/ 2721766 w 4029866"/>
              <a:gd name="connsiteY5" fmla="*/ 1754187 h 3949701"/>
              <a:gd name="connsiteX6" fmla="*/ 3172616 w 4029866"/>
              <a:gd name="connsiteY6" fmla="*/ 2816225 h 3949701"/>
              <a:gd name="connsiteX7" fmla="*/ 3642516 w 4029866"/>
              <a:gd name="connsiteY7" fmla="*/ 2789238 h 3949701"/>
              <a:gd name="connsiteX8" fmla="*/ 4029866 w 4029866"/>
              <a:gd name="connsiteY8" fmla="*/ 3030538 h 3949701"/>
              <a:gd name="connsiteX9" fmla="*/ 2662237 w 4029866"/>
              <a:gd name="connsiteY9" fmla="*/ 3747295 h 3949701"/>
              <a:gd name="connsiteX10" fmla="*/ 2528092 w 4029866"/>
              <a:gd name="connsiteY10" fmla="*/ 3949701 h 3949701"/>
              <a:gd name="connsiteX11" fmla="*/ 2309812 w 4029866"/>
              <a:gd name="connsiteY11" fmla="*/ 3854453 h 3949701"/>
              <a:gd name="connsiteX12" fmla="*/ 1427956 w 4029866"/>
              <a:gd name="connsiteY12" fmla="*/ 3665540 h 3949701"/>
              <a:gd name="connsiteX13" fmla="*/ 1407318 w 4029866"/>
              <a:gd name="connsiteY13" fmla="*/ 3632996 h 3949701"/>
              <a:gd name="connsiteX14" fmla="*/ 1228724 w 4029866"/>
              <a:gd name="connsiteY14" fmla="*/ 3706815 h 3949701"/>
              <a:gd name="connsiteX15" fmla="*/ 1193007 w 4029866"/>
              <a:gd name="connsiteY15" fmla="*/ 3652046 h 3949701"/>
              <a:gd name="connsiteX16" fmla="*/ 1052513 w 4029866"/>
              <a:gd name="connsiteY16" fmla="*/ 3604421 h 3949701"/>
              <a:gd name="connsiteX17" fmla="*/ 923925 w 4029866"/>
              <a:gd name="connsiteY17" fmla="*/ 3713959 h 3949701"/>
              <a:gd name="connsiteX18" fmla="*/ 681038 w 4029866"/>
              <a:gd name="connsiteY18" fmla="*/ 3602040 h 3949701"/>
              <a:gd name="connsiteX19" fmla="*/ 361950 w 4029866"/>
              <a:gd name="connsiteY19" fmla="*/ 3521078 h 3949701"/>
              <a:gd name="connsiteX20" fmla="*/ 295275 w 4029866"/>
              <a:gd name="connsiteY20" fmla="*/ 3263902 h 3949701"/>
              <a:gd name="connsiteX21" fmla="*/ 315120 w 4029866"/>
              <a:gd name="connsiteY21" fmla="*/ 3221040 h 3949701"/>
              <a:gd name="connsiteX22" fmla="*/ 333375 w 4029866"/>
              <a:gd name="connsiteY22" fmla="*/ 3061496 h 3949701"/>
              <a:gd name="connsiteX23" fmla="*/ 238125 w 4029866"/>
              <a:gd name="connsiteY23" fmla="*/ 2820990 h 3949701"/>
              <a:gd name="connsiteX24" fmla="*/ 54769 w 4029866"/>
              <a:gd name="connsiteY24" fmla="*/ 2573340 h 3949701"/>
              <a:gd name="connsiteX25" fmla="*/ 97632 w 4029866"/>
              <a:gd name="connsiteY25" fmla="*/ 2525715 h 3949701"/>
              <a:gd name="connsiteX26" fmla="*/ 0 w 4029866"/>
              <a:gd name="connsiteY26" fmla="*/ 2011365 h 3949701"/>
              <a:gd name="connsiteX27" fmla="*/ 336547 w 4029866"/>
              <a:gd name="connsiteY27" fmla="*/ 1804988 h 3949701"/>
              <a:gd name="connsiteX28" fmla="*/ 1938335 w 4029866"/>
              <a:gd name="connsiteY28" fmla="*/ 661194 h 3949701"/>
              <a:gd name="connsiteX29" fmla="*/ 2536029 w 4029866"/>
              <a:gd name="connsiteY29" fmla="*/ 0 h 3949701"/>
              <a:gd name="connsiteX0" fmla="*/ 2536029 w 4004466"/>
              <a:gd name="connsiteY0" fmla="*/ 0 h 3949701"/>
              <a:gd name="connsiteX1" fmla="*/ 2763041 w 4004466"/>
              <a:gd name="connsiteY1" fmla="*/ 341313 h 3949701"/>
              <a:gd name="connsiteX2" fmla="*/ 2089941 w 4004466"/>
              <a:gd name="connsiteY2" fmla="*/ 1062038 h 3949701"/>
              <a:gd name="connsiteX3" fmla="*/ 2194716 w 4004466"/>
              <a:gd name="connsiteY3" fmla="*/ 1427163 h 3949701"/>
              <a:gd name="connsiteX4" fmla="*/ 2267741 w 4004466"/>
              <a:gd name="connsiteY4" fmla="*/ 1528764 h 3949701"/>
              <a:gd name="connsiteX5" fmla="*/ 2721766 w 4004466"/>
              <a:gd name="connsiteY5" fmla="*/ 1754187 h 3949701"/>
              <a:gd name="connsiteX6" fmla="*/ 3172616 w 4004466"/>
              <a:gd name="connsiteY6" fmla="*/ 2816225 h 3949701"/>
              <a:gd name="connsiteX7" fmla="*/ 3642516 w 4004466"/>
              <a:gd name="connsiteY7" fmla="*/ 2789238 h 3949701"/>
              <a:gd name="connsiteX8" fmla="*/ 4004466 w 4004466"/>
              <a:gd name="connsiteY8" fmla="*/ 3068638 h 3949701"/>
              <a:gd name="connsiteX9" fmla="*/ 2662237 w 4004466"/>
              <a:gd name="connsiteY9" fmla="*/ 3747295 h 3949701"/>
              <a:gd name="connsiteX10" fmla="*/ 2528092 w 4004466"/>
              <a:gd name="connsiteY10" fmla="*/ 3949701 h 3949701"/>
              <a:gd name="connsiteX11" fmla="*/ 2309812 w 4004466"/>
              <a:gd name="connsiteY11" fmla="*/ 3854453 h 3949701"/>
              <a:gd name="connsiteX12" fmla="*/ 1427956 w 4004466"/>
              <a:gd name="connsiteY12" fmla="*/ 3665540 h 3949701"/>
              <a:gd name="connsiteX13" fmla="*/ 1407318 w 4004466"/>
              <a:gd name="connsiteY13" fmla="*/ 3632996 h 3949701"/>
              <a:gd name="connsiteX14" fmla="*/ 1228724 w 4004466"/>
              <a:gd name="connsiteY14" fmla="*/ 3706815 h 3949701"/>
              <a:gd name="connsiteX15" fmla="*/ 1193007 w 4004466"/>
              <a:gd name="connsiteY15" fmla="*/ 3652046 h 3949701"/>
              <a:gd name="connsiteX16" fmla="*/ 1052513 w 4004466"/>
              <a:gd name="connsiteY16" fmla="*/ 3604421 h 3949701"/>
              <a:gd name="connsiteX17" fmla="*/ 923925 w 4004466"/>
              <a:gd name="connsiteY17" fmla="*/ 3713959 h 3949701"/>
              <a:gd name="connsiteX18" fmla="*/ 681038 w 4004466"/>
              <a:gd name="connsiteY18" fmla="*/ 3602040 h 3949701"/>
              <a:gd name="connsiteX19" fmla="*/ 361950 w 4004466"/>
              <a:gd name="connsiteY19" fmla="*/ 3521078 h 3949701"/>
              <a:gd name="connsiteX20" fmla="*/ 295275 w 4004466"/>
              <a:gd name="connsiteY20" fmla="*/ 3263902 h 3949701"/>
              <a:gd name="connsiteX21" fmla="*/ 315120 w 4004466"/>
              <a:gd name="connsiteY21" fmla="*/ 3221040 h 3949701"/>
              <a:gd name="connsiteX22" fmla="*/ 333375 w 4004466"/>
              <a:gd name="connsiteY22" fmla="*/ 3061496 h 3949701"/>
              <a:gd name="connsiteX23" fmla="*/ 238125 w 4004466"/>
              <a:gd name="connsiteY23" fmla="*/ 2820990 h 3949701"/>
              <a:gd name="connsiteX24" fmla="*/ 54769 w 4004466"/>
              <a:gd name="connsiteY24" fmla="*/ 2573340 h 3949701"/>
              <a:gd name="connsiteX25" fmla="*/ 97632 w 4004466"/>
              <a:gd name="connsiteY25" fmla="*/ 2525715 h 3949701"/>
              <a:gd name="connsiteX26" fmla="*/ 0 w 4004466"/>
              <a:gd name="connsiteY26" fmla="*/ 2011365 h 3949701"/>
              <a:gd name="connsiteX27" fmla="*/ 336547 w 4004466"/>
              <a:gd name="connsiteY27" fmla="*/ 1804988 h 3949701"/>
              <a:gd name="connsiteX28" fmla="*/ 1938335 w 4004466"/>
              <a:gd name="connsiteY28" fmla="*/ 661194 h 3949701"/>
              <a:gd name="connsiteX29" fmla="*/ 2536029 w 4004466"/>
              <a:gd name="connsiteY29" fmla="*/ 0 h 3949701"/>
              <a:gd name="connsiteX0" fmla="*/ 2536029 w 4615232"/>
              <a:gd name="connsiteY0" fmla="*/ 0 h 3949701"/>
              <a:gd name="connsiteX1" fmla="*/ 2763041 w 4615232"/>
              <a:gd name="connsiteY1" fmla="*/ 341313 h 3949701"/>
              <a:gd name="connsiteX2" fmla="*/ 2089941 w 4615232"/>
              <a:gd name="connsiteY2" fmla="*/ 1062038 h 3949701"/>
              <a:gd name="connsiteX3" fmla="*/ 2194716 w 4615232"/>
              <a:gd name="connsiteY3" fmla="*/ 1427163 h 3949701"/>
              <a:gd name="connsiteX4" fmla="*/ 2267741 w 4615232"/>
              <a:gd name="connsiteY4" fmla="*/ 1528764 h 3949701"/>
              <a:gd name="connsiteX5" fmla="*/ 2721766 w 4615232"/>
              <a:gd name="connsiteY5" fmla="*/ 1754187 h 3949701"/>
              <a:gd name="connsiteX6" fmla="*/ 3172616 w 4615232"/>
              <a:gd name="connsiteY6" fmla="*/ 2816225 h 3949701"/>
              <a:gd name="connsiteX7" fmla="*/ 4610891 w 4615232"/>
              <a:gd name="connsiteY7" fmla="*/ 2138363 h 3949701"/>
              <a:gd name="connsiteX8" fmla="*/ 4004466 w 4615232"/>
              <a:gd name="connsiteY8" fmla="*/ 3068638 h 3949701"/>
              <a:gd name="connsiteX9" fmla="*/ 2662237 w 4615232"/>
              <a:gd name="connsiteY9" fmla="*/ 3747295 h 3949701"/>
              <a:gd name="connsiteX10" fmla="*/ 2528092 w 4615232"/>
              <a:gd name="connsiteY10" fmla="*/ 3949701 h 3949701"/>
              <a:gd name="connsiteX11" fmla="*/ 2309812 w 4615232"/>
              <a:gd name="connsiteY11" fmla="*/ 3854453 h 3949701"/>
              <a:gd name="connsiteX12" fmla="*/ 1427956 w 4615232"/>
              <a:gd name="connsiteY12" fmla="*/ 3665540 h 3949701"/>
              <a:gd name="connsiteX13" fmla="*/ 1407318 w 4615232"/>
              <a:gd name="connsiteY13" fmla="*/ 3632996 h 3949701"/>
              <a:gd name="connsiteX14" fmla="*/ 1228724 w 4615232"/>
              <a:gd name="connsiteY14" fmla="*/ 3706815 h 3949701"/>
              <a:gd name="connsiteX15" fmla="*/ 1193007 w 4615232"/>
              <a:gd name="connsiteY15" fmla="*/ 3652046 h 3949701"/>
              <a:gd name="connsiteX16" fmla="*/ 1052513 w 4615232"/>
              <a:gd name="connsiteY16" fmla="*/ 3604421 h 3949701"/>
              <a:gd name="connsiteX17" fmla="*/ 923925 w 4615232"/>
              <a:gd name="connsiteY17" fmla="*/ 3713959 h 3949701"/>
              <a:gd name="connsiteX18" fmla="*/ 681038 w 4615232"/>
              <a:gd name="connsiteY18" fmla="*/ 3602040 h 3949701"/>
              <a:gd name="connsiteX19" fmla="*/ 361950 w 4615232"/>
              <a:gd name="connsiteY19" fmla="*/ 3521078 h 3949701"/>
              <a:gd name="connsiteX20" fmla="*/ 295275 w 4615232"/>
              <a:gd name="connsiteY20" fmla="*/ 3263902 h 3949701"/>
              <a:gd name="connsiteX21" fmla="*/ 315120 w 4615232"/>
              <a:gd name="connsiteY21" fmla="*/ 3221040 h 3949701"/>
              <a:gd name="connsiteX22" fmla="*/ 333375 w 4615232"/>
              <a:gd name="connsiteY22" fmla="*/ 3061496 h 3949701"/>
              <a:gd name="connsiteX23" fmla="*/ 238125 w 4615232"/>
              <a:gd name="connsiteY23" fmla="*/ 2820990 h 3949701"/>
              <a:gd name="connsiteX24" fmla="*/ 54769 w 4615232"/>
              <a:gd name="connsiteY24" fmla="*/ 2573340 h 3949701"/>
              <a:gd name="connsiteX25" fmla="*/ 97632 w 4615232"/>
              <a:gd name="connsiteY25" fmla="*/ 2525715 h 3949701"/>
              <a:gd name="connsiteX26" fmla="*/ 0 w 4615232"/>
              <a:gd name="connsiteY26" fmla="*/ 2011365 h 3949701"/>
              <a:gd name="connsiteX27" fmla="*/ 336547 w 4615232"/>
              <a:gd name="connsiteY27" fmla="*/ 1804988 h 3949701"/>
              <a:gd name="connsiteX28" fmla="*/ 1938335 w 4615232"/>
              <a:gd name="connsiteY28" fmla="*/ 661194 h 3949701"/>
              <a:gd name="connsiteX29" fmla="*/ 2536029 w 4615232"/>
              <a:gd name="connsiteY29" fmla="*/ 0 h 3949701"/>
              <a:gd name="connsiteX0" fmla="*/ 2536029 w 4610891"/>
              <a:gd name="connsiteY0" fmla="*/ 0 h 3949701"/>
              <a:gd name="connsiteX1" fmla="*/ 2763041 w 4610891"/>
              <a:gd name="connsiteY1" fmla="*/ 341313 h 3949701"/>
              <a:gd name="connsiteX2" fmla="*/ 2089941 w 4610891"/>
              <a:gd name="connsiteY2" fmla="*/ 1062038 h 3949701"/>
              <a:gd name="connsiteX3" fmla="*/ 2194716 w 4610891"/>
              <a:gd name="connsiteY3" fmla="*/ 1427163 h 3949701"/>
              <a:gd name="connsiteX4" fmla="*/ 2267741 w 4610891"/>
              <a:gd name="connsiteY4" fmla="*/ 1528764 h 3949701"/>
              <a:gd name="connsiteX5" fmla="*/ 2721766 w 4610891"/>
              <a:gd name="connsiteY5" fmla="*/ 1754187 h 3949701"/>
              <a:gd name="connsiteX6" fmla="*/ 3172616 w 4610891"/>
              <a:gd name="connsiteY6" fmla="*/ 2816225 h 3949701"/>
              <a:gd name="connsiteX7" fmla="*/ 4610891 w 4610891"/>
              <a:gd name="connsiteY7" fmla="*/ 2138363 h 3949701"/>
              <a:gd name="connsiteX8" fmla="*/ 4004466 w 4610891"/>
              <a:gd name="connsiteY8" fmla="*/ 3068638 h 3949701"/>
              <a:gd name="connsiteX9" fmla="*/ 2662237 w 4610891"/>
              <a:gd name="connsiteY9" fmla="*/ 3747295 h 3949701"/>
              <a:gd name="connsiteX10" fmla="*/ 2528092 w 4610891"/>
              <a:gd name="connsiteY10" fmla="*/ 3949701 h 3949701"/>
              <a:gd name="connsiteX11" fmla="*/ 2309812 w 4610891"/>
              <a:gd name="connsiteY11" fmla="*/ 3854453 h 3949701"/>
              <a:gd name="connsiteX12" fmla="*/ 1427956 w 4610891"/>
              <a:gd name="connsiteY12" fmla="*/ 3665540 h 3949701"/>
              <a:gd name="connsiteX13" fmla="*/ 1407318 w 4610891"/>
              <a:gd name="connsiteY13" fmla="*/ 3632996 h 3949701"/>
              <a:gd name="connsiteX14" fmla="*/ 1228724 w 4610891"/>
              <a:gd name="connsiteY14" fmla="*/ 3706815 h 3949701"/>
              <a:gd name="connsiteX15" fmla="*/ 1193007 w 4610891"/>
              <a:gd name="connsiteY15" fmla="*/ 3652046 h 3949701"/>
              <a:gd name="connsiteX16" fmla="*/ 1052513 w 4610891"/>
              <a:gd name="connsiteY16" fmla="*/ 3604421 h 3949701"/>
              <a:gd name="connsiteX17" fmla="*/ 923925 w 4610891"/>
              <a:gd name="connsiteY17" fmla="*/ 3713959 h 3949701"/>
              <a:gd name="connsiteX18" fmla="*/ 681038 w 4610891"/>
              <a:gd name="connsiteY18" fmla="*/ 3602040 h 3949701"/>
              <a:gd name="connsiteX19" fmla="*/ 361950 w 4610891"/>
              <a:gd name="connsiteY19" fmla="*/ 3521078 h 3949701"/>
              <a:gd name="connsiteX20" fmla="*/ 295275 w 4610891"/>
              <a:gd name="connsiteY20" fmla="*/ 3263902 h 3949701"/>
              <a:gd name="connsiteX21" fmla="*/ 315120 w 4610891"/>
              <a:gd name="connsiteY21" fmla="*/ 3221040 h 3949701"/>
              <a:gd name="connsiteX22" fmla="*/ 333375 w 4610891"/>
              <a:gd name="connsiteY22" fmla="*/ 3061496 h 3949701"/>
              <a:gd name="connsiteX23" fmla="*/ 238125 w 4610891"/>
              <a:gd name="connsiteY23" fmla="*/ 2820990 h 3949701"/>
              <a:gd name="connsiteX24" fmla="*/ 54769 w 4610891"/>
              <a:gd name="connsiteY24" fmla="*/ 2573340 h 3949701"/>
              <a:gd name="connsiteX25" fmla="*/ 97632 w 4610891"/>
              <a:gd name="connsiteY25" fmla="*/ 2525715 h 3949701"/>
              <a:gd name="connsiteX26" fmla="*/ 0 w 4610891"/>
              <a:gd name="connsiteY26" fmla="*/ 2011365 h 3949701"/>
              <a:gd name="connsiteX27" fmla="*/ 336547 w 4610891"/>
              <a:gd name="connsiteY27" fmla="*/ 1804988 h 3949701"/>
              <a:gd name="connsiteX28" fmla="*/ 1938335 w 4610891"/>
              <a:gd name="connsiteY28" fmla="*/ 661194 h 3949701"/>
              <a:gd name="connsiteX29" fmla="*/ 2536029 w 4610891"/>
              <a:gd name="connsiteY29" fmla="*/ 0 h 3949701"/>
              <a:gd name="connsiteX0" fmla="*/ 2536029 w 4610891"/>
              <a:gd name="connsiteY0" fmla="*/ 0 h 3949701"/>
              <a:gd name="connsiteX1" fmla="*/ 2763041 w 4610891"/>
              <a:gd name="connsiteY1" fmla="*/ 341313 h 3949701"/>
              <a:gd name="connsiteX2" fmla="*/ 2089941 w 4610891"/>
              <a:gd name="connsiteY2" fmla="*/ 1062038 h 3949701"/>
              <a:gd name="connsiteX3" fmla="*/ 2194716 w 4610891"/>
              <a:gd name="connsiteY3" fmla="*/ 1427163 h 3949701"/>
              <a:gd name="connsiteX4" fmla="*/ 2267741 w 4610891"/>
              <a:gd name="connsiteY4" fmla="*/ 1528764 h 3949701"/>
              <a:gd name="connsiteX5" fmla="*/ 2721766 w 4610891"/>
              <a:gd name="connsiteY5" fmla="*/ 1754187 h 3949701"/>
              <a:gd name="connsiteX6" fmla="*/ 3172616 w 4610891"/>
              <a:gd name="connsiteY6" fmla="*/ 2816225 h 3949701"/>
              <a:gd name="connsiteX7" fmla="*/ 4610891 w 4610891"/>
              <a:gd name="connsiteY7" fmla="*/ 2138363 h 3949701"/>
              <a:gd name="connsiteX8" fmla="*/ 4004466 w 4610891"/>
              <a:gd name="connsiteY8" fmla="*/ 3068638 h 3949701"/>
              <a:gd name="connsiteX9" fmla="*/ 2662237 w 4610891"/>
              <a:gd name="connsiteY9" fmla="*/ 3747295 h 3949701"/>
              <a:gd name="connsiteX10" fmla="*/ 2528092 w 4610891"/>
              <a:gd name="connsiteY10" fmla="*/ 3949701 h 3949701"/>
              <a:gd name="connsiteX11" fmla="*/ 2309812 w 4610891"/>
              <a:gd name="connsiteY11" fmla="*/ 3854453 h 3949701"/>
              <a:gd name="connsiteX12" fmla="*/ 1427956 w 4610891"/>
              <a:gd name="connsiteY12" fmla="*/ 3665540 h 3949701"/>
              <a:gd name="connsiteX13" fmla="*/ 1407318 w 4610891"/>
              <a:gd name="connsiteY13" fmla="*/ 3632996 h 3949701"/>
              <a:gd name="connsiteX14" fmla="*/ 1228724 w 4610891"/>
              <a:gd name="connsiteY14" fmla="*/ 3706815 h 3949701"/>
              <a:gd name="connsiteX15" fmla="*/ 1193007 w 4610891"/>
              <a:gd name="connsiteY15" fmla="*/ 3652046 h 3949701"/>
              <a:gd name="connsiteX16" fmla="*/ 1052513 w 4610891"/>
              <a:gd name="connsiteY16" fmla="*/ 3604421 h 3949701"/>
              <a:gd name="connsiteX17" fmla="*/ 923925 w 4610891"/>
              <a:gd name="connsiteY17" fmla="*/ 3713959 h 3949701"/>
              <a:gd name="connsiteX18" fmla="*/ 681038 w 4610891"/>
              <a:gd name="connsiteY18" fmla="*/ 3602040 h 3949701"/>
              <a:gd name="connsiteX19" fmla="*/ 361950 w 4610891"/>
              <a:gd name="connsiteY19" fmla="*/ 3521078 h 3949701"/>
              <a:gd name="connsiteX20" fmla="*/ 295275 w 4610891"/>
              <a:gd name="connsiteY20" fmla="*/ 3263902 h 3949701"/>
              <a:gd name="connsiteX21" fmla="*/ 315120 w 4610891"/>
              <a:gd name="connsiteY21" fmla="*/ 3221040 h 3949701"/>
              <a:gd name="connsiteX22" fmla="*/ 333375 w 4610891"/>
              <a:gd name="connsiteY22" fmla="*/ 3061496 h 3949701"/>
              <a:gd name="connsiteX23" fmla="*/ 238125 w 4610891"/>
              <a:gd name="connsiteY23" fmla="*/ 2820990 h 3949701"/>
              <a:gd name="connsiteX24" fmla="*/ 54769 w 4610891"/>
              <a:gd name="connsiteY24" fmla="*/ 2573340 h 3949701"/>
              <a:gd name="connsiteX25" fmla="*/ 97632 w 4610891"/>
              <a:gd name="connsiteY25" fmla="*/ 2525715 h 3949701"/>
              <a:gd name="connsiteX26" fmla="*/ 0 w 4610891"/>
              <a:gd name="connsiteY26" fmla="*/ 2011365 h 3949701"/>
              <a:gd name="connsiteX27" fmla="*/ 336547 w 4610891"/>
              <a:gd name="connsiteY27" fmla="*/ 1804988 h 3949701"/>
              <a:gd name="connsiteX28" fmla="*/ 1938335 w 4610891"/>
              <a:gd name="connsiteY28" fmla="*/ 661194 h 3949701"/>
              <a:gd name="connsiteX29" fmla="*/ 2536029 w 4610891"/>
              <a:gd name="connsiteY29" fmla="*/ 0 h 3949701"/>
              <a:gd name="connsiteX0" fmla="*/ 2536029 w 4610891"/>
              <a:gd name="connsiteY0" fmla="*/ 0 h 4137026"/>
              <a:gd name="connsiteX1" fmla="*/ 2763041 w 4610891"/>
              <a:gd name="connsiteY1" fmla="*/ 341313 h 4137026"/>
              <a:gd name="connsiteX2" fmla="*/ 2089941 w 4610891"/>
              <a:gd name="connsiteY2" fmla="*/ 1062038 h 4137026"/>
              <a:gd name="connsiteX3" fmla="*/ 2194716 w 4610891"/>
              <a:gd name="connsiteY3" fmla="*/ 1427163 h 4137026"/>
              <a:gd name="connsiteX4" fmla="*/ 2267741 w 4610891"/>
              <a:gd name="connsiteY4" fmla="*/ 1528764 h 4137026"/>
              <a:gd name="connsiteX5" fmla="*/ 2721766 w 4610891"/>
              <a:gd name="connsiteY5" fmla="*/ 1754187 h 4137026"/>
              <a:gd name="connsiteX6" fmla="*/ 3172616 w 4610891"/>
              <a:gd name="connsiteY6" fmla="*/ 2816225 h 4137026"/>
              <a:gd name="connsiteX7" fmla="*/ 4610891 w 4610891"/>
              <a:gd name="connsiteY7" fmla="*/ 2138363 h 4137026"/>
              <a:gd name="connsiteX8" fmla="*/ 4004466 w 4610891"/>
              <a:gd name="connsiteY8" fmla="*/ 3068638 h 4137026"/>
              <a:gd name="connsiteX9" fmla="*/ 2662237 w 4610891"/>
              <a:gd name="connsiteY9" fmla="*/ 3747295 h 4137026"/>
              <a:gd name="connsiteX10" fmla="*/ 2591592 w 4610891"/>
              <a:gd name="connsiteY10" fmla="*/ 4137026 h 4137026"/>
              <a:gd name="connsiteX11" fmla="*/ 2309812 w 4610891"/>
              <a:gd name="connsiteY11" fmla="*/ 3854453 h 4137026"/>
              <a:gd name="connsiteX12" fmla="*/ 1427956 w 4610891"/>
              <a:gd name="connsiteY12" fmla="*/ 3665540 h 4137026"/>
              <a:gd name="connsiteX13" fmla="*/ 1407318 w 4610891"/>
              <a:gd name="connsiteY13" fmla="*/ 3632996 h 4137026"/>
              <a:gd name="connsiteX14" fmla="*/ 1228724 w 4610891"/>
              <a:gd name="connsiteY14" fmla="*/ 3706815 h 4137026"/>
              <a:gd name="connsiteX15" fmla="*/ 1193007 w 4610891"/>
              <a:gd name="connsiteY15" fmla="*/ 3652046 h 4137026"/>
              <a:gd name="connsiteX16" fmla="*/ 1052513 w 4610891"/>
              <a:gd name="connsiteY16" fmla="*/ 3604421 h 4137026"/>
              <a:gd name="connsiteX17" fmla="*/ 923925 w 4610891"/>
              <a:gd name="connsiteY17" fmla="*/ 3713959 h 4137026"/>
              <a:gd name="connsiteX18" fmla="*/ 681038 w 4610891"/>
              <a:gd name="connsiteY18" fmla="*/ 3602040 h 4137026"/>
              <a:gd name="connsiteX19" fmla="*/ 361950 w 4610891"/>
              <a:gd name="connsiteY19" fmla="*/ 3521078 h 4137026"/>
              <a:gd name="connsiteX20" fmla="*/ 295275 w 4610891"/>
              <a:gd name="connsiteY20" fmla="*/ 3263902 h 4137026"/>
              <a:gd name="connsiteX21" fmla="*/ 315120 w 4610891"/>
              <a:gd name="connsiteY21" fmla="*/ 3221040 h 4137026"/>
              <a:gd name="connsiteX22" fmla="*/ 333375 w 4610891"/>
              <a:gd name="connsiteY22" fmla="*/ 3061496 h 4137026"/>
              <a:gd name="connsiteX23" fmla="*/ 238125 w 4610891"/>
              <a:gd name="connsiteY23" fmla="*/ 2820990 h 4137026"/>
              <a:gd name="connsiteX24" fmla="*/ 54769 w 4610891"/>
              <a:gd name="connsiteY24" fmla="*/ 2573340 h 4137026"/>
              <a:gd name="connsiteX25" fmla="*/ 97632 w 4610891"/>
              <a:gd name="connsiteY25" fmla="*/ 2525715 h 4137026"/>
              <a:gd name="connsiteX26" fmla="*/ 0 w 4610891"/>
              <a:gd name="connsiteY26" fmla="*/ 2011365 h 4137026"/>
              <a:gd name="connsiteX27" fmla="*/ 336547 w 4610891"/>
              <a:gd name="connsiteY27" fmla="*/ 1804988 h 4137026"/>
              <a:gd name="connsiteX28" fmla="*/ 1938335 w 4610891"/>
              <a:gd name="connsiteY28" fmla="*/ 661194 h 4137026"/>
              <a:gd name="connsiteX29" fmla="*/ 2536029 w 4610891"/>
              <a:gd name="connsiteY29" fmla="*/ 0 h 4137026"/>
              <a:gd name="connsiteX0" fmla="*/ 2536029 w 4610891"/>
              <a:gd name="connsiteY0" fmla="*/ 0 h 4137026"/>
              <a:gd name="connsiteX1" fmla="*/ 2763041 w 4610891"/>
              <a:gd name="connsiteY1" fmla="*/ 341313 h 4137026"/>
              <a:gd name="connsiteX2" fmla="*/ 2089941 w 4610891"/>
              <a:gd name="connsiteY2" fmla="*/ 1062038 h 4137026"/>
              <a:gd name="connsiteX3" fmla="*/ 2194716 w 4610891"/>
              <a:gd name="connsiteY3" fmla="*/ 1427163 h 4137026"/>
              <a:gd name="connsiteX4" fmla="*/ 2267741 w 4610891"/>
              <a:gd name="connsiteY4" fmla="*/ 1528764 h 4137026"/>
              <a:gd name="connsiteX5" fmla="*/ 2721766 w 4610891"/>
              <a:gd name="connsiteY5" fmla="*/ 1754187 h 4137026"/>
              <a:gd name="connsiteX6" fmla="*/ 3172616 w 4610891"/>
              <a:gd name="connsiteY6" fmla="*/ 2816225 h 4137026"/>
              <a:gd name="connsiteX7" fmla="*/ 4610891 w 4610891"/>
              <a:gd name="connsiteY7" fmla="*/ 2138363 h 4137026"/>
              <a:gd name="connsiteX8" fmla="*/ 4004466 w 4610891"/>
              <a:gd name="connsiteY8" fmla="*/ 3068638 h 4137026"/>
              <a:gd name="connsiteX9" fmla="*/ 2717006 w 4610891"/>
              <a:gd name="connsiteY9" fmla="*/ 3783014 h 4137026"/>
              <a:gd name="connsiteX10" fmla="*/ 2591592 w 4610891"/>
              <a:gd name="connsiteY10" fmla="*/ 4137026 h 4137026"/>
              <a:gd name="connsiteX11" fmla="*/ 2309812 w 4610891"/>
              <a:gd name="connsiteY11" fmla="*/ 3854453 h 4137026"/>
              <a:gd name="connsiteX12" fmla="*/ 1427956 w 4610891"/>
              <a:gd name="connsiteY12" fmla="*/ 3665540 h 4137026"/>
              <a:gd name="connsiteX13" fmla="*/ 1407318 w 4610891"/>
              <a:gd name="connsiteY13" fmla="*/ 3632996 h 4137026"/>
              <a:gd name="connsiteX14" fmla="*/ 1228724 w 4610891"/>
              <a:gd name="connsiteY14" fmla="*/ 3706815 h 4137026"/>
              <a:gd name="connsiteX15" fmla="*/ 1193007 w 4610891"/>
              <a:gd name="connsiteY15" fmla="*/ 3652046 h 4137026"/>
              <a:gd name="connsiteX16" fmla="*/ 1052513 w 4610891"/>
              <a:gd name="connsiteY16" fmla="*/ 3604421 h 4137026"/>
              <a:gd name="connsiteX17" fmla="*/ 923925 w 4610891"/>
              <a:gd name="connsiteY17" fmla="*/ 3713959 h 4137026"/>
              <a:gd name="connsiteX18" fmla="*/ 681038 w 4610891"/>
              <a:gd name="connsiteY18" fmla="*/ 3602040 h 4137026"/>
              <a:gd name="connsiteX19" fmla="*/ 361950 w 4610891"/>
              <a:gd name="connsiteY19" fmla="*/ 3521078 h 4137026"/>
              <a:gd name="connsiteX20" fmla="*/ 295275 w 4610891"/>
              <a:gd name="connsiteY20" fmla="*/ 3263902 h 4137026"/>
              <a:gd name="connsiteX21" fmla="*/ 315120 w 4610891"/>
              <a:gd name="connsiteY21" fmla="*/ 3221040 h 4137026"/>
              <a:gd name="connsiteX22" fmla="*/ 333375 w 4610891"/>
              <a:gd name="connsiteY22" fmla="*/ 3061496 h 4137026"/>
              <a:gd name="connsiteX23" fmla="*/ 238125 w 4610891"/>
              <a:gd name="connsiteY23" fmla="*/ 2820990 h 4137026"/>
              <a:gd name="connsiteX24" fmla="*/ 54769 w 4610891"/>
              <a:gd name="connsiteY24" fmla="*/ 2573340 h 4137026"/>
              <a:gd name="connsiteX25" fmla="*/ 97632 w 4610891"/>
              <a:gd name="connsiteY25" fmla="*/ 2525715 h 4137026"/>
              <a:gd name="connsiteX26" fmla="*/ 0 w 4610891"/>
              <a:gd name="connsiteY26" fmla="*/ 2011365 h 4137026"/>
              <a:gd name="connsiteX27" fmla="*/ 336547 w 4610891"/>
              <a:gd name="connsiteY27" fmla="*/ 1804988 h 4137026"/>
              <a:gd name="connsiteX28" fmla="*/ 1938335 w 4610891"/>
              <a:gd name="connsiteY28" fmla="*/ 661194 h 4137026"/>
              <a:gd name="connsiteX29" fmla="*/ 2536029 w 4610891"/>
              <a:gd name="connsiteY29" fmla="*/ 0 h 4137026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717006 w 4610891"/>
              <a:gd name="connsiteY9" fmla="*/ 3783014 h 4134644"/>
              <a:gd name="connsiteX10" fmla="*/ 2584449 w 4610891"/>
              <a:gd name="connsiteY10" fmla="*/ 4134644 h 4134644"/>
              <a:gd name="connsiteX11" fmla="*/ 2309812 w 4610891"/>
              <a:gd name="connsiteY11" fmla="*/ 3854453 h 4134644"/>
              <a:gd name="connsiteX12" fmla="*/ 1427956 w 4610891"/>
              <a:gd name="connsiteY12" fmla="*/ 3665540 h 4134644"/>
              <a:gd name="connsiteX13" fmla="*/ 1407318 w 4610891"/>
              <a:gd name="connsiteY13" fmla="*/ 3632996 h 4134644"/>
              <a:gd name="connsiteX14" fmla="*/ 1228724 w 4610891"/>
              <a:gd name="connsiteY14" fmla="*/ 3706815 h 4134644"/>
              <a:gd name="connsiteX15" fmla="*/ 1193007 w 4610891"/>
              <a:gd name="connsiteY15" fmla="*/ 3652046 h 4134644"/>
              <a:gd name="connsiteX16" fmla="*/ 1052513 w 4610891"/>
              <a:gd name="connsiteY16" fmla="*/ 3604421 h 4134644"/>
              <a:gd name="connsiteX17" fmla="*/ 923925 w 4610891"/>
              <a:gd name="connsiteY17" fmla="*/ 3713959 h 4134644"/>
              <a:gd name="connsiteX18" fmla="*/ 681038 w 4610891"/>
              <a:gd name="connsiteY18" fmla="*/ 3602040 h 4134644"/>
              <a:gd name="connsiteX19" fmla="*/ 361950 w 4610891"/>
              <a:gd name="connsiteY19" fmla="*/ 3521078 h 4134644"/>
              <a:gd name="connsiteX20" fmla="*/ 295275 w 4610891"/>
              <a:gd name="connsiteY20" fmla="*/ 3263902 h 4134644"/>
              <a:gd name="connsiteX21" fmla="*/ 315120 w 4610891"/>
              <a:gd name="connsiteY21" fmla="*/ 3221040 h 4134644"/>
              <a:gd name="connsiteX22" fmla="*/ 333375 w 4610891"/>
              <a:gd name="connsiteY22" fmla="*/ 3061496 h 4134644"/>
              <a:gd name="connsiteX23" fmla="*/ 238125 w 4610891"/>
              <a:gd name="connsiteY23" fmla="*/ 2820990 h 4134644"/>
              <a:gd name="connsiteX24" fmla="*/ 54769 w 4610891"/>
              <a:gd name="connsiteY24" fmla="*/ 2573340 h 4134644"/>
              <a:gd name="connsiteX25" fmla="*/ 97632 w 4610891"/>
              <a:gd name="connsiteY25" fmla="*/ 2525715 h 4134644"/>
              <a:gd name="connsiteX26" fmla="*/ 0 w 4610891"/>
              <a:gd name="connsiteY26" fmla="*/ 2011365 h 4134644"/>
              <a:gd name="connsiteX27" fmla="*/ 336547 w 4610891"/>
              <a:gd name="connsiteY27" fmla="*/ 1804988 h 4134644"/>
              <a:gd name="connsiteX28" fmla="*/ 1938335 w 4610891"/>
              <a:gd name="connsiteY28" fmla="*/ 661194 h 4134644"/>
              <a:gd name="connsiteX29" fmla="*/ 2536029 w 4610891"/>
              <a:gd name="connsiteY2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721768 w 4610891"/>
              <a:gd name="connsiteY9" fmla="*/ 3778252 h 4134644"/>
              <a:gd name="connsiteX10" fmla="*/ 2584449 w 4610891"/>
              <a:gd name="connsiteY10" fmla="*/ 4134644 h 4134644"/>
              <a:gd name="connsiteX11" fmla="*/ 2309812 w 4610891"/>
              <a:gd name="connsiteY11" fmla="*/ 3854453 h 4134644"/>
              <a:gd name="connsiteX12" fmla="*/ 1427956 w 4610891"/>
              <a:gd name="connsiteY12" fmla="*/ 3665540 h 4134644"/>
              <a:gd name="connsiteX13" fmla="*/ 1407318 w 4610891"/>
              <a:gd name="connsiteY13" fmla="*/ 3632996 h 4134644"/>
              <a:gd name="connsiteX14" fmla="*/ 1228724 w 4610891"/>
              <a:gd name="connsiteY14" fmla="*/ 3706815 h 4134644"/>
              <a:gd name="connsiteX15" fmla="*/ 1193007 w 4610891"/>
              <a:gd name="connsiteY15" fmla="*/ 3652046 h 4134644"/>
              <a:gd name="connsiteX16" fmla="*/ 1052513 w 4610891"/>
              <a:gd name="connsiteY16" fmla="*/ 3604421 h 4134644"/>
              <a:gd name="connsiteX17" fmla="*/ 923925 w 4610891"/>
              <a:gd name="connsiteY17" fmla="*/ 3713959 h 4134644"/>
              <a:gd name="connsiteX18" fmla="*/ 681038 w 4610891"/>
              <a:gd name="connsiteY18" fmla="*/ 3602040 h 4134644"/>
              <a:gd name="connsiteX19" fmla="*/ 361950 w 4610891"/>
              <a:gd name="connsiteY19" fmla="*/ 3521078 h 4134644"/>
              <a:gd name="connsiteX20" fmla="*/ 295275 w 4610891"/>
              <a:gd name="connsiteY20" fmla="*/ 3263902 h 4134644"/>
              <a:gd name="connsiteX21" fmla="*/ 315120 w 4610891"/>
              <a:gd name="connsiteY21" fmla="*/ 3221040 h 4134644"/>
              <a:gd name="connsiteX22" fmla="*/ 333375 w 4610891"/>
              <a:gd name="connsiteY22" fmla="*/ 3061496 h 4134644"/>
              <a:gd name="connsiteX23" fmla="*/ 238125 w 4610891"/>
              <a:gd name="connsiteY23" fmla="*/ 2820990 h 4134644"/>
              <a:gd name="connsiteX24" fmla="*/ 54769 w 4610891"/>
              <a:gd name="connsiteY24" fmla="*/ 2573340 h 4134644"/>
              <a:gd name="connsiteX25" fmla="*/ 97632 w 4610891"/>
              <a:gd name="connsiteY25" fmla="*/ 2525715 h 4134644"/>
              <a:gd name="connsiteX26" fmla="*/ 0 w 4610891"/>
              <a:gd name="connsiteY26" fmla="*/ 2011365 h 4134644"/>
              <a:gd name="connsiteX27" fmla="*/ 336547 w 4610891"/>
              <a:gd name="connsiteY27" fmla="*/ 1804988 h 4134644"/>
              <a:gd name="connsiteX28" fmla="*/ 1938335 w 4610891"/>
              <a:gd name="connsiteY28" fmla="*/ 661194 h 4134644"/>
              <a:gd name="connsiteX29" fmla="*/ 2536029 w 4610891"/>
              <a:gd name="connsiteY2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721768 w 4610891"/>
              <a:gd name="connsiteY9" fmla="*/ 3778252 h 4134644"/>
              <a:gd name="connsiteX10" fmla="*/ 2584449 w 4610891"/>
              <a:gd name="connsiteY10" fmla="*/ 4134644 h 4134644"/>
              <a:gd name="connsiteX11" fmla="*/ 2309812 w 4610891"/>
              <a:gd name="connsiteY11" fmla="*/ 3854453 h 4134644"/>
              <a:gd name="connsiteX12" fmla="*/ 1427956 w 4610891"/>
              <a:gd name="connsiteY12" fmla="*/ 3665540 h 4134644"/>
              <a:gd name="connsiteX13" fmla="*/ 1407318 w 4610891"/>
              <a:gd name="connsiteY13" fmla="*/ 3632996 h 4134644"/>
              <a:gd name="connsiteX14" fmla="*/ 1228724 w 4610891"/>
              <a:gd name="connsiteY14" fmla="*/ 3706815 h 4134644"/>
              <a:gd name="connsiteX15" fmla="*/ 1193007 w 4610891"/>
              <a:gd name="connsiteY15" fmla="*/ 3652046 h 4134644"/>
              <a:gd name="connsiteX16" fmla="*/ 1052513 w 4610891"/>
              <a:gd name="connsiteY16" fmla="*/ 3604421 h 4134644"/>
              <a:gd name="connsiteX17" fmla="*/ 923925 w 4610891"/>
              <a:gd name="connsiteY17" fmla="*/ 3713959 h 4134644"/>
              <a:gd name="connsiteX18" fmla="*/ 681038 w 4610891"/>
              <a:gd name="connsiteY18" fmla="*/ 3602040 h 4134644"/>
              <a:gd name="connsiteX19" fmla="*/ 361950 w 4610891"/>
              <a:gd name="connsiteY19" fmla="*/ 3521078 h 4134644"/>
              <a:gd name="connsiteX20" fmla="*/ 295275 w 4610891"/>
              <a:gd name="connsiteY20" fmla="*/ 3263902 h 4134644"/>
              <a:gd name="connsiteX21" fmla="*/ 315120 w 4610891"/>
              <a:gd name="connsiteY21" fmla="*/ 3221040 h 4134644"/>
              <a:gd name="connsiteX22" fmla="*/ 333375 w 4610891"/>
              <a:gd name="connsiteY22" fmla="*/ 3061496 h 4134644"/>
              <a:gd name="connsiteX23" fmla="*/ 238125 w 4610891"/>
              <a:gd name="connsiteY23" fmla="*/ 2820990 h 4134644"/>
              <a:gd name="connsiteX24" fmla="*/ 54769 w 4610891"/>
              <a:gd name="connsiteY24" fmla="*/ 2573340 h 4134644"/>
              <a:gd name="connsiteX25" fmla="*/ 97632 w 4610891"/>
              <a:gd name="connsiteY25" fmla="*/ 2525715 h 4134644"/>
              <a:gd name="connsiteX26" fmla="*/ 0 w 4610891"/>
              <a:gd name="connsiteY26" fmla="*/ 2011365 h 4134644"/>
              <a:gd name="connsiteX27" fmla="*/ 336547 w 4610891"/>
              <a:gd name="connsiteY27" fmla="*/ 1804988 h 4134644"/>
              <a:gd name="connsiteX28" fmla="*/ 1938335 w 4610891"/>
              <a:gd name="connsiteY28" fmla="*/ 661194 h 4134644"/>
              <a:gd name="connsiteX29" fmla="*/ 2536029 w 4610891"/>
              <a:gd name="connsiteY2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43215 w 4610891"/>
              <a:gd name="connsiteY9" fmla="*/ 3656809 h 4134644"/>
              <a:gd name="connsiteX10" fmla="*/ 2721768 w 4610891"/>
              <a:gd name="connsiteY10" fmla="*/ 3778252 h 4134644"/>
              <a:gd name="connsiteX11" fmla="*/ 2584449 w 4610891"/>
              <a:gd name="connsiteY11" fmla="*/ 4134644 h 4134644"/>
              <a:gd name="connsiteX12" fmla="*/ 2309812 w 4610891"/>
              <a:gd name="connsiteY12" fmla="*/ 3854453 h 4134644"/>
              <a:gd name="connsiteX13" fmla="*/ 1427956 w 4610891"/>
              <a:gd name="connsiteY13" fmla="*/ 3665540 h 4134644"/>
              <a:gd name="connsiteX14" fmla="*/ 1407318 w 4610891"/>
              <a:gd name="connsiteY14" fmla="*/ 3632996 h 4134644"/>
              <a:gd name="connsiteX15" fmla="*/ 1228724 w 4610891"/>
              <a:gd name="connsiteY15" fmla="*/ 3706815 h 4134644"/>
              <a:gd name="connsiteX16" fmla="*/ 1193007 w 4610891"/>
              <a:gd name="connsiteY16" fmla="*/ 3652046 h 4134644"/>
              <a:gd name="connsiteX17" fmla="*/ 1052513 w 4610891"/>
              <a:gd name="connsiteY17" fmla="*/ 3604421 h 4134644"/>
              <a:gd name="connsiteX18" fmla="*/ 923925 w 4610891"/>
              <a:gd name="connsiteY18" fmla="*/ 3713959 h 4134644"/>
              <a:gd name="connsiteX19" fmla="*/ 681038 w 4610891"/>
              <a:gd name="connsiteY19" fmla="*/ 3602040 h 4134644"/>
              <a:gd name="connsiteX20" fmla="*/ 361950 w 4610891"/>
              <a:gd name="connsiteY20" fmla="*/ 3521078 h 4134644"/>
              <a:gd name="connsiteX21" fmla="*/ 295275 w 4610891"/>
              <a:gd name="connsiteY21" fmla="*/ 3263902 h 4134644"/>
              <a:gd name="connsiteX22" fmla="*/ 315120 w 4610891"/>
              <a:gd name="connsiteY22" fmla="*/ 3221040 h 4134644"/>
              <a:gd name="connsiteX23" fmla="*/ 333375 w 4610891"/>
              <a:gd name="connsiteY23" fmla="*/ 3061496 h 4134644"/>
              <a:gd name="connsiteX24" fmla="*/ 238125 w 4610891"/>
              <a:gd name="connsiteY24" fmla="*/ 2820990 h 4134644"/>
              <a:gd name="connsiteX25" fmla="*/ 54769 w 4610891"/>
              <a:gd name="connsiteY25" fmla="*/ 2573340 h 4134644"/>
              <a:gd name="connsiteX26" fmla="*/ 97632 w 4610891"/>
              <a:gd name="connsiteY26" fmla="*/ 2525715 h 4134644"/>
              <a:gd name="connsiteX27" fmla="*/ 0 w 4610891"/>
              <a:gd name="connsiteY27" fmla="*/ 2011365 h 4134644"/>
              <a:gd name="connsiteX28" fmla="*/ 336547 w 4610891"/>
              <a:gd name="connsiteY28" fmla="*/ 1804988 h 4134644"/>
              <a:gd name="connsiteX29" fmla="*/ 1938335 w 4610891"/>
              <a:gd name="connsiteY29" fmla="*/ 661194 h 4134644"/>
              <a:gd name="connsiteX30" fmla="*/ 2536029 w 4610891"/>
              <a:gd name="connsiteY3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43215 w 4610891"/>
              <a:gd name="connsiteY9" fmla="*/ 3656809 h 4134644"/>
              <a:gd name="connsiteX10" fmla="*/ 2721768 w 4610891"/>
              <a:gd name="connsiteY10" fmla="*/ 3778252 h 4134644"/>
              <a:gd name="connsiteX11" fmla="*/ 2584449 w 4610891"/>
              <a:gd name="connsiteY11" fmla="*/ 4134644 h 4134644"/>
              <a:gd name="connsiteX12" fmla="*/ 2309812 w 4610891"/>
              <a:gd name="connsiteY12" fmla="*/ 3854453 h 4134644"/>
              <a:gd name="connsiteX13" fmla="*/ 1427956 w 4610891"/>
              <a:gd name="connsiteY13" fmla="*/ 3665540 h 4134644"/>
              <a:gd name="connsiteX14" fmla="*/ 1407318 w 4610891"/>
              <a:gd name="connsiteY14" fmla="*/ 3632996 h 4134644"/>
              <a:gd name="connsiteX15" fmla="*/ 1228724 w 4610891"/>
              <a:gd name="connsiteY15" fmla="*/ 3706815 h 4134644"/>
              <a:gd name="connsiteX16" fmla="*/ 1193007 w 4610891"/>
              <a:gd name="connsiteY16" fmla="*/ 3652046 h 4134644"/>
              <a:gd name="connsiteX17" fmla="*/ 1052513 w 4610891"/>
              <a:gd name="connsiteY17" fmla="*/ 3604421 h 4134644"/>
              <a:gd name="connsiteX18" fmla="*/ 923925 w 4610891"/>
              <a:gd name="connsiteY18" fmla="*/ 3713959 h 4134644"/>
              <a:gd name="connsiteX19" fmla="*/ 681038 w 4610891"/>
              <a:gd name="connsiteY19" fmla="*/ 3602040 h 4134644"/>
              <a:gd name="connsiteX20" fmla="*/ 361950 w 4610891"/>
              <a:gd name="connsiteY20" fmla="*/ 3521078 h 4134644"/>
              <a:gd name="connsiteX21" fmla="*/ 295275 w 4610891"/>
              <a:gd name="connsiteY21" fmla="*/ 3263902 h 4134644"/>
              <a:gd name="connsiteX22" fmla="*/ 315120 w 4610891"/>
              <a:gd name="connsiteY22" fmla="*/ 3221040 h 4134644"/>
              <a:gd name="connsiteX23" fmla="*/ 333375 w 4610891"/>
              <a:gd name="connsiteY23" fmla="*/ 3061496 h 4134644"/>
              <a:gd name="connsiteX24" fmla="*/ 238125 w 4610891"/>
              <a:gd name="connsiteY24" fmla="*/ 2820990 h 4134644"/>
              <a:gd name="connsiteX25" fmla="*/ 54769 w 4610891"/>
              <a:gd name="connsiteY25" fmla="*/ 2573340 h 4134644"/>
              <a:gd name="connsiteX26" fmla="*/ 97632 w 4610891"/>
              <a:gd name="connsiteY26" fmla="*/ 2525715 h 4134644"/>
              <a:gd name="connsiteX27" fmla="*/ 0 w 4610891"/>
              <a:gd name="connsiteY27" fmla="*/ 2011365 h 4134644"/>
              <a:gd name="connsiteX28" fmla="*/ 336547 w 4610891"/>
              <a:gd name="connsiteY28" fmla="*/ 1804988 h 4134644"/>
              <a:gd name="connsiteX29" fmla="*/ 1938335 w 4610891"/>
              <a:gd name="connsiteY29" fmla="*/ 661194 h 4134644"/>
              <a:gd name="connsiteX30" fmla="*/ 2536029 w 4610891"/>
              <a:gd name="connsiteY3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43215 w 4610891"/>
              <a:gd name="connsiteY9" fmla="*/ 3656809 h 4134644"/>
              <a:gd name="connsiteX10" fmla="*/ 2721768 w 4610891"/>
              <a:gd name="connsiteY10" fmla="*/ 3778252 h 4134644"/>
              <a:gd name="connsiteX11" fmla="*/ 2584449 w 4610891"/>
              <a:gd name="connsiteY11" fmla="*/ 4134644 h 4134644"/>
              <a:gd name="connsiteX12" fmla="*/ 2309812 w 4610891"/>
              <a:gd name="connsiteY12" fmla="*/ 3854453 h 4134644"/>
              <a:gd name="connsiteX13" fmla="*/ 1427956 w 4610891"/>
              <a:gd name="connsiteY13" fmla="*/ 3665540 h 4134644"/>
              <a:gd name="connsiteX14" fmla="*/ 1407318 w 4610891"/>
              <a:gd name="connsiteY14" fmla="*/ 3632996 h 4134644"/>
              <a:gd name="connsiteX15" fmla="*/ 1228724 w 4610891"/>
              <a:gd name="connsiteY15" fmla="*/ 3706815 h 4134644"/>
              <a:gd name="connsiteX16" fmla="*/ 1193007 w 4610891"/>
              <a:gd name="connsiteY16" fmla="*/ 3652046 h 4134644"/>
              <a:gd name="connsiteX17" fmla="*/ 1052513 w 4610891"/>
              <a:gd name="connsiteY17" fmla="*/ 3604421 h 4134644"/>
              <a:gd name="connsiteX18" fmla="*/ 923925 w 4610891"/>
              <a:gd name="connsiteY18" fmla="*/ 3713959 h 4134644"/>
              <a:gd name="connsiteX19" fmla="*/ 681038 w 4610891"/>
              <a:gd name="connsiteY19" fmla="*/ 3602040 h 4134644"/>
              <a:gd name="connsiteX20" fmla="*/ 361950 w 4610891"/>
              <a:gd name="connsiteY20" fmla="*/ 3521078 h 4134644"/>
              <a:gd name="connsiteX21" fmla="*/ 295275 w 4610891"/>
              <a:gd name="connsiteY21" fmla="*/ 3263902 h 4134644"/>
              <a:gd name="connsiteX22" fmla="*/ 315120 w 4610891"/>
              <a:gd name="connsiteY22" fmla="*/ 3221040 h 4134644"/>
              <a:gd name="connsiteX23" fmla="*/ 333375 w 4610891"/>
              <a:gd name="connsiteY23" fmla="*/ 3061496 h 4134644"/>
              <a:gd name="connsiteX24" fmla="*/ 238125 w 4610891"/>
              <a:gd name="connsiteY24" fmla="*/ 2820990 h 4134644"/>
              <a:gd name="connsiteX25" fmla="*/ 54769 w 4610891"/>
              <a:gd name="connsiteY25" fmla="*/ 2573340 h 4134644"/>
              <a:gd name="connsiteX26" fmla="*/ 97632 w 4610891"/>
              <a:gd name="connsiteY26" fmla="*/ 2525715 h 4134644"/>
              <a:gd name="connsiteX27" fmla="*/ 0 w 4610891"/>
              <a:gd name="connsiteY27" fmla="*/ 2011365 h 4134644"/>
              <a:gd name="connsiteX28" fmla="*/ 336547 w 4610891"/>
              <a:gd name="connsiteY28" fmla="*/ 1804988 h 4134644"/>
              <a:gd name="connsiteX29" fmla="*/ 1938335 w 4610891"/>
              <a:gd name="connsiteY29" fmla="*/ 661194 h 4134644"/>
              <a:gd name="connsiteX30" fmla="*/ 2536029 w 4610891"/>
              <a:gd name="connsiteY3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67027 w 4610891"/>
              <a:gd name="connsiteY9" fmla="*/ 3659190 h 4134644"/>
              <a:gd name="connsiteX10" fmla="*/ 2843215 w 4610891"/>
              <a:gd name="connsiteY10" fmla="*/ 3656809 h 4134644"/>
              <a:gd name="connsiteX11" fmla="*/ 2721768 w 4610891"/>
              <a:gd name="connsiteY11" fmla="*/ 3778252 h 4134644"/>
              <a:gd name="connsiteX12" fmla="*/ 2584449 w 4610891"/>
              <a:gd name="connsiteY12" fmla="*/ 4134644 h 4134644"/>
              <a:gd name="connsiteX13" fmla="*/ 2309812 w 4610891"/>
              <a:gd name="connsiteY13" fmla="*/ 3854453 h 4134644"/>
              <a:gd name="connsiteX14" fmla="*/ 1427956 w 4610891"/>
              <a:gd name="connsiteY14" fmla="*/ 3665540 h 4134644"/>
              <a:gd name="connsiteX15" fmla="*/ 1407318 w 4610891"/>
              <a:gd name="connsiteY15" fmla="*/ 3632996 h 4134644"/>
              <a:gd name="connsiteX16" fmla="*/ 1228724 w 4610891"/>
              <a:gd name="connsiteY16" fmla="*/ 3706815 h 4134644"/>
              <a:gd name="connsiteX17" fmla="*/ 1193007 w 4610891"/>
              <a:gd name="connsiteY17" fmla="*/ 3652046 h 4134644"/>
              <a:gd name="connsiteX18" fmla="*/ 1052513 w 4610891"/>
              <a:gd name="connsiteY18" fmla="*/ 3604421 h 4134644"/>
              <a:gd name="connsiteX19" fmla="*/ 923925 w 4610891"/>
              <a:gd name="connsiteY19" fmla="*/ 3713959 h 4134644"/>
              <a:gd name="connsiteX20" fmla="*/ 681038 w 4610891"/>
              <a:gd name="connsiteY20" fmla="*/ 3602040 h 4134644"/>
              <a:gd name="connsiteX21" fmla="*/ 361950 w 4610891"/>
              <a:gd name="connsiteY21" fmla="*/ 3521078 h 4134644"/>
              <a:gd name="connsiteX22" fmla="*/ 295275 w 4610891"/>
              <a:gd name="connsiteY22" fmla="*/ 3263902 h 4134644"/>
              <a:gd name="connsiteX23" fmla="*/ 315120 w 4610891"/>
              <a:gd name="connsiteY23" fmla="*/ 3221040 h 4134644"/>
              <a:gd name="connsiteX24" fmla="*/ 333375 w 4610891"/>
              <a:gd name="connsiteY24" fmla="*/ 3061496 h 4134644"/>
              <a:gd name="connsiteX25" fmla="*/ 238125 w 4610891"/>
              <a:gd name="connsiteY25" fmla="*/ 2820990 h 4134644"/>
              <a:gd name="connsiteX26" fmla="*/ 54769 w 4610891"/>
              <a:gd name="connsiteY26" fmla="*/ 2573340 h 4134644"/>
              <a:gd name="connsiteX27" fmla="*/ 97632 w 4610891"/>
              <a:gd name="connsiteY27" fmla="*/ 2525715 h 4134644"/>
              <a:gd name="connsiteX28" fmla="*/ 0 w 4610891"/>
              <a:gd name="connsiteY28" fmla="*/ 2011365 h 4134644"/>
              <a:gd name="connsiteX29" fmla="*/ 336547 w 4610891"/>
              <a:gd name="connsiteY29" fmla="*/ 1804988 h 4134644"/>
              <a:gd name="connsiteX30" fmla="*/ 1938335 w 4610891"/>
              <a:gd name="connsiteY30" fmla="*/ 661194 h 4134644"/>
              <a:gd name="connsiteX31" fmla="*/ 2536029 w 4610891"/>
              <a:gd name="connsiteY3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67027 w 4610891"/>
              <a:gd name="connsiteY9" fmla="*/ 3659190 h 4134644"/>
              <a:gd name="connsiteX10" fmla="*/ 2843215 w 4610891"/>
              <a:gd name="connsiteY10" fmla="*/ 3656809 h 4134644"/>
              <a:gd name="connsiteX11" fmla="*/ 2721768 w 4610891"/>
              <a:gd name="connsiteY11" fmla="*/ 3778252 h 4134644"/>
              <a:gd name="connsiteX12" fmla="*/ 2584449 w 4610891"/>
              <a:gd name="connsiteY12" fmla="*/ 4134644 h 4134644"/>
              <a:gd name="connsiteX13" fmla="*/ 2309812 w 4610891"/>
              <a:gd name="connsiteY13" fmla="*/ 3854453 h 4134644"/>
              <a:gd name="connsiteX14" fmla="*/ 1427956 w 4610891"/>
              <a:gd name="connsiteY14" fmla="*/ 3665540 h 4134644"/>
              <a:gd name="connsiteX15" fmla="*/ 1407318 w 4610891"/>
              <a:gd name="connsiteY15" fmla="*/ 3632996 h 4134644"/>
              <a:gd name="connsiteX16" fmla="*/ 1228724 w 4610891"/>
              <a:gd name="connsiteY16" fmla="*/ 3706815 h 4134644"/>
              <a:gd name="connsiteX17" fmla="*/ 1193007 w 4610891"/>
              <a:gd name="connsiteY17" fmla="*/ 3652046 h 4134644"/>
              <a:gd name="connsiteX18" fmla="*/ 1052513 w 4610891"/>
              <a:gd name="connsiteY18" fmla="*/ 3604421 h 4134644"/>
              <a:gd name="connsiteX19" fmla="*/ 923925 w 4610891"/>
              <a:gd name="connsiteY19" fmla="*/ 3713959 h 4134644"/>
              <a:gd name="connsiteX20" fmla="*/ 681038 w 4610891"/>
              <a:gd name="connsiteY20" fmla="*/ 3602040 h 4134644"/>
              <a:gd name="connsiteX21" fmla="*/ 361950 w 4610891"/>
              <a:gd name="connsiteY21" fmla="*/ 3521078 h 4134644"/>
              <a:gd name="connsiteX22" fmla="*/ 295275 w 4610891"/>
              <a:gd name="connsiteY22" fmla="*/ 3263902 h 4134644"/>
              <a:gd name="connsiteX23" fmla="*/ 315120 w 4610891"/>
              <a:gd name="connsiteY23" fmla="*/ 3221040 h 4134644"/>
              <a:gd name="connsiteX24" fmla="*/ 333375 w 4610891"/>
              <a:gd name="connsiteY24" fmla="*/ 3061496 h 4134644"/>
              <a:gd name="connsiteX25" fmla="*/ 238125 w 4610891"/>
              <a:gd name="connsiteY25" fmla="*/ 2820990 h 4134644"/>
              <a:gd name="connsiteX26" fmla="*/ 54769 w 4610891"/>
              <a:gd name="connsiteY26" fmla="*/ 2573340 h 4134644"/>
              <a:gd name="connsiteX27" fmla="*/ 97632 w 4610891"/>
              <a:gd name="connsiteY27" fmla="*/ 2525715 h 4134644"/>
              <a:gd name="connsiteX28" fmla="*/ 0 w 4610891"/>
              <a:gd name="connsiteY28" fmla="*/ 2011365 h 4134644"/>
              <a:gd name="connsiteX29" fmla="*/ 336547 w 4610891"/>
              <a:gd name="connsiteY29" fmla="*/ 1804988 h 4134644"/>
              <a:gd name="connsiteX30" fmla="*/ 1938335 w 4610891"/>
              <a:gd name="connsiteY30" fmla="*/ 661194 h 4134644"/>
              <a:gd name="connsiteX31" fmla="*/ 2536029 w 4610891"/>
              <a:gd name="connsiteY3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867027 w 4610891"/>
              <a:gd name="connsiteY9" fmla="*/ 3659190 h 4134644"/>
              <a:gd name="connsiteX10" fmla="*/ 2843215 w 4610891"/>
              <a:gd name="connsiteY10" fmla="*/ 3656809 h 4134644"/>
              <a:gd name="connsiteX11" fmla="*/ 2721768 w 4610891"/>
              <a:gd name="connsiteY11" fmla="*/ 3778252 h 4134644"/>
              <a:gd name="connsiteX12" fmla="*/ 2584449 w 4610891"/>
              <a:gd name="connsiteY12" fmla="*/ 4134644 h 4134644"/>
              <a:gd name="connsiteX13" fmla="*/ 2309812 w 4610891"/>
              <a:gd name="connsiteY13" fmla="*/ 3854453 h 4134644"/>
              <a:gd name="connsiteX14" fmla="*/ 1427956 w 4610891"/>
              <a:gd name="connsiteY14" fmla="*/ 3665540 h 4134644"/>
              <a:gd name="connsiteX15" fmla="*/ 1407318 w 4610891"/>
              <a:gd name="connsiteY15" fmla="*/ 3632996 h 4134644"/>
              <a:gd name="connsiteX16" fmla="*/ 1228724 w 4610891"/>
              <a:gd name="connsiteY16" fmla="*/ 3706815 h 4134644"/>
              <a:gd name="connsiteX17" fmla="*/ 1193007 w 4610891"/>
              <a:gd name="connsiteY17" fmla="*/ 3652046 h 4134644"/>
              <a:gd name="connsiteX18" fmla="*/ 1052513 w 4610891"/>
              <a:gd name="connsiteY18" fmla="*/ 3604421 h 4134644"/>
              <a:gd name="connsiteX19" fmla="*/ 923925 w 4610891"/>
              <a:gd name="connsiteY19" fmla="*/ 3713959 h 4134644"/>
              <a:gd name="connsiteX20" fmla="*/ 681038 w 4610891"/>
              <a:gd name="connsiteY20" fmla="*/ 3602040 h 4134644"/>
              <a:gd name="connsiteX21" fmla="*/ 361950 w 4610891"/>
              <a:gd name="connsiteY21" fmla="*/ 3521078 h 4134644"/>
              <a:gd name="connsiteX22" fmla="*/ 295275 w 4610891"/>
              <a:gd name="connsiteY22" fmla="*/ 3263902 h 4134644"/>
              <a:gd name="connsiteX23" fmla="*/ 315120 w 4610891"/>
              <a:gd name="connsiteY23" fmla="*/ 3221040 h 4134644"/>
              <a:gd name="connsiteX24" fmla="*/ 333375 w 4610891"/>
              <a:gd name="connsiteY24" fmla="*/ 3061496 h 4134644"/>
              <a:gd name="connsiteX25" fmla="*/ 238125 w 4610891"/>
              <a:gd name="connsiteY25" fmla="*/ 2820990 h 4134644"/>
              <a:gd name="connsiteX26" fmla="*/ 54769 w 4610891"/>
              <a:gd name="connsiteY26" fmla="*/ 2573340 h 4134644"/>
              <a:gd name="connsiteX27" fmla="*/ 97632 w 4610891"/>
              <a:gd name="connsiteY27" fmla="*/ 2525715 h 4134644"/>
              <a:gd name="connsiteX28" fmla="*/ 0 w 4610891"/>
              <a:gd name="connsiteY28" fmla="*/ 2011365 h 4134644"/>
              <a:gd name="connsiteX29" fmla="*/ 336547 w 4610891"/>
              <a:gd name="connsiteY29" fmla="*/ 1804988 h 4134644"/>
              <a:gd name="connsiteX30" fmla="*/ 1938335 w 4610891"/>
              <a:gd name="connsiteY30" fmla="*/ 661194 h 4134644"/>
              <a:gd name="connsiteX31" fmla="*/ 2536029 w 4610891"/>
              <a:gd name="connsiteY3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919415 w 4610891"/>
              <a:gd name="connsiteY9" fmla="*/ 3582990 h 4134644"/>
              <a:gd name="connsiteX10" fmla="*/ 2867027 w 4610891"/>
              <a:gd name="connsiteY10" fmla="*/ 3659190 h 4134644"/>
              <a:gd name="connsiteX11" fmla="*/ 2843215 w 4610891"/>
              <a:gd name="connsiteY11" fmla="*/ 3656809 h 4134644"/>
              <a:gd name="connsiteX12" fmla="*/ 2721768 w 4610891"/>
              <a:gd name="connsiteY12" fmla="*/ 3778252 h 4134644"/>
              <a:gd name="connsiteX13" fmla="*/ 2584449 w 4610891"/>
              <a:gd name="connsiteY13" fmla="*/ 4134644 h 4134644"/>
              <a:gd name="connsiteX14" fmla="*/ 2309812 w 4610891"/>
              <a:gd name="connsiteY14" fmla="*/ 3854453 h 4134644"/>
              <a:gd name="connsiteX15" fmla="*/ 1427956 w 4610891"/>
              <a:gd name="connsiteY15" fmla="*/ 3665540 h 4134644"/>
              <a:gd name="connsiteX16" fmla="*/ 1407318 w 4610891"/>
              <a:gd name="connsiteY16" fmla="*/ 3632996 h 4134644"/>
              <a:gd name="connsiteX17" fmla="*/ 1228724 w 4610891"/>
              <a:gd name="connsiteY17" fmla="*/ 3706815 h 4134644"/>
              <a:gd name="connsiteX18" fmla="*/ 1193007 w 4610891"/>
              <a:gd name="connsiteY18" fmla="*/ 3652046 h 4134644"/>
              <a:gd name="connsiteX19" fmla="*/ 1052513 w 4610891"/>
              <a:gd name="connsiteY19" fmla="*/ 3604421 h 4134644"/>
              <a:gd name="connsiteX20" fmla="*/ 923925 w 4610891"/>
              <a:gd name="connsiteY20" fmla="*/ 3713959 h 4134644"/>
              <a:gd name="connsiteX21" fmla="*/ 681038 w 4610891"/>
              <a:gd name="connsiteY21" fmla="*/ 3602040 h 4134644"/>
              <a:gd name="connsiteX22" fmla="*/ 361950 w 4610891"/>
              <a:gd name="connsiteY22" fmla="*/ 3521078 h 4134644"/>
              <a:gd name="connsiteX23" fmla="*/ 295275 w 4610891"/>
              <a:gd name="connsiteY23" fmla="*/ 3263902 h 4134644"/>
              <a:gd name="connsiteX24" fmla="*/ 315120 w 4610891"/>
              <a:gd name="connsiteY24" fmla="*/ 3221040 h 4134644"/>
              <a:gd name="connsiteX25" fmla="*/ 333375 w 4610891"/>
              <a:gd name="connsiteY25" fmla="*/ 3061496 h 4134644"/>
              <a:gd name="connsiteX26" fmla="*/ 238125 w 4610891"/>
              <a:gd name="connsiteY26" fmla="*/ 2820990 h 4134644"/>
              <a:gd name="connsiteX27" fmla="*/ 54769 w 4610891"/>
              <a:gd name="connsiteY27" fmla="*/ 2573340 h 4134644"/>
              <a:gd name="connsiteX28" fmla="*/ 97632 w 4610891"/>
              <a:gd name="connsiteY28" fmla="*/ 2525715 h 4134644"/>
              <a:gd name="connsiteX29" fmla="*/ 0 w 4610891"/>
              <a:gd name="connsiteY29" fmla="*/ 2011365 h 4134644"/>
              <a:gd name="connsiteX30" fmla="*/ 336547 w 4610891"/>
              <a:gd name="connsiteY30" fmla="*/ 1804988 h 4134644"/>
              <a:gd name="connsiteX31" fmla="*/ 1938335 w 4610891"/>
              <a:gd name="connsiteY31" fmla="*/ 661194 h 4134644"/>
              <a:gd name="connsiteX32" fmla="*/ 2536029 w 4610891"/>
              <a:gd name="connsiteY3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919415 w 4610891"/>
              <a:gd name="connsiteY9" fmla="*/ 3582990 h 4134644"/>
              <a:gd name="connsiteX10" fmla="*/ 2867027 w 4610891"/>
              <a:gd name="connsiteY10" fmla="*/ 3659190 h 4134644"/>
              <a:gd name="connsiteX11" fmla="*/ 2843215 w 4610891"/>
              <a:gd name="connsiteY11" fmla="*/ 3656809 h 4134644"/>
              <a:gd name="connsiteX12" fmla="*/ 2721768 w 4610891"/>
              <a:gd name="connsiteY12" fmla="*/ 3778252 h 4134644"/>
              <a:gd name="connsiteX13" fmla="*/ 2584449 w 4610891"/>
              <a:gd name="connsiteY13" fmla="*/ 4134644 h 4134644"/>
              <a:gd name="connsiteX14" fmla="*/ 2309812 w 4610891"/>
              <a:gd name="connsiteY14" fmla="*/ 3854453 h 4134644"/>
              <a:gd name="connsiteX15" fmla="*/ 1427956 w 4610891"/>
              <a:gd name="connsiteY15" fmla="*/ 3665540 h 4134644"/>
              <a:gd name="connsiteX16" fmla="*/ 1407318 w 4610891"/>
              <a:gd name="connsiteY16" fmla="*/ 3632996 h 4134644"/>
              <a:gd name="connsiteX17" fmla="*/ 1228724 w 4610891"/>
              <a:gd name="connsiteY17" fmla="*/ 3706815 h 4134644"/>
              <a:gd name="connsiteX18" fmla="*/ 1193007 w 4610891"/>
              <a:gd name="connsiteY18" fmla="*/ 3652046 h 4134644"/>
              <a:gd name="connsiteX19" fmla="*/ 1052513 w 4610891"/>
              <a:gd name="connsiteY19" fmla="*/ 3604421 h 4134644"/>
              <a:gd name="connsiteX20" fmla="*/ 923925 w 4610891"/>
              <a:gd name="connsiteY20" fmla="*/ 3713959 h 4134644"/>
              <a:gd name="connsiteX21" fmla="*/ 681038 w 4610891"/>
              <a:gd name="connsiteY21" fmla="*/ 3602040 h 4134644"/>
              <a:gd name="connsiteX22" fmla="*/ 361950 w 4610891"/>
              <a:gd name="connsiteY22" fmla="*/ 3521078 h 4134644"/>
              <a:gd name="connsiteX23" fmla="*/ 295275 w 4610891"/>
              <a:gd name="connsiteY23" fmla="*/ 3263902 h 4134644"/>
              <a:gd name="connsiteX24" fmla="*/ 315120 w 4610891"/>
              <a:gd name="connsiteY24" fmla="*/ 3221040 h 4134644"/>
              <a:gd name="connsiteX25" fmla="*/ 333375 w 4610891"/>
              <a:gd name="connsiteY25" fmla="*/ 3061496 h 4134644"/>
              <a:gd name="connsiteX26" fmla="*/ 238125 w 4610891"/>
              <a:gd name="connsiteY26" fmla="*/ 2820990 h 4134644"/>
              <a:gd name="connsiteX27" fmla="*/ 54769 w 4610891"/>
              <a:gd name="connsiteY27" fmla="*/ 2573340 h 4134644"/>
              <a:gd name="connsiteX28" fmla="*/ 97632 w 4610891"/>
              <a:gd name="connsiteY28" fmla="*/ 2525715 h 4134644"/>
              <a:gd name="connsiteX29" fmla="*/ 0 w 4610891"/>
              <a:gd name="connsiteY29" fmla="*/ 2011365 h 4134644"/>
              <a:gd name="connsiteX30" fmla="*/ 336547 w 4610891"/>
              <a:gd name="connsiteY30" fmla="*/ 1804988 h 4134644"/>
              <a:gd name="connsiteX31" fmla="*/ 1938335 w 4610891"/>
              <a:gd name="connsiteY31" fmla="*/ 661194 h 4134644"/>
              <a:gd name="connsiteX32" fmla="*/ 2536029 w 4610891"/>
              <a:gd name="connsiteY3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919415 w 4610891"/>
              <a:gd name="connsiteY9" fmla="*/ 3582990 h 4134644"/>
              <a:gd name="connsiteX10" fmla="*/ 2867027 w 4610891"/>
              <a:gd name="connsiteY10" fmla="*/ 3659190 h 4134644"/>
              <a:gd name="connsiteX11" fmla="*/ 2843215 w 4610891"/>
              <a:gd name="connsiteY11" fmla="*/ 3656809 h 4134644"/>
              <a:gd name="connsiteX12" fmla="*/ 2721768 w 4610891"/>
              <a:gd name="connsiteY12" fmla="*/ 3778252 h 4134644"/>
              <a:gd name="connsiteX13" fmla="*/ 2584449 w 4610891"/>
              <a:gd name="connsiteY13" fmla="*/ 4134644 h 4134644"/>
              <a:gd name="connsiteX14" fmla="*/ 2309812 w 4610891"/>
              <a:gd name="connsiteY14" fmla="*/ 3854453 h 4134644"/>
              <a:gd name="connsiteX15" fmla="*/ 1427956 w 4610891"/>
              <a:gd name="connsiteY15" fmla="*/ 3665540 h 4134644"/>
              <a:gd name="connsiteX16" fmla="*/ 1407318 w 4610891"/>
              <a:gd name="connsiteY16" fmla="*/ 3632996 h 4134644"/>
              <a:gd name="connsiteX17" fmla="*/ 1228724 w 4610891"/>
              <a:gd name="connsiteY17" fmla="*/ 3706815 h 4134644"/>
              <a:gd name="connsiteX18" fmla="*/ 1193007 w 4610891"/>
              <a:gd name="connsiteY18" fmla="*/ 3652046 h 4134644"/>
              <a:gd name="connsiteX19" fmla="*/ 1052513 w 4610891"/>
              <a:gd name="connsiteY19" fmla="*/ 3604421 h 4134644"/>
              <a:gd name="connsiteX20" fmla="*/ 923925 w 4610891"/>
              <a:gd name="connsiteY20" fmla="*/ 3713959 h 4134644"/>
              <a:gd name="connsiteX21" fmla="*/ 681038 w 4610891"/>
              <a:gd name="connsiteY21" fmla="*/ 3602040 h 4134644"/>
              <a:gd name="connsiteX22" fmla="*/ 361950 w 4610891"/>
              <a:gd name="connsiteY22" fmla="*/ 3521078 h 4134644"/>
              <a:gd name="connsiteX23" fmla="*/ 295275 w 4610891"/>
              <a:gd name="connsiteY23" fmla="*/ 3263902 h 4134644"/>
              <a:gd name="connsiteX24" fmla="*/ 315120 w 4610891"/>
              <a:gd name="connsiteY24" fmla="*/ 3221040 h 4134644"/>
              <a:gd name="connsiteX25" fmla="*/ 333375 w 4610891"/>
              <a:gd name="connsiteY25" fmla="*/ 3061496 h 4134644"/>
              <a:gd name="connsiteX26" fmla="*/ 238125 w 4610891"/>
              <a:gd name="connsiteY26" fmla="*/ 2820990 h 4134644"/>
              <a:gd name="connsiteX27" fmla="*/ 54769 w 4610891"/>
              <a:gd name="connsiteY27" fmla="*/ 2573340 h 4134644"/>
              <a:gd name="connsiteX28" fmla="*/ 97632 w 4610891"/>
              <a:gd name="connsiteY28" fmla="*/ 2525715 h 4134644"/>
              <a:gd name="connsiteX29" fmla="*/ 0 w 4610891"/>
              <a:gd name="connsiteY29" fmla="*/ 2011365 h 4134644"/>
              <a:gd name="connsiteX30" fmla="*/ 336547 w 4610891"/>
              <a:gd name="connsiteY30" fmla="*/ 1804988 h 4134644"/>
              <a:gd name="connsiteX31" fmla="*/ 1938335 w 4610891"/>
              <a:gd name="connsiteY31" fmla="*/ 661194 h 4134644"/>
              <a:gd name="connsiteX32" fmla="*/ 2536029 w 4610891"/>
              <a:gd name="connsiteY3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909890 w 4610891"/>
              <a:gd name="connsiteY9" fmla="*/ 3563940 h 4134644"/>
              <a:gd name="connsiteX10" fmla="*/ 2919415 w 4610891"/>
              <a:gd name="connsiteY10" fmla="*/ 3582990 h 4134644"/>
              <a:gd name="connsiteX11" fmla="*/ 2867027 w 4610891"/>
              <a:gd name="connsiteY11" fmla="*/ 3659190 h 4134644"/>
              <a:gd name="connsiteX12" fmla="*/ 2843215 w 4610891"/>
              <a:gd name="connsiteY12" fmla="*/ 3656809 h 4134644"/>
              <a:gd name="connsiteX13" fmla="*/ 2721768 w 4610891"/>
              <a:gd name="connsiteY13" fmla="*/ 3778252 h 4134644"/>
              <a:gd name="connsiteX14" fmla="*/ 2584449 w 4610891"/>
              <a:gd name="connsiteY14" fmla="*/ 4134644 h 4134644"/>
              <a:gd name="connsiteX15" fmla="*/ 2309812 w 4610891"/>
              <a:gd name="connsiteY15" fmla="*/ 3854453 h 4134644"/>
              <a:gd name="connsiteX16" fmla="*/ 1427956 w 4610891"/>
              <a:gd name="connsiteY16" fmla="*/ 3665540 h 4134644"/>
              <a:gd name="connsiteX17" fmla="*/ 1407318 w 4610891"/>
              <a:gd name="connsiteY17" fmla="*/ 3632996 h 4134644"/>
              <a:gd name="connsiteX18" fmla="*/ 1228724 w 4610891"/>
              <a:gd name="connsiteY18" fmla="*/ 3706815 h 4134644"/>
              <a:gd name="connsiteX19" fmla="*/ 1193007 w 4610891"/>
              <a:gd name="connsiteY19" fmla="*/ 3652046 h 4134644"/>
              <a:gd name="connsiteX20" fmla="*/ 1052513 w 4610891"/>
              <a:gd name="connsiteY20" fmla="*/ 3604421 h 4134644"/>
              <a:gd name="connsiteX21" fmla="*/ 923925 w 4610891"/>
              <a:gd name="connsiteY21" fmla="*/ 3713959 h 4134644"/>
              <a:gd name="connsiteX22" fmla="*/ 681038 w 4610891"/>
              <a:gd name="connsiteY22" fmla="*/ 3602040 h 4134644"/>
              <a:gd name="connsiteX23" fmla="*/ 361950 w 4610891"/>
              <a:gd name="connsiteY23" fmla="*/ 3521078 h 4134644"/>
              <a:gd name="connsiteX24" fmla="*/ 295275 w 4610891"/>
              <a:gd name="connsiteY24" fmla="*/ 3263902 h 4134644"/>
              <a:gd name="connsiteX25" fmla="*/ 315120 w 4610891"/>
              <a:gd name="connsiteY25" fmla="*/ 3221040 h 4134644"/>
              <a:gd name="connsiteX26" fmla="*/ 333375 w 4610891"/>
              <a:gd name="connsiteY26" fmla="*/ 3061496 h 4134644"/>
              <a:gd name="connsiteX27" fmla="*/ 238125 w 4610891"/>
              <a:gd name="connsiteY27" fmla="*/ 2820990 h 4134644"/>
              <a:gd name="connsiteX28" fmla="*/ 54769 w 4610891"/>
              <a:gd name="connsiteY28" fmla="*/ 2573340 h 4134644"/>
              <a:gd name="connsiteX29" fmla="*/ 97632 w 4610891"/>
              <a:gd name="connsiteY29" fmla="*/ 2525715 h 4134644"/>
              <a:gd name="connsiteX30" fmla="*/ 0 w 4610891"/>
              <a:gd name="connsiteY30" fmla="*/ 2011365 h 4134644"/>
              <a:gd name="connsiteX31" fmla="*/ 336547 w 4610891"/>
              <a:gd name="connsiteY31" fmla="*/ 1804988 h 4134644"/>
              <a:gd name="connsiteX32" fmla="*/ 1938335 w 4610891"/>
              <a:gd name="connsiteY32" fmla="*/ 661194 h 4134644"/>
              <a:gd name="connsiteX33" fmla="*/ 2536029 w 4610891"/>
              <a:gd name="connsiteY3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2909890 w 4610891"/>
              <a:gd name="connsiteY9" fmla="*/ 3563940 h 4134644"/>
              <a:gd name="connsiteX10" fmla="*/ 2919415 w 4610891"/>
              <a:gd name="connsiteY10" fmla="*/ 3582990 h 4134644"/>
              <a:gd name="connsiteX11" fmla="*/ 2867027 w 4610891"/>
              <a:gd name="connsiteY11" fmla="*/ 3659190 h 4134644"/>
              <a:gd name="connsiteX12" fmla="*/ 2843215 w 4610891"/>
              <a:gd name="connsiteY12" fmla="*/ 3656809 h 4134644"/>
              <a:gd name="connsiteX13" fmla="*/ 2721768 w 4610891"/>
              <a:gd name="connsiteY13" fmla="*/ 3778252 h 4134644"/>
              <a:gd name="connsiteX14" fmla="*/ 2584449 w 4610891"/>
              <a:gd name="connsiteY14" fmla="*/ 4134644 h 4134644"/>
              <a:gd name="connsiteX15" fmla="*/ 2309812 w 4610891"/>
              <a:gd name="connsiteY15" fmla="*/ 3854453 h 4134644"/>
              <a:gd name="connsiteX16" fmla="*/ 1427956 w 4610891"/>
              <a:gd name="connsiteY16" fmla="*/ 3665540 h 4134644"/>
              <a:gd name="connsiteX17" fmla="*/ 1407318 w 4610891"/>
              <a:gd name="connsiteY17" fmla="*/ 3632996 h 4134644"/>
              <a:gd name="connsiteX18" fmla="*/ 1228724 w 4610891"/>
              <a:gd name="connsiteY18" fmla="*/ 3706815 h 4134644"/>
              <a:gd name="connsiteX19" fmla="*/ 1193007 w 4610891"/>
              <a:gd name="connsiteY19" fmla="*/ 3652046 h 4134644"/>
              <a:gd name="connsiteX20" fmla="*/ 1052513 w 4610891"/>
              <a:gd name="connsiteY20" fmla="*/ 3604421 h 4134644"/>
              <a:gd name="connsiteX21" fmla="*/ 923925 w 4610891"/>
              <a:gd name="connsiteY21" fmla="*/ 3713959 h 4134644"/>
              <a:gd name="connsiteX22" fmla="*/ 681038 w 4610891"/>
              <a:gd name="connsiteY22" fmla="*/ 3602040 h 4134644"/>
              <a:gd name="connsiteX23" fmla="*/ 361950 w 4610891"/>
              <a:gd name="connsiteY23" fmla="*/ 3521078 h 4134644"/>
              <a:gd name="connsiteX24" fmla="*/ 295275 w 4610891"/>
              <a:gd name="connsiteY24" fmla="*/ 3263902 h 4134644"/>
              <a:gd name="connsiteX25" fmla="*/ 315120 w 4610891"/>
              <a:gd name="connsiteY25" fmla="*/ 3221040 h 4134644"/>
              <a:gd name="connsiteX26" fmla="*/ 333375 w 4610891"/>
              <a:gd name="connsiteY26" fmla="*/ 3061496 h 4134644"/>
              <a:gd name="connsiteX27" fmla="*/ 238125 w 4610891"/>
              <a:gd name="connsiteY27" fmla="*/ 2820990 h 4134644"/>
              <a:gd name="connsiteX28" fmla="*/ 54769 w 4610891"/>
              <a:gd name="connsiteY28" fmla="*/ 2573340 h 4134644"/>
              <a:gd name="connsiteX29" fmla="*/ 97632 w 4610891"/>
              <a:gd name="connsiteY29" fmla="*/ 2525715 h 4134644"/>
              <a:gd name="connsiteX30" fmla="*/ 0 w 4610891"/>
              <a:gd name="connsiteY30" fmla="*/ 2011365 h 4134644"/>
              <a:gd name="connsiteX31" fmla="*/ 336547 w 4610891"/>
              <a:gd name="connsiteY31" fmla="*/ 1804988 h 4134644"/>
              <a:gd name="connsiteX32" fmla="*/ 1938335 w 4610891"/>
              <a:gd name="connsiteY32" fmla="*/ 661194 h 4134644"/>
              <a:gd name="connsiteX33" fmla="*/ 2536029 w 4610891"/>
              <a:gd name="connsiteY3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12309 w 4610891"/>
              <a:gd name="connsiteY9" fmla="*/ 3280571 h 4134644"/>
              <a:gd name="connsiteX10" fmla="*/ 2909890 w 4610891"/>
              <a:gd name="connsiteY10" fmla="*/ 3563940 h 4134644"/>
              <a:gd name="connsiteX11" fmla="*/ 2919415 w 4610891"/>
              <a:gd name="connsiteY11" fmla="*/ 3582990 h 4134644"/>
              <a:gd name="connsiteX12" fmla="*/ 2867027 w 4610891"/>
              <a:gd name="connsiteY12" fmla="*/ 3659190 h 4134644"/>
              <a:gd name="connsiteX13" fmla="*/ 2843215 w 4610891"/>
              <a:gd name="connsiteY13" fmla="*/ 3656809 h 4134644"/>
              <a:gd name="connsiteX14" fmla="*/ 2721768 w 4610891"/>
              <a:gd name="connsiteY14" fmla="*/ 3778252 h 4134644"/>
              <a:gd name="connsiteX15" fmla="*/ 2584449 w 4610891"/>
              <a:gd name="connsiteY15" fmla="*/ 4134644 h 4134644"/>
              <a:gd name="connsiteX16" fmla="*/ 2309812 w 4610891"/>
              <a:gd name="connsiteY16" fmla="*/ 3854453 h 4134644"/>
              <a:gd name="connsiteX17" fmla="*/ 1427956 w 4610891"/>
              <a:gd name="connsiteY17" fmla="*/ 3665540 h 4134644"/>
              <a:gd name="connsiteX18" fmla="*/ 1407318 w 4610891"/>
              <a:gd name="connsiteY18" fmla="*/ 3632996 h 4134644"/>
              <a:gd name="connsiteX19" fmla="*/ 1228724 w 4610891"/>
              <a:gd name="connsiteY19" fmla="*/ 3706815 h 4134644"/>
              <a:gd name="connsiteX20" fmla="*/ 1193007 w 4610891"/>
              <a:gd name="connsiteY20" fmla="*/ 3652046 h 4134644"/>
              <a:gd name="connsiteX21" fmla="*/ 1052513 w 4610891"/>
              <a:gd name="connsiteY21" fmla="*/ 3604421 h 4134644"/>
              <a:gd name="connsiteX22" fmla="*/ 923925 w 4610891"/>
              <a:gd name="connsiteY22" fmla="*/ 3713959 h 4134644"/>
              <a:gd name="connsiteX23" fmla="*/ 681038 w 4610891"/>
              <a:gd name="connsiteY23" fmla="*/ 3602040 h 4134644"/>
              <a:gd name="connsiteX24" fmla="*/ 361950 w 4610891"/>
              <a:gd name="connsiteY24" fmla="*/ 3521078 h 4134644"/>
              <a:gd name="connsiteX25" fmla="*/ 295275 w 4610891"/>
              <a:gd name="connsiteY25" fmla="*/ 3263902 h 4134644"/>
              <a:gd name="connsiteX26" fmla="*/ 315120 w 4610891"/>
              <a:gd name="connsiteY26" fmla="*/ 3221040 h 4134644"/>
              <a:gd name="connsiteX27" fmla="*/ 333375 w 4610891"/>
              <a:gd name="connsiteY27" fmla="*/ 3061496 h 4134644"/>
              <a:gd name="connsiteX28" fmla="*/ 238125 w 4610891"/>
              <a:gd name="connsiteY28" fmla="*/ 2820990 h 4134644"/>
              <a:gd name="connsiteX29" fmla="*/ 54769 w 4610891"/>
              <a:gd name="connsiteY29" fmla="*/ 2573340 h 4134644"/>
              <a:gd name="connsiteX30" fmla="*/ 97632 w 4610891"/>
              <a:gd name="connsiteY30" fmla="*/ 2525715 h 4134644"/>
              <a:gd name="connsiteX31" fmla="*/ 0 w 4610891"/>
              <a:gd name="connsiteY31" fmla="*/ 2011365 h 4134644"/>
              <a:gd name="connsiteX32" fmla="*/ 336547 w 4610891"/>
              <a:gd name="connsiteY32" fmla="*/ 1804988 h 4134644"/>
              <a:gd name="connsiteX33" fmla="*/ 1938335 w 4610891"/>
              <a:gd name="connsiteY33" fmla="*/ 661194 h 4134644"/>
              <a:gd name="connsiteX34" fmla="*/ 2536029 w 4610891"/>
              <a:gd name="connsiteY3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12309 w 4610891"/>
              <a:gd name="connsiteY9" fmla="*/ 3280571 h 4134644"/>
              <a:gd name="connsiteX10" fmla="*/ 2909890 w 4610891"/>
              <a:gd name="connsiteY10" fmla="*/ 3563940 h 4134644"/>
              <a:gd name="connsiteX11" fmla="*/ 2919415 w 4610891"/>
              <a:gd name="connsiteY11" fmla="*/ 3582990 h 4134644"/>
              <a:gd name="connsiteX12" fmla="*/ 2867027 w 4610891"/>
              <a:gd name="connsiteY12" fmla="*/ 3659190 h 4134644"/>
              <a:gd name="connsiteX13" fmla="*/ 2843215 w 4610891"/>
              <a:gd name="connsiteY13" fmla="*/ 3656809 h 4134644"/>
              <a:gd name="connsiteX14" fmla="*/ 2721768 w 4610891"/>
              <a:gd name="connsiteY14" fmla="*/ 3778252 h 4134644"/>
              <a:gd name="connsiteX15" fmla="*/ 2584449 w 4610891"/>
              <a:gd name="connsiteY15" fmla="*/ 4134644 h 4134644"/>
              <a:gd name="connsiteX16" fmla="*/ 2309812 w 4610891"/>
              <a:gd name="connsiteY16" fmla="*/ 3854453 h 4134644"/>
              <a:gd name="connsiteX17" fmla="*/ 1427956 w 4610891"/>
              <a:gd name="connsiteY17" fmla="*/ 3665540 h 4134644"/>
              <a:gd name="connsiteX18" fmla="*/ 1407318 w 4610891"/>
              <a:gd name="connsiteY18" fmla="*/ 3632996 h 4134644"/>
              <a:gd name="connsiteX19" fmla="*/ 1228724 w 4610891"/>
              <a:gd name="connsiteY19" fmla="*/ 3706815 h 4134644"/>
              <a:gd name="connsiteX20" fmla="*/ 1193007 w 4610891"/>
              <a:gd name="connsiteY20" fmla="*/ 3652046 h 4134644"/>
              <a:gd name="connsiteX21" fmla="*/ 1052513 w 4610891"/>
              <a:gd name="connsiteY21" fmla="*/ 3604421 h 4134644"/>
              <a:gd name="connsiteX22" fmla="*/ 923925 w 4610891"/>
              <a:gd name="connsiteY22" fmla="*/ 3713959 h 4134644"/>
              <a:gd name="connsiteX23" fmla="*/ 681038 w 4610891"/>
              <a:gd name="connsiteY23" fmla="*/ 3602040 h 4134644"/>
              <a:gd name="connsiteX24" fmla="*/ 361950 w 4610891"/>
              <a:gd name="connsiteY24" fmla="*/ 3521078 h 4134644"/>
              <a:gd name="connsiteX25" fmla="*/ 295275 w 4610891"/>
              <a:gd name="connsiteY25" fmla="*/ 3263902 h 4134644"/>
              <a:gd name="connsiteX26" fmla="*/ 315120 w 4610891"/>
              <a:gd name="connsiteY26" fmla="*/ 3221040 h 4134644"/>
              <a:gd name="connsiteX27" fmla="*/ 333375 w 4610891"/>
              <a:gd name="connsiteY27" fmla="*/ 3061496 h 4134644"/>
              <a:gd name="connsiteX28" fmla="*/ 238125 w 4610891"/>
              <a:gd name="connsiteY28" fmla="*/ 2820990 h 4134644"/>
              <a:gd name="connsiteX29" fmla="*/ 54769 w 4610891"/>
              <a:gd name="connsiteY29" fmla="*/ 2573340 h 4134644"/>
              <a:gd name="connsiteX30" fmla="*/ 97632 w 4610891"/>
              <a:gd name="connsiteY30" fmla="*/ 2525715 h 4134644"/>
              <a:gd name="connsiteX31" fmla="*/ 0 w 4610891"/>
              <a:gd name="connsiteY31" fmla="*/ 2011365 h 4134644"/>
              <a:gd name="connsiteX32" fmla="*/ 336547 w 4610891"/>
              <a:gd name="connsiteY32" fmla="*/ 1804988 h 4134644"/>
              <a:gd name="connsiteX33" fmla="*/ 1938335 w 4610891"/>
              <a:gd name="connsiteY33" fmla="*/ 661194 h 4134644"/>
              <a:gd name="connsiteX34" fmla="*/ 2536029 w 4610891"/>
              <a:gd name="connsiteY3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12309 w 4610891"/>
              <a:gd name="connsiteY9" fmla="*/ 3280571 h 4134644"/>
              <a:gd name="connsiteX10" fmla="*/ 2909890 w 4610891"/>
              <a:gd name="connsiteY10" fmla="*/ 3563940 h 4134644"/>
              <a:gd name="connsiteX11" fmla="*/ 2919415 w 4610891"/>
              <a:gd name="connsiteY11" fmla="*/ 3582990 h 4134644"/>
              <a:gd name="connsiteX12" fmla="*/ 2867027 w 4610891"/>
              <a:gd name="connsiteY12" fmla="*/ 3659190 h 4134644"/>
              <a:gd name="connsiteX13" fmla="*/ 2843215 w 4610891"/>
              <a:gd name="connsiteY13" fmla="*/ 3656809 h 4134644"/>
              <a:gd name="connsiteX14" fmla="*/ 2721768 w 4610891"/>
              <a:gd name="connsiteY14" fmla="*/ 3778252 h 4134644"/>
              <a:gd name="connsiteX15" fmla="*/ 2584449 w 4610891"/>
              <a:gd name="connsiteY15" fmla="*/ 4134644 h 4134644"/>
              <a:gd name="connsiteX16" fmla="*/ 2309812 w 4610891"/>
              <a:gd name="connsiteY16" fmla="*/ 3854453 h 4134644"/>
              <a:gd name="connsiteX17" fmla="*/ 1427956 w 4610891"/>
              <a:gd name="connsiteY17" fmla="*/ 3665540 h 4134644"/>
              <a:gd name="connsiteX18" fmla="*/ 1407318 w 4610891"/>
              <a:gd name="connsiteY18" fmla="*/ 3632996 h 4134644"/>
              <a:gd name="connsiteX19" fmla="*/ 1228724 w 4610891"/>
              <a:gd name="connsiteY19" fmla="*/ 3706815 h 4134644"/>
              <a:gd name="connsiteX20" fmla="*/ 1193007 w 4610891"/>
              <a:gd name="connsiteY20" fmla="*/ 3652046 h 4134644"/>
              <a:gd name="connsiteX21" fmla="*/ 1052513 w 4610891"/>
              <a:gd name="connsiteY21" fmla="*/ 3604421 h 4134644"/>
              <a:gd name="connsiteX22" fmla="*/ 923925 w 4610891"/>
              <a:gd name="connsiteY22" fmla="*/ 3713959 h 4134644"/>
              <a:gd name="connsiteX23" fmla="*/ 681038 w 4610891"/>
              <a:gd name="connsiteY23" fmla="*/ 3602040 h 4134644"/>
              <a:gd name="connsiteX24" fmla="*/ 361950 w 4610891"/>
              <a:gd name="connsiteY24" fmla="*/ 3521078 h 4134644"/>
              <a:gd name="connsiteX25" fmla="*/ 295275 w 4610891"/>
              <a:gd name="connsiteY25" fmla="*/ 3263902 h 4134644"/>
              <a:gd name="connsiteX26" fmla="*/ 315120 w 4610891"/>
              <a:gd name="connsiteY26" fmla="*/ 3221040 h 4134644"/>
              <a:gd name="connsiteX27" fmla="*/ 333375 w 4610891"/>
              <a:gd name="connsiteY27" fmla="*/ 3061496 h 4134644"/>
              <a:gd name="connsiteX28" fmla="*/ 238125 w 4610891"/>
              <a:gd name="connsiteY28" fmla="*/ 2820990 h 4134644"/>
              <a:gd name="connsiteX29" fmla="*/ 54769 w 4610891"/>
              <a:gd name="connsiteY29" fmla="*/ 2573340 h 4134644"/>
              <a:gd name="connsiteX30" fmla="*/ 97632 w 4610891"/>
              <a:gd name="connsiteY30" fmla="*/ 2525715 h 4134644"/>
              <a:gd name="connsiteX31" fmla="*/ 0 w 4610891"/>
              <a:gd name="connsiteY31" fmla="*/ 2011365 h 4134644"/>
              <a:gd name="connsiteX32" fmla="*/ 336547 w 4610891"/>
              <a:gd name="connsiteY32" fmla="*/ 1804988 h 4134644"/>
              <a:gd name="connsiteX33" fmla="*/ 1938335 w 4610891"/>
              <a:gd name="connsiteY33" fmla="*/ 661194 h 4134644"/>
              <a:gd name="connsiteX34" fmla="*/ 2536029 w 4610891"/>
              <a:gd name="connsiteY3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148015 w 4610891"/>
              <a:gd name="connsiteY9" fmla="*/ 3211515 h 4134644"/>
              <a:gd name="connsiteX10" fmla="*/ 3212309 w 4610891"/>
              <a:gd name="connsiteY10" fmla="*/ 3280571 h 4134644"/>
              <a:gd name="connsiteX11" fmla="*/ 2909890 w 4610891"/>
              <a:gd name="connsiteY11" fmla="*/ 3563940 h 4134644"/>
              <a:gd name="connsiteX12" fmla="*/ 2919415 w 4610891"/>
              <a:gd name="connsiteY12" fmla="*/ 3582990 h 4134644"/>
              <a:gd name="connsiteX13" fmla="*/ 2867027 w 4610891"/>
              <a:gd name="connsiteY13" fmla="*/ 3659190 h 4134644"/>
              <a:gd name="connsiteX14" fmla="*/ 2843215 w 4610891"/>
              <a:gd name="connsiteY14" fmla="*/ 3656809 h 4134644"/>
              <a:gd name="connsiteX15" fmla="*/ 2721768 w 4610891"/>
              <a:gd name="connsiteY15" fmla="*/ 3778252 h 4134644"/>
              <a:gd name="connsiteX16" fmla="*/ 2584449 w 4610891"/>
              <a:gd name="connsiteY16" fmla="*/ 4134644 h 4134644"/>
              <a:gd name="connsiteX17" fmla="*/ 2309812 w 4610891"/>
              <a:gd name="connsiteY17" fmla="*/ 3854453 h 4134644"/>
              <a:gd name="connsiteX18" fmla="*/ 1427956 w 4610891"/>
              <a:gd name="connsiteY18" fmla="*/ 3665540 h 4134644"/>
              <a:gd name="connsiteX19" fmla="*/ 1407318 w 4610891"/>
              <a:gd name="connsiteY19" fmla="*/ 3632996 h 4134644"/>
              <a:gd name="connsiteX20" fmla="*/ 1228724 w 4610891"/>
              <a:gd name="connsiteY20" fmla="*/ 3706815 h 4134644"/>
              <a:gd name="connsiteX21" fmla="*/ 1193007 w 4610891"/>
              <a:gd name="connsiteY21" fmla="*/ 3652046 h 4134644"/>
              <a:gd name="connsiteX22" fmla="*/ 1052513 w 4610891"/>
              <a:gd name="connsiteY22" fmla="*/ 3604421 h 4134644"/>
              <a:gd name="connsiteX23" fmla="*/ 923925 w 4610891"/>
              <a:gd name="connsiteY23" fmla="*/ 3713959 h 4134644"/>
              <a:gd name="connsiteX24" fmla="*/ 681038 w 4610891"/>
              <a:gd name="connsiteY24" fmla="*/ 3602040 h 4134644"/>
              <a:gd name="connsiteX25" fmla="*/ 361950 w 4610891"/>
              <a:gd name="connsiteY25" fmla="*/ 3521078 h 4134644"/>
              <a:gd name="connsiteX26" fmla="*/ 295275 w 4610891"/>
              <a:gd name="connsiteY26" fmla="*/ 3263902 h 4134644"/>
              <a:gd name="connsiteX27" fmla="*/ 315120 w 4610891"/>
              <a:gd name="connsiteY27" fmla="*/ 3221040 h 4134644"/>
              <a:gd name="connsiteX28" fmla="*/ 333375 w 4610891"/>
              <a:gd name="connsiteY28" fmla="*/ 3061496 h 4134644"/>
              <a:gd name="connsiteX29" fmla="*/ 238125 w 4610891"/>
              <a:gd name="connsiteY29" fmla="*/ 2820990 h 4134644"/>
              <a:gd name="connsiteX30" fmla="*/ 54769 w 4610891"/>
              <a:gd name="connsiteY30" fmla="*/ 2573340 h 4134644"/>
              <a:gd name="connsiteX31" fmla="*/ 97632 w 4610891"/>
              <a:gd name="connsiteY31" fmla="*/ 2525715 h 4134644"/>
              <a:gd name="connsiteX32" fmla="*/ 0 w 4610891"/>
              <a:gd name="connsiteY32" fmla="*/ 2011365 h 4134644"/>
              <a:gd name="connsiteX33" fmla="*/ 336547 w 4610891"/>
              <a:gd name="connsiteY33" fmla="*/ 1804988 h 4134644"/>
              <a:gd name="connsiteX34" fmla="*/ 1938335 w 4610891"/>
              <a:gd name="connsiteY34" fmla="*/ 661194 h 4134644"/>
              <a:gd name="connsiteX35" fmla="*/ 2536029 w 4610891"/>
              <a:gd name="connsiteY35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148015 w 4610891"/>
              <a:gd name="connsiteY9" fmla="*/ 3211515 h 4134644"/>
              <a:gd name="connsiteX10" fmla="*/ 3212309 w 4610891"/>
              <a:gd name="connsiteY10" fmla="*/ 3280571 h 4134644"/>
              <a:gd name="connsiteX11" fmla="*/ 2909890 w 4610891"/>
              <a:gd name="connsiteY11" fmla="*/ 3563940 h 4134644"/>
              <a:gd name="connsiteX12" fmla="*/ 2919415 w 4610891"/>
              <a:gd name="connsiteY12" fmla="*/ 3582990 h 4134644"/>
              <a:gd name="connsiteX13" fmla="*/ 2867027 w 4610891"/>
              <a:gd name="connsiteY13" fmla="*/ 3659190 h 4134644"/>
              <a:gd name="connsiteX14" fmla="*/ 2843215 w 4610891"/>
              <a:gd name="connsiteY14" fmla="*/ 3656809 h 4134644"/>
              <a:gd name="connsiteX15" fmla="*/ 2721768 w 4610891"/>
              <a:gd name="connsiteY15" fmla="*/ 3778252 h 4134644"/>
              <a:gd name="connsiteX16" fmla="*/ 2584449 w 4610891"/>
              <a:gd name="connsiteY16" fmla="*/ 4134644 h 4134644"/>
              <a:gd name="connsiteX17" fmla="*/ 2309812 w 4610891"/>
              <a:gd name="connsiteY17" fmla="*/ 3854453 h 4134644"/>
              <a:gd name="connsiteX18" fmla="*/ 1427956 w 4610891"/>
              <a:gd name="connsiteY18" fmla="*/ 3665540 h 4134644"/>
              <a:gd name="connsiteX19" fmla="*/ 1407318 w 4610891"/>
              <a:gd name="connsiteY19" fmla="*/ 3632996 h 4134644"/>
              <a:gd name="connsiteX20" fmla="*/ 1228724 w 4610891"/>
              <a:gd name="connsiteY20" fmla="*/ 3706815 h 4134644"/>
              <a:gd name="connsiteX21" fmla="*/ 1193007 w 4610891"/>
              <a:gd name="connsiteY21" fmla="*/ 3652046 h 4134644"/>
              <a:gd name="connsiteX22" fmla="*/ 1052513 w 4610891"/>
              <a:gd name="connsiteY22" fmla="*/ 3604421 h 4134644"/>
              <a:gd name="connsiteX23" fmla="*/ 923925 w 4610891"/>
              <a:gd name="connsiteY23" fmla="*/ 3713959 h 4134644"/>
              <a:gd name="connsiteX24" fmla="*/ 681038 w 4610891"/>
              <a:gd name="connsiteY24" fmla="*/ 3602040 h 4134644"/>
              <a:gd name="connsiteX25" fmla="*/ 361950 w 4610891"/>
              <a:gd name="connsiteY25" fmla="*/ 3521078 h 4134644"/>
              <a:gd name="connsiteX26" fmla="*/ 295275 w 4610891"/>
              <a:gd name="connsiteY26" fmla="*/ 3263902 h 4134644"/>
              <a:gd name="connsiteX27" fmla="*/ 315120 w 4610891"/>
              <a:gd name="connsiteY27" fmla="*/ 3221040 h 4134644"/>
              <a:gd name="connsiteX28" fmla="*/ 333375 w 4610891"/>
              <a:gd name="connsiteY28" fmla="*/ 3061496 h 4134644"/>
              <a:gd name="connsiteX29" fmla="*/ 238125 w 4610891"/>
              <a:gd name="connsiteY29" fmla="*/ 2820990 h 4134644"/>
              <a:gd name="connsiteX30" fmla="*/ 54769 w 4610891"/>
              <a:gd name="connsiteY30" fmla="*/ 2573340 h 4134644"/>
              <a:gd name="connsiteX31" fmla="*/ 97632 w 4610891"/>
              <a:gd name="connsiteY31" fmla="*/ 2525715 h 4134644"/>
              <a:gd name="connsiteX32" fmla="*/ 0 w 4610891"/>
              <a:gd name="connsiteY32" fmla="*/ 2011365 h 4134644"/>
              <a:gd name="connsiteX33" fmla="*/ 336547 w 4610891"/>
              <a:gd name="connsiteY33" fmla="*/ 1804988 h 4134644"/>
              <a:gd name="connsiteX34" fmla="*/ 1938335 w 4610891"/>
              <a:gd name="connsiteY34" fmla="*/ 661194 h 4134644"/>
              <a:gd name="connsiteX35" fmla="*/ 2536029 w 4610891"/>
              <a:gd name="connsiteY35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148015 w 4610891"/>
              <a:gd name="connsiteY9" fmla="*/ 3211515 h 4134644"/>
              <a:gd name="connsiteX10" fmla="*/ 3212309 w 4610891"/>
              <a:gd name="connsiteY10" fmla="*/ 3280571 h 4134644"/>
              <a:gd name="connsiteX11" fmla="*/ 2909890 w 4610891"/>
              <a:gd name="connsiteY11" fmla="*/ 3563940 h 4134644"/>
              <a:gd name="connsiteX12" fmla="*/ 2919415 w 4610891"/>
              <a:gd name="connsiteY12" fmla="*/ 3582990 h 4134644"/>
              <a:gd name="connsiteX13" fmla="*/ 2867027 w 4610891"/>
              <a:gd name="connsiteY13" fmla="*/ 3659190 h 4134644"/>
              <a:gd name="connsiteX14" fmla="*/ 2843215 w 4610891"/>
              <a:gd name="connsiteY14" fmla="*/ 3656809 h 4134644"/>
              <a:gd name="connsiteX15" fmla="*/ 2721768 w 4610891"/>
              <a:gd name="connsiteY15" fmla="*/ 3778252 h 4134644"/>
              <a:gd name="connsiteX16" fmla="*/ 2584449 w 4610891"/>
              <a:gd name="connsiteY16" fmla="*/ 4134644 h 4134644"/>
              <a:gd name="connsiteX17" fmla="*/ 2309812 w 4610891"/>
              <a:gd name="connsiteY17" fmla="*/ 3854453 h 4134644"/>
              <a:gd name="connsiteX18" fmla="*/ 1427956 w 4610891"/>
              <a:gd name="connsiteY18" fmla="*/ 3665540 h 4134644"/>
              <a:gd name="connsiteX19" fmla="*/ 1407318 w 4610891"/>
              <a:gd name="connsiteY19" fmla="*/ 3632996 h 4134644"/>
              <a:gd name="connsiteX20" fmla="*/ 1228724 w 4610891"/>
              <a:gd name="connsiteY20" fmla="*/ 3706815 h 4134644"/>
              <a:gd name="connsiteX21" fmla="*/ 1193007 w 4610891"/>
              <a:gd name="connsiteY21" fmla="*/ 3652046 h 4134644"/>
              <a:gd name="connsiteX22" fmla="*/ 1052513 w 4610891"/>
              <a:gd name="connsiteY22" fmla="*/ 3604421 h 4134644"/>
              <a:gd name="connsiteX23" fmla="*/ 923925 w 4610891"/>
              <a:gd name="connsiteY23" fmla="*/ 3713959 h 4134644"/>
              <a:gd name="connsiteX24" fmla="*/ 681038 w 4610891"/>
              <a:gd name="connsiteY24" fmla="*/ 3602040 h 4134644"/>
              <a:gd name="connsiteX25" fmla="*/ 361950 w 4610891"/>
              <a:gd name="connsiteY25" fmla="*/ 3521078 h 4134644"/>
              <a:gd name="connsiteX26" fmla="*/ 295275 w 4610891"/>
              <a:gd name="connsiteY26" fmla="*/ 3263902 h 4134644"/>
              <a:gd name="connsiteX27" fmla="*/ 315120 w 4610891"/>
              <a:gd name="connsiteY27" fmla="*/ 3221040 h 4134644"/>
              <a:gd name="connsiteX28" fmla="*/ 333375 w 4610891"/>
              <a:gd name="connsiteY28" fmla="*/ 3061496 h 4134644"/>
              <a:gd name="connsiteX29" fmla="*/ 238125 w 4610891"/>
              <a:gd name="connsiteY29" fmla="*/ 2820990 h 4134644"/>
              <a:gd name="connsiteX30" fmla="*/ 54769 w 4610891"/>
              <a:gd name="connsiteY30" fmla="*/ 2573340 h 4134644"/>
              <a:gd name="connsiteX31" fmla="*/ 97632 w 4610891"/>
              <a:gd name="connsiteY31" fmla="*/ 2525715 h 4134644"/>
              <a:gd name="connsiteX32" fmla="*/ 0 w 4610891"/>
              <a:gd name="connsiteY32" fmla="*/ 2011365 h 4134644"/>
              <a:gd name="connsiteX33" fmla="*/ 336547 w 4610891"/>
              <a:gd name="connsiteY33" fmla="*/ 1804988 h 4134644"/>
              <a:gd name="connsiteX34" fmla="*/ 1938335 w 4610891"/>
              <a:gd name="connsiteY34" fmla="*/ 661194 h 4134644"/>
              <a:gd name="connsiteX35" fmla="*/ 2536029 w 4610891"/>
              <a:gd name="connsiteY35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55171 w 4610891"/>
              <a:gd name="connsiteY9" fmla="*/ 3173415 h 4134644"/>
              <a:gd name="connsiteX10" fmla="*/ 3148015 w 4610891"/>
              <a:gd name="connsiteY10" fmla="*/ 3211515 h 4134644"/>
              <a:gd name="connsiteX11" fmla="*/ 3212309 w 4610891"/>
              <a:gd name="connsiteY11" fmla="*/ 3280571 h 4134644"/>
              <a:gd name="connsiteX12" fmla="*/ 2909890 w 4610891"/>
              <a:gd name="connsiteY12" fmla="*/ 3563940 h 4134644"/>
              <a:gd name="connsiteX13" fmla="*/ 2919415 w 4610891"/>
              <a:gd name="connsiteY13" fmla="*/ 3582990 h 4134644"/>
              <a:gd name="connsiteX14" fmla="*/ 2867027 w 4610891"/>
              <a:gd name="connsiteY14" fmla="*/ 3659190 h 4134644"/>
              <a:gd name="connsiteX15" fmla="*/ 2843215 w 4610891"/>
              <a:gd name="connsiteY15" fmla="*/ 3656809 h 4134644"/>
              <a:gd name="connsiteX16" fmla="*/ 2721768 w 4610891"/>
              <a:gd name="connsiteY16" fmla="*/ 3778252 h 4134644"/>
              <a:gd name="connsiteX17" fmla="*/ 2584449 w 4610891"/>
              <a:gd name="connsiteY17" fmla="*/ 4134644 h 4134644"/>
              <a:gd name="connsiteX18" fmla="*/ 2309812 w 4610891"/>
              <a:gd name="connsiteY18" fmla="*/ 3854453 h 4134644"/>
              <a:gd name="connsiteX19" fmla="*/ 1427956 w 4610891"/>
              <a:gd name="connsiteY19" fmla="*/ 3665540 h 4134644"/>
              <a:gd name="connsiteX20" fmla="*/ 1407318 w 4610891"/>
              <a:gd name="connsiteY20" fmla="*/ 3632996 h 4134644"/>
              <a:gd name="connsiteX21" fmla="*/ 1228724 w 4610891"/>
              <a:gd name="connsiteY21" fmla="*/ 3706815 h 4134644"/>
              <a:gd name="connsiteX22" fmla="*/ 1193007 w 4610891"/>
              <a:gd name="connsiteY22" fmla="*/ 3652046 h 4134644"/>
              <a:gd name="connsiteX23" fmla="*/ 1052513 w 4610891"/>
              <a:gd name="connsiteY23" fmla="*/ 3604421 h 4134644"/>
              <a:gd name="connsiteX24" fmla="*/ 923925 w 4610891"/>
              <a:gd name="connsiteY24" fmla="*/ 3713959 h 4134644"/>
              <a:gd name="connsiteX25" fmla="*/ 681038 w 4610891"/>
              <a:gd name="connsiteY25" fmla="*/ 3602040 h 4134644"/>
              <a:gd name="connsiteX26" fmla="*/ 361950 w 4610891"/>
              <a:gd name="connsiteY26" fmla="*/ 3521078 h 4134644"/>
              <a:gd name="connsiteX27" fmla="*/ 295275 w 4610891"/>
              <a:gd name="connsiteY27" fmla="*/ 3263902 h 4134644"/>
              <a:gd name="connsiteX28" fmla="*/ 315120 w 4610891"/>
              <a:gd name="connsiteY28" fmla="*/ 3221040 h 4134644"/>
              <a:gd name="connsiteX29" fmla="*/ 333375 w 4610891"/>
              <a:gd name="connsiteY29" fmla="*/ 3061496 h 4134644"/>
              <a:gd name="connsiteX30" fmla="*/ 238125 w 4610891"/>
              <a:gd name="connsiteY30" fmla="*/ 2820990 h 4134644"/>
              <a:gd name="connsiteX31" fmla="*/ 54769 w 4610891"/>
              <a:gd name="connsiteY31" fmla="*/ 2573340 h 4134644"/>
              <a:gd name="connsiteX32" fmla="*/ 97632 w 4610891"/>
              <a:gd name="connsiteY32" fmla="*/ 2525715 h 4134644"/>
              <a:gd name="connsiteX33" fmla="*/ 0 w 4610891"/>
              <a:gd name="connsiteY33" fmla="*/ 2011365 h 4134644"/>
              <a:gd name="connsiteX34" fmla="*/ 336547 w 4610891"/>
              <a:gd name="connsiteY34" fmla="*/ 1804988 h 4134644"/>
              <a:gd name="connsiteX35" fmla="*/ 1938335 w 4610891"/>
              <a:gd name="connsiteY35" fmla="*/ 661194 h 4134644"/>
              <a:gd name="connsiteX36" fmla="*/ 2536029 w 4610891"/>
              <a:gd name="connsiteY3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55171 w 4610891"/>
              <a:gd name="connsiteY9" fmla="*/ 3173415 h 4134644"/>
              <a:gd name="connsiteX10" fmla="*/ 3148015 w 4610891"/>
              <a:gd name="connsiteY10" fmla="*/ 3211515 h 4134644"/>
              <a:gd name="connsiteX11" fmla="*/ 3212309 w 4610891"/>
              <a:gd name="connsiteY11" fmla="*/ 3280571 h 4134644"/>
              <a:gd name="connsiteX12" fmla="*/ 2909890 w 4610891"/>
              <a:gd name="connsiteY12" fmla="*/ 3563940 h 4134644"/>
              <a:gd name="connsiteX13" fmla="*/ 2919415 w 4610891"/>
              <a:gd name="connsiteY13" fmla="*/ 3582990 h 4134644"/>
              <a:gd name="connsiteX14" fmla="*/ 2867027 w 4610891"/>
              <a:gd name="connsiteY14" fmla="*/ 3659190 h 4134644"/>
              <a:gd name="connsiteX15" fmla="*/ 2843215 w 4610891"/>
              <a:gd name="connsiteY15" fmla="*/ 3656809 h 4134644"/>
              <a:gd name="connsiteX16" fmla="*/ 2721768 w 4610891"/>
              <a:gd name="connsiteY16" fmla="*/ 3778252 h 4134644"/>
              <a:gd name="connsiteX17" fmla="*/ 2584449 w 4610891"/>
              <a:gd name="connsiteY17" fmla="*/ 4134644 h 4134644"/>
              <a:gd name="connsiteX18" fmla="*/ 2309812 w 4610891"/>
              <a:gd name="connsiteY18" fmla="*/ 3854453 h 4134644"/>
              <a:gd name="connsiteX19" fmla="*/ 1427956 w 4610891"/>
              <a:gd name="connsiteY19" fmla="*/ 3665540 h 4134644"/>
              <a:gd name="connsiteX20" fmla="*/ 1407318 w 4610891"/>
              <a:gd name="connsiteY20" fmla="*/ 3632996 h 4134644"/>
              <a:gd name="connsiteX21" fmla="*/ 1228724 w 4610891"/>
              <a:gd name="connsiteY21" fmla="*/ 3706815 h 4134644"/>
              <a:gd name="connsiteX22" fmla="*/ 1193007 w 4610891"/>
              <a:gd name="connsiteY22" fmla="*/ 3652046 h 4134644"/>
              <a:gd name="connsiteX23" fmla="*/ 1052513 w 4610891"/>
              <a:gd name="connsiteY23" fmla="*/ 3604421 h 4134644"/>
              <a:gd name="connsiteX24" fmla="*/ 923925 w 4610891"/>
              <a:gd name="connsiteY24" fmla="*/ 3713959 h 4134644"/>
              <a:gd name="connsiteX25" fmla="*/ 681038 w 4610891"/>
              <a:gd name="connsiteY25" fmla="*/ 3602040 h 4134644"/>
              <a:gd name="connsiteX26" fmla="*/ 361950 w 4610891"/>
              <a:gd name="connsiteY26" fmla="*/ 3521078 h 4134644"/>
              <a:gd name="connsiteX27" fmla="*/ 295275 w 4610891"/>
              <a:gd name="connsiteY27" fmla="*/ 3263902 h 4134644"/>
              <a:gd name="connsiteX28" fmla="*/ 315120 w 4610891"/>
              <a:gd name="connsiteY28" fmla="*/ 3221040 h 4134644"/>
              <a:gd name="connsiteX29" fmla="*/ 333375 w 4610891"/>
              <a:gd name="connsiteY29" fmla="*/ 3061496 h 4134644"/>
              <a:gd name="connsiteX30" fmla="*/ 238125 w 4610891"/>
              <a:gd name="connsiteY30" fmla="*/ 2820990 h 4134644"/>
              <a:gd name="connsiteX31" fmla="*/ 54769 w 4610891"/>
              <a:gd name="connsiteY31" fmla="*/ 2573340 h 4134644"/>
              <a:gd name="connsiteX32" fmla="*/ 97632 w 4610891"/>
              <a:gd name="connsiteY32" fmla="*/ 2525715 h 4134644"/>
              <a:gd name="connsiteX33" fmla="*/ 0 w 4610891"/>
              <a:gd name="connsiteY33" fmla="*/ 2011365 h 4134644"/>
              <a:gd name="connsiteX34" fmla="*/ 336547 w 4610891"/>
              <a:gd name="connsiteY34" fmla="*/ 1804988 h 4134644"/>
              <a:gd name="connsiteX35" fmla="*/ 1938335 w 4610891"/>
              <a:gd name="connsiteY35" fmla="*/ 661194 h 4134644"/>
              <a:gd name="connsiteX36" fmla="*/ 2536029 w 4610891"/>
              <a:gd name="connsiteY3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255171 w 4610891"/>
              <a:gd name="connsiteY9" fmla="*/ 3173415 h 4134644"/>
              <a:gd name="connsiteX10" fmla="*/ 3148015 w 4610891"/>
              <a:gd name="connsiteY10" fmla="*/ 3211515 h 4134644"/>
              <a:gd name="connsiteX11" fmla="*/ 3212309 w 4610891"/>
              <a:gd name="connsiteY11" fmla="*/ 3280571 h 4134644"/>
              <a:gd name="connsiteX12" fmla="*/ 2909890 w 4610891"/>
              <a:gd name="connsiteY12" fmla="*/ 3563940 h 4134644"/>
              <a:gd name="connsiteX13" fmla="*/ 2919415 w 4610891"/>
              <a:gd name="connsiteY13" fmla="*/ 3582990 h 4134644"/>
              <a:gd name="connsiteX14" fmla="*/ 2867027 w 4610891"/>
              <a:gd name="connsiteY14" fmla="*/ 3659190 h 4134644"/>
              <a:gd name="connsiteX15" fmla="*/ 2843215 w 4610891"/>
              <a:gd name="connsiteY15" fmla="*/ 3656809 h 4134644"/>
              <a:gd name="connsiteX16" fmla="*/ 2721768 w 4610891"/>
              <a:gd name="connsiteY16" fmla="*/ 3778252 h 4134644"/>
              <a:gd name="connsiteX17" fmla="*/ 2584449 w 4610891"/>
              <a:gd name="connsiteY17" fmla="*/ 4134644 h 4134644"/>
              <a:gd name="connsiteX18" fmla="*/ 2309812 w 4610891"/>
              <a:gd name="connsiteY18" fmla="*/ 3854453 h 4134644"/>
              <a:gd name="connsiteX19" fmla="*/ 1427956 w 4610891"/>
              <a:gd name="connsiteY19" fmla="*/ 3665540 h 4134644"/>
              <a:gd name="connsiteX20" fmla="*/ 1407318 w 4610891"/>
              <a:gd name="connsiteY20" fmla="*/ 3632996 h 4134644"/>
              <a:gd name="connsiteX21" fmla="*/ 1228724 w 4610891"/>
              <a:gd name="connsiteY21" fmla="*/ 3706815 h 4134644"/>
              <a:gd name="connsiteX22" fmla="*/ 1193007 w 4610891"/>
              <a:gd name="connsiteY22" fmla="*/ 3652046 h 4134644"/>
              <a:gd name="connsiteX23" fmla="*/ 1052513 w 4610891"/>
              <a:gd name="connsiteY23" fmla="*/ 3604421 h 4134644"/>
              <a:gd name="connsiteX24" fmla="*/ 923925 w 4610891"/>
              <a:gd name="connsiteY24" fmla="*/ 3713959 h 4134644"/>
              <a:gd name="connsiteX25" fmla="*/ 681038 w 4610891"/>
              <a:gd name="connsiteY25" fmla="*/ 3602040 h 4134644"/>
              <a:gd name="connsiteX26" fmla="*/ 361950 w 4610891"/>
              <a:gd name="connsiteY26" fmla="*/ 3521078 h 4134644"/>
              <a:gd name="connsiteX27" fmla="*/ 295275 w 4610891"/>
              <a:gd name="connsiteY27" fmla="*/ 3263902 h 4134644"/>
              <a:gd name="connsiteX28" fmla="*/ 315120 w 4610891"/>
              <a:gd name="connsiteY28" fmla="*/ 3221040 h 4134644"/>
              <a:gd name="connsiteX29" fmla="*/ 333375 w 4610891"/>
              <a:gd name="connsiteY29" fmla="*/ 3061496 h 4134644"/>
              <a:gd name="connsiteX30" fmla="*/ 238125 w 4610891"/>
              <a:gd name="connsiteY30" fmla="*/ 2820990 h 4134644"/>
              <a:gd name="connsiteX31" fmla="*/ 54769 w 4610891"/>
              <a:gd name="connsiteY31" fmla="*/ 2573340 h 4134644"/>
              <a:gd name="connsiteX32" fmla="*/ 97632 w 4610891"/>
              <a:gd name="connsiteY32" fmla="*/ 2525715 h 4134644"/>
              <a:gd name="connsiteX33" fmla="*/ 0 w 4610891"/>
              <a:gd name="connsiteY33" fmla="*/ 2011365 h 4134644"/>
              <a:gd name="connsiteX34" fmla="*/ 336547 w 4610891"/>
              <a:gd name="connsiteY34" fmla="*/ 1804988 h 4134644"/>
              <a:gd name="connsiteX35" fmla="*/ 1938335 w 4610891"/>
              <a:gd name="connsiteY35" fmla="*/ 661194 h 4134644"/>
              <a:gd name="connsiteX36" fmla="*/ 2536029 w 4610891"/>
              <a:gd name="connsiteY3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548065 w 4610891"/>
              <a:gd name="connsiteY9" fmla="*/ 3190084 h 4134644"/>
              <a:gd name="connsiteX10" fmla="*/ 3255171 w 4610891"/>
              <a:gd name="connsiteY10" fmla="*/ 3173415 h 4134644"/>
              <a:gd name="connsiteX11" fmla="*/ 3148015 w 4610891"/>
              <a:gd name="connsiteY11" fmla="*/ 3211515 h 4134644"/>
              <a:gd name="connsiteX12" fmla="*/ 3212309 w 4610891"/>
              <a:gd name="connsiteY12" fmla="*/ 3280571 h 4134644"/>
              <a:gd name="connsiteX13" fmla="*/ 2909890 w 4610891"/>
              <a:gd name="connsiteY13" fmla="*/ 3563940 h 4134644"/>
              <a:gd name="connsiteX14" fmla="*/ 2919415 w 4610891"/>
              <a:gd name="connsiteY14" fmla="*/ 3582990 h 4134644"/>
              <a:gd name="connsiteX15" fmla="*/ 2867027 w 4610891"/>
              <a:gd name="connsiteY15" fmla="*/ 3659190 h 4134644"/>
              <a:gd name="connsiteX16" fmla="*/ 2843215 w 4610891"/>
              <a:gd name="connsiteY16" fmla="*/ 3656809 h 4134644"/>
              <a:gd name="connsiteX17" fmla="*/ 2721768 w 4610891"/>
              <a:gd name="connsiteY17" fmla="*/ 3778252 h 4134644"/>
              <a:gd name="connsiteX18" fmla="*/ 2584449 w 4610891"/>
              <a:gd name="connsiteY18" fmla="*/ 4134644 h 4134644"/>
              <a:gd name="connsiteX19" fmla="*/ 2309812 w 4610891"/>
              <a:gd name="connsiteY19" fmla="*/ 3854453 h 4134644"/>
              <a:gd name="connsiteX20" fmla="*/ 1427956 w 4610891"/>
              <a:gd name="connsiteY20" fmla="*/ 3665540 h 4134644"/>
              <a:gd name="connsiteX21" fmla="*/ 1407318 w 4610891"/>
              <a:gd name="connsiteY21" fmla="*/ 3632996 h 4134644"/>
              <a:gd name="connsiteX22" fmla="*/ 1228724 w 4610891"/>
              <a:gd name="connsiteY22" fmla="*/ 3706815 h 4134644"/>
              <a:gd name="connsiteX23" fmla="*/ 1193007 w 4610891"/>
              <a:gd name="connsiteY23" fmla="*/ 3652046 h 4134644"/>
              <a:gd name="connsiteX24" fmla="*/ 1052513 w 4610891"/>
              <a:gd name="connsiteY24" fmla="*/ 3604421 h 4134644"/>
              <a:gd name="connsiteX25" fmla="*/ 923925 w 4610891"/>
              <a:gd name="connsiteY25" fmla="*/ 3713959 h 4134644"/>
              <a:gd name="connsiteX26" fmla="*/ 681038 w 4610891"/>
              <a:gd name="connsiteY26" fmla="*/ 3602040 h 4134644"/>
              <a:gd name="connsiteX27" fmla="*/ 361950 w 4610891"/>
              <a:gd name="connsiteY27" fmla="*/ 3521078 h 4134644"/>
              <a:gd name="connsiteX28" fmla="*/ 295275 w 4610891"/>
              <a:gd name="connsiteY28" fmla="*/ 3263902 h 4134644"/>
              <a:gd name="connsiteX29" fmla="*/ 315120 w 4610891"/>
              <a:gd name="connsiteY29" fmla="*/ 3221040 h 4134644"/>
              <a:gd name="connsiteX30" fmla="*/ 333375 w 4610891"/>
              <a:gd name="connsiteY30" fmla="*/ 3061496 h 4134644"/>
              <a:gd name="connsiteX31" fmla="*/ 238125 w 4610891"/>
              <a:gd name="connsiteY31" fmla="*/ 2820990 h 4134644"/>
              <a:gd name="connsiteX32" fmla="*/ 54769 w 4610891"/>
              <a:gd name="connsiteY32" fmla="*/ 2573340 h 4134644"/>
              <a:gd name="connsiteX33" fmla="*/ 97632 w 4610891"/>
              <a:gd name="connsiteY33" fmla="*/ 2525715 h 4134644"/>
              <a:gd name="connsiteX34" fmla="*/ 0 w 4610891"/>
              <a:gd name="connsiteY34" fmla="*/ 2011365 h 4134644"/>
              <a:gd name="connsiteX35" fmla="*/ 336547 w 4610891"/>
              <a:gd name="connsiteY35" fmla="*/ 1804988 h 4134644"/>
              <a:gd name="connsiteX36" fmla="*/ 1938335 w 4610891"/>
              <a:gd name="connsiteY36" fmla="*/ 661194 h 4134644"/>
              <a:gd name="connsiteX37" fmla="*/ 2536029 w 4610891"/>
              <a:gd name="connsiteY3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548065 w 4610891"/>
              <a:gd name="connsiteY9" fmla="*/ 3190084 h 4134644"/>
              <a:gd name="connsiteX10" fmla="*/ 3255171 w 4610891"/>
              <a:gd name="connsiteY10" fmla="*/ 3173415 h 4134644"/>
              <a:gd name="connsiteX11" fmla="*/ 3148015 w 4610891"/>
              <a:gd name="connsiteY11" fmla="*/ 3211515 h 4134644"/>
              <a:gd name="connsiteX12" fmla="*/ 3212309 w 4610891"/>
              <a:gd name="connsiteY12" fmla="*/ 3280571 h 4134644"/>
              <a:gd name="connsiteX13" fmla="*/ 2909890 w 4610891"/>
              <a:gd name="connsiteY13" fmla="*/ 3563940 h 4134644"/>
              <a:gd name="connsiteX14" fmla="*/ 2919415 w 4610891"/>
              <a:gd name="connsiteY14" fmla="*/ 3582990 h 4134644"/>
              <a:gd name="connsiteX15" fmla="*/ 2867027 w 4610891"/>
              <a:gd name="connsiteY15" fmla="*/ 3659190 h 4134644"/>
              <a:gd name="connsiteX16" fmla="*/ 2843215 w 4610891"/>
              <a:gd name="connsiteY16" fmla="*/ 3656809 h 4134644"/>
              <a:gd name="connsiteX17" fmla="*/ 2721768 w 4610891"/>
              <a:gd name="connsiteY17" fmla="*/ 3778252 h 4134644"/>
              <a:gd name="connsiteX18" fmla="*/ 2584449 w 4610891"/>
              <a:gd name="connsiteY18" fmla="*/ 4134644 h 4134644"/>
              <a:gd name="connsiteX19" fmla="*/ 2309812 w 4610891"/>
              <a:gd name="connsiteY19" fmla="*/ 3854453 h 4134644"/>
              <a:gd name="connsiteX20" fmla="*/ 1427956 w 4610891"/>
              <a:gd name="connsiteY20" fmla="*/ 3665540 h 4134644"/>
              <a:gd name="connsiteX21" fmla="*/ 1407318 w 4610891"/>
              <a:gd name="connsiteY21" fmla="*/ 3632996 h 4134644"/>
              <a:gd name="connsiteX22" fmla="*/ 1228724 w 4610891"/>
              <a:gd name="connsiteY22" fmla="*/ 3706815 h 4134644"/>
              <a:gd name="connsiteX23" fmla="*/ 1193007 w 4610891"/>
              <a:gd name="connsiteY23" fmla="*/ 3652046 h 4134644"/>
              <a:gd name="connsiteX24" fmla="*/ 1052513 w 4610891"/>
              <a:gd name="connsiteY24" fmla="*/ 3604421 h 4134644"/>
              <a:gd name="connsiteX25" fmla="*/ 923925 w 4610891"/>
              <a:gd name="connsiteY25" fmla="*/ 3713959 h 4134644"/>
              <a:gd name="connsiteX26" fmla="*/ 681038 w 4610891"/>
              <a:gd name="connsiteY26" fmla="*/ 3602040 h 4134644"/>
              <a:gd name="connsiteX27" fmla="*/ 361950 w 4610891"/>
              <a:gd name="connsiteY27" fmla="*/ 3521078 h 4134644"/>
              <a:gd name="connsiteX28" fmla="*/ 295275 w 4610891"/>
              <a:gd name="connsiteY28" fmla="*/ 3263902 h 4134644"/>
              <a:gd name="connsiteX29" fmla="*/ 315120 w 4610891"/>
              <a:gd name="connsiteY29" fmla="*/ 3221040 h 4134644"/>
              <a:gd name="connsiteX30" fmla="*/ 333375 w 4610891"/>
              <a:gd name="connsiteY30" fmla="*/ 3061496 h 4134644"/>
              <a:gd name="connsiteX31" fmla="*/ 238125 w 4610891"/>
              <a:gd name="connsiteY31" fmla="*/ 2820990 h 4134644"/>
              <a:gd name="connsiteX32" fmla="*/ 54769 w 4610891"/>
              <a:gd name="connsiteY32" fmla="*/ 2573340 h 4134644"/>
              <a:gd name="connsiteX33" fmla="*/ 97632 w 4610891"/>
              <a:gd name="connsiteY33" fmla="*/ 2525715 h 4134644"/>
              <a:gd name="connsiteX34" fmla="*/ 0 w 4610891"/>
              <a:gd name="connsiteY34" fmla="*/ 2011365 h 4134644"/>
              <a:gd name="connsiteX35" fmla="*/ 336547 w 4610891"/>
              <a:gd name="connsiteY35" fmla="*/ 1804988 h 4134644"/>
              <a:gd name="connsiteX36" fmla="*/ 1938335 w 4610891"/>
              <a:gd name="connsiteY36" fmla="*/ 661194 h 4134644"/>
              <a:gd name="connsiteX37" fmla="*/ 2536029 w 4610891"/>
              <a:gd name="connsiteY3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548065 w 4610891"/>
              <a:gd name="connsiteY9" fmla="*/ 3190084 h 4134644"/>
              <a:gd name="connsiteX10" fmla="*/ 3255171 w 4610891"/>
              <a:gd name="connsiteY10" fmla="*/ 3173415 h 4134644"/>
              <a:gd name="connsiteX11" fmla="*/ 3148015 w 4610891"/>
              <a:gd name="connsiteY11" fmla="*/ 3211515 h 4134644"/>
              <a:gd name="connsiteX12" fmla="*/ 3212309 w 4610891"/>
              <a:gd name="connsiteY12" fmla="*/ 3280571 h 4134644"/>
              <a:gd name="connsiteX13" fmla="*/ 2909890 w 4610891"/>
              <a:gd name="connsiteY13" fmla="*/ 3563940 h 4134644"/>
              <a:gd name="connsiteX14" fmla="*/ 2919415 w 4610891"/>
              <a:gd name="connsiteY14" fmla="*/ 3582990 h 4134644"/>
              <a:gd name="connsiteX15" fmla="*/ 2867027 w 4610891"/>
              <a:gd name="connsiteY15" fmla="*/ 3659190 h 4134644"/>
              <a:gd name="connsiteX16" fmla="*/ 2843215 w 4610891"/>
              <a:gd name="connsiteY16" fmla="*/ 3656809 h 4134644"/>
              <a:gd name="connsiteX17" fmla="*/ 2721768 w 4610891"/>
              <a:gd name="connsiteY17" fmla="*/ 3778252 h 4134644"/>
              <a:gd name="connsiteX18" fmla="*/ 2584449 w 4610891"/>
              <a:gd name="connsiteY18" fmla="*/ 4134644 h 4134644"/>
              <a:gd name="connsiteX19" fmla="*/ 2309812 w 4610891"/>
              <a:gd name="connsiteY19" fmla="*/ 3854453 h 4134644"/>
              <a:gd name="connsiteX20" fmla="*/ 1427956 w 4610891"/>
              <a:gd name="connsiteY20" fmla="*/ 3665540 h 4134644"/>
              <a:gd name="connsiteX21" fmla="*/ 1407318 w 4610891"/>
              <a:gd name="connsiteY21" fmla="*/ 3632996 h 4134644"/>
              <a:gd name="connsiteX22" fmla="*/ 1228724 w 4610891"/>
              <a:gd name="connsiteY22" fmla="*/ 3706815 h 4134644"/>
              <a:gd name="connsiteX23" fmla="*/ 1193007 w 4610891"/>
              <a:gd name="connsiteY23" fmla="*/ 3652046 h 4134644"/>
              <a:gd name="connsiteX24" fmla="*/ 1052513 w 4610891"/>
              <a:gd name="connsiteY24" fmla="*/ 3604421 h 4134644"/>
              <a:gd name="connsiteX25" fmla="*/ 923925 w 4610891"/>
              <a:gd name="connsiteY25" fmla="*/ 3713959 h 4134644"/>
              <a:gd name="connsiteX26" fmla="*/ 681038 w 4610891"/>
              <a:gd name="connsiteY26" fmla="*/ 3602040 h 4134644"/>
              <a:gd name="connsiteX27" fmla="*/ 361950 w 4610891"/>
              <a:gd name="connsiteY27" fmla="*/ 3521078 h 4134644"/>
              <a:gd name="connsiteX28" fmla="*/ 295275 w 4610891"/>
              <a:gd name="connsiteY28" fmla="*/ 3263902 h 4134644"/>
              <a:gd name="connsiteX29" fmla="*/ 315120 w 4610891"/>
              <a:gd name="connsiteY29" fmla="*/ 3221040 h 4134644"/>
              <a:gd name="connsiteX30" fmla="*/ 333375 w 4610891"/>
              <a:gd name="connsiteY30" fmla="*/ 3061496 h 4134644"/>
              <a:gd name="connsiteX31" fmla="*/ 238125 w 4610891"/>
              <a:gd name="connsiteY31" fmla="*/ 2820990 h 4134644"/>
              <a:gd name="connsiteX32" fmla="*/ 54769 w 4610891"/>
              <a:gd name="connsiteY32" fmla="*/ 2573340 h 4134644"/>
              <a:gd name="connsiteX33" fmla="*/ 97632 w 4610891"/>
              <a:gd name="connsiteY33" fmla="*/ 2525715 h 4134644"/>
              <a:gd name="connsiteX34" fmla="*/ 0 w 4610891"/>
              <a:gd name="connsiteY34" fmla="*/ 2011365 h 4134644"/>
              <a:gd name="connsiteX35" fmla="*/ 336547 w 4610891"/>
              <a:gd name="connsiteY35" fmla="*/ 1804988 h 4134644"/>
              <a:gd name="connsiteX36" fmla="*/ 1938335 w 4610891"/>
              <a:gd name="connsiteY36" fmla="*/ 661194 h 4134644"/>
              <a:gd name="connsiteX37" fmla="*/ 2536029 w 4610891"/>
              <a:gd name="connsiteY3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52865 w 4610891"/>
              <a:gd name="connsiteY9" fmla="*/ 3097215 h 4134644"/>
              <a:gd name="connsiteX10" fmla="*/ 3548065 w 4610891"/>
              <a:gd name="connsiteY10" fmla="*/ 3190084 h 4134644"/>
              <a:gd name="connsiteX11" fmla="*/ 3255171 w 4610891"/>
              <a:gd name="connsiteY11" fmla="*/ 3173415 h 4134644"/>
              <a:gd name="connsiteX12" fmla="*/ 3148015 w 4610891"/>
              <a:gd name="connsiteY12" fmla="*/ 3211515 h 4134644"/>
              <a:gd name="connsiteX13" fmla="*/ 3212309 w 4610891"/>
              <a:gd name="connsiteY13" fmla="*/ 3280571 h 4134644"/>
              <a:gd name="connsiteX14" fmla="*/ 2909890 w 4610891"/>
              <a:gd name="connsiteY14" fmla="*/ 3563940 h 4134644"/>
              <a:gd name="connsiteX15" fmla="*/ 2919415 w 4610891"/>
              <a:gd name="connsiteY15" fmla="*/ 3582990 h 4134644"/>
              <a:gd name="connsiteX16" fmla="*/ 2867027 w 4610891"/>
              <a:gd name="connsiteY16" fmla="*/ 3659190 h 4134644"/>
              <a:gd name="connsiteX17" fmla="*/ 2843215 w 4610891"/>
              <a:gd name="connsiteY17" fmla="*/ 3656809 h 4134644"/>
              <a:gd name="connsiteX18" fmla="*/ 2721768 w 4610891"/>
              <a:gd name="connsiteY18" fmla="*/ 3778252 h 4134644"/>
              <a:gd name="connsiteX19" fmla="*/ 2584449 w 4610891"/>
              <a:gd name="connsiteY19" fmla="*/ 4134644 h 4134644"/>
              <a:gd name="connsiteX20" fmla="*/ 2309812 w 4610891"/>
              <a:gd name="connsiteY20" fmla="*/ 3854453 h 4134644"/>
              <a:gd name="connsiteX21" fmla="*/ 1427956 w 4610891"/>
              <a:gd name="connsiteY21" fmla="*/ 3665540 h 4134644"/>
              <a:gd name="connsiteX22" fmla="*/ 1407318 w 4610891"/>
              <a:gd name="connsiteY22" fmla="*/ 3632996 h 4134644"/>
              <a:gd name="connsiteX23" fmla="*/ 1228724 w 4610891"/>
              <a:gd name="connsiteY23" fmla="*/ 3706815 h 4134644"/>
              <a:gd name="connsiteX24" fmla="*/ 1193007 w 4610891"/>
              <a:gd name="connsiteY24" fmla="*/ 3652046 h 4134644"/>
              <a:gd name="connsiteX25" fmla="*/ 1052513 w 4610891"/>
              <a:gd name="connsiteY25" fmla="*/ 3604421 h 4134644"/>
              <a:gd name="connsiteX26" fmla="*/ 923925 w 4610891"/>
              <a:gd name="connsiteY26" fmla="*/ 3713959 h 4134644"/>
              <a:gd name="connsiteX27" fmla="*/ 681038 w 4610891"/>
              <a:gd name="connsiteY27" fmla="*/ 3602040 h 4134644"/>
              <a:gd name="connsiteX28" fmla="*/ 361950 w 4610891"/>
              <a:gd name="connsiteY28" fmla="*/ 3521078 h 4134644"/>
              <a:gd name="connsiteX29" fmla="*/ 295275 w 4610891"/>
              <a:gd name="connsiteY29" fmla="*/ 3263902 h 4134644"/>
              <a:gd name="connsiteX30" fmla="*/ 315120 w 4610891"/>
              <a:gd name="connsiteY30" fmla="*/ 3221040 h 4134644"/>
              <a:gd name="connsiteX31" fmla="*/ 333375 w 4610891"/>
              <a:gd name="connsiteY31" fmla="*/ 3061496 h 4134644"/>
              <a:gd name="connsiteX32" fmla="*/ 238125 w 4610891"/>
              <a:gd name="connsiteY32" fmla="*/ 2820990 h 4134644"/>
              <a:gd name="connsiteX33" fmla="*/ 54769 w 4610891"/>
              <a:gd name="connsiteY33" fmla="*/ 2573340 h 4134644"/>
              <a:gd name="connsiteX34" fmla="*/ 97632 w 4610891"/>
              <a:gd name="connsiteY34" fmla="*/ 2525715 h 4134644"/>
              <a:gd name="connsiteX35" fmla="*/ 0 w 4610891"/>
              <a:gd name="connsiteY35" fmla="*/ 2011365 h 4134644"/>
              <a:gd name="connsiteX36" fmla="*/ 336547 w 4610891"/>
              <a:gd name="connsiteY36" fmla="*/ 1804988 h 4134644"/>
              <a:gd name="connsiteX37" fmla="*/ 1938335 w 4610891"/>
              <a:gd name="connsiteY37" fmla="*/ 661194 h 4134644"/>
              <a:gd name="connsiteX38" fmla="*/ 2536029 w 4610891"/>
              <a:gd name="connsiteY3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52865 w 4610891"/>
              <a:gd name="connsiteY9" fmla="*/ 3097215 h 4134644"/>
              <a:gd name="connsiteX10" fmla="*/ 3548065 w 4610891"/>
              <a:gd name="connsiteY10" fmla="*/ 3190084 h 4134644"/>
              <a:gd name="connsiteX11" fmla="*/ 3255171 w 4610891"/>
              <a:gd name="connsiteY11" fmla="*/ 3173415 h 4134644"/>
              <a:gd name="connsiteX12" fmla="*/ 3148015 w 4610891"/>
              <a:gd name="connsiteY12" fmla="*/ 3211515 h 4134644"/>
              <a:gd name="connsiteX13" fmla="*/ 3212309 w 4610891"/>
              <a:gd name="connsiteY13" fmla="*/ 3280571 h 4134644"/>
              <a:gd name="connsiteX14" fmla="*/ 2909890 w 4610891"/>
              <a:gd name="connsiteY14" fmla="*/ 3563940 h 4134644"/>
              <a:gd name="connsiteX15" fmla="*/ 2919415 w 4610891"/>
              <a:gd name="connsiteY15" fmla="*/ 3582990 h 4134644"/>
              <a:gd name="connsiteX16" fmla="*/ 2867027 w 4610891"/>
              <a:gd name="connsiteY16" fmla="*/ 3659190 h 4134644"/>
              <a:gd name="connsiteX17" fmla="*/ 2843215 w 4610891"/>
              <a:gd name="connsiteY17" fmla="*/ 3656809 h 4134644"/>
              <a:gd name="connsiteX18" fmla="*/ 2721768 w 4610891"/>
              <a:gd name="connsiteY18" fmla="*/ 3778252 h 4134644"/>
              <a:gd name="connsiteX19" fmla="*/ 2584449 w 4610891"/>
              <a:gd name="connsiteY19" fmla="*/ 4134644 h 4134644"/>
              <a:gd name="connsiteX20" fmla="*/ 2309812 w 4610891"/>
              <a:gd name="connsiteY20" fmla="*/ 3854453 h 4134644"/>
              <a:gd name="connsiteX21" fmla="*/ 1427956 w 4610891"/>
              <a:gd name="connsiteY21" fmla="*/ 3665540 h 4134644"/>
              <a:gd name="connsiteX22" fmla="*/ 1407318 w 4610891"/>
              <a:gd name="connsiteY22" fmla="*/ 3632996 h 4134644"/>
              <a:gd name="connsiteX23" fmla="*/ 1228724 w 4610891"/>
              <a:gd name="connsiteY23" fmla="*/ 3706815 h 4134644"/>
              <a:gd name="connsiteX24" fmla="*/ 1193007 w 4610891"/>
              <a:gd name="connsiteY24" fmla="*/ 3652046 h 4134644"/>
              <a:gd name="connsiteX25" fmla="*/ 1052513 w 4610891"/>
              <a:gd name="connsiteY25" fmla="*/ 3604421 h 4134644"/>
              <a:gd name="connsiteX26" fmla="*/ 923925 w 4610891"/>
              <a:gd name="connsiteY26" fmla="*/ 3713959 h 4134644"/>
              <a:gd name="connsiteX27" fmla="*/ 681038 w 4610891"/>
              <a:gd name="connsiteY27" fmla="*/ 3602040 h 4134644"/>
              <a:gd name="connsiteX28" fmla="*/ 361950 w 4610891"/>
              <a:gd name="connsiteY28" fmla="*/ 3521078 h 4134644"/>
              <a:gd name="connsiteX29" fmla="*/ 295275 w 4610891"/>
              <a:gd name="connsiteY29" fmla="*/ 3263902 h 4134644"/>
              <a:gd name="connsiteX30" fmla="*/ 315120 w 4610891"/>
              <a:gd name="connsiteY30" fmla="*/ 3221040 h 4134644"/>
              <a:gd name="connsiteX31" fmla="*/ 333375 w 4610891"/>
              <a:gd name="connsiteY31" fmla="*/ 3061496 h 4134644"/>
              <a:gd name="connsiteX32" fmla="*/ 238125 w 4610891"/>
              <a:gd name="connsiteY32" fmla="*/ 2820990 h 4134644"/>
              <a:gd name="connsiteX33" fmla="*/ 54769 w 4610891"/>
              <a:gd name="connsiteY33" fmla="*/ 2573340 h 4134644"/>
              <a:gd name="connsiteX34" fmla="*/ 97632 w 4610891"/>
              <a:gd name="connsiteY34" fmla="*/ 2525715 h 4134644"/>
              <a:gd name="connsiteX35" fmla="*/ 0 w 4610891"/>
              <a:gd name="connsiteY35" fmla="*/ 2011365 h 4134644"/>
              <a:gd name="connsiteX36" fmla="*/ 336547 w 4610891"/>
              <a:gd name="connsiteY36" fmla="*/ 1804988 h 4134644"/>
              <a:gd name="connsiteX37" fmla="*/ 1938335 w 4610891"/>
              <a:gd name="connsiteY37" fmla="*/ 661194 h 4134644"/>
              <a:gd name="connsiteX38" fmla="*/ 2536029 w 4610891"/>
              <a:gd name="connsiteY3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52865 w 4610891"/>
              <a:gd name="connsiteY9" fmla="*/ 3097215 h 4134644"/>
              <a:gd name="connsiteX10" fmla="*/ 3548065 w 4610891"/>
              <a:gd name="connsiteY10" fmla="*/ 3190084 h 4134644"/>
              <a:gd name="connsiteX11" fmla="*/ 3255171 w 4610891"/>
              <a:gd name="connsiteY11" fmla="*/ 3173415 h 4134644"/>
              <a:gd name="connsiteX12" fmla="*/ 3148015 w 4610891"/>
              <a:gd name="connsiteY12" fmla="*/ 3211515 h 4134644"/>
              <a:gd name="connsiteX13" fmla="*/ 3212309 w 4610891"/>
              <a:gd name="connsiteY13" fmla="*/ 3280571 h 4134644"/>
              <a:gd name="connsiteX14" fmla="*/ 2909890 w 4610891"/>
              <a:gd name="connsiteY14" fmla="*/ 3563940 h 4134644"/>
              <a:gd name="connsiteX15" fmla="*/ 2919415 w 4610891"/>
              <a:gd name="connsiteY15" fmla="*/ 3582990 h 4134644"/>
              <a:gd name="connsiteX16" fmla="*/ 2867027 w 4610891"/>
              <a:gd name="connsiteY16" fmla="*/ 3659190 h 4134644"/>
              <a:gd name="connsiteX17" fmla="*/ 2843215 w 4610891"/>
              <a:gd name="connsiteY17" fmla="*/ 3656809 h 4134644"/>
              <a:gd name="connsiteX18" fmla="*/ 2721768 w 4610891"/>
              <a:gd name="connsiteY18" fmla="*/ 3778252 h 4134644"/>
              <a:gd name="connsiteX19" fmla="*/ 2584449 w 4610891"/>
              <a:gd name="connsiteY19" fmla="*/ 4134644 h 4134644"/>
              <a:gd name="connsiteX20" fmla="*/ 2309812 w 4610891"/>
              <a:gd name="connsiteY20" fmla="*/ 3854453 h 4134644"/>
              <a:gd name="connsiteX21" fmla="*/ 1427956 w 4610891"/>
              <a:gd name="connsiteY21" fmla="*/ 3665540 h 4134644"/>
              <a:gd name="connsiteX22" fmla="*/ 1407318 w 4610891"/>
              <a:gd name="connsiteY22" fmla="*/ 3632996 h 4134644"/>
              <a:gd name="connsiteX23" fmla="*/ 1228724 w 4610891"/>
              <a:gd name="connsiteY23" fmla="*/ 3706815 h 4134644"/>
              <a:gd name="connsiteX24" fmla="*/ 1193007 w 4610891"/>
              <a:gd name="connsiteY24" fmla="*/ 3652046 h 4134644"/>
              <a:gd name="connsiteX25" fmla="*/ 1052513 w 4610891"/>
              <a:gd name="connsiteY25" fmla="*/ 3604421 h 4134644"/>
              <a:gd name="connsiteX26" fmla="*/ 923925 w 4610891"/>
              <a:gd name="connsiteY26" fmla="*/ 3713959 h 4134644"/>
              <a:gd name="connsiteX27" fmla="*/ 681038 w 4610891"/>
              <a:gd name="connsiteY27" fmla="*/ 3602040 h 4134644"/>
              <a:gd name="connsiteX28" fmla="*/ 361950 w 4610891"/>
              <a:gd name="connsiteY28" fmla="*/ 3521078 h 4134644"/>
              <a:gd name="connsiteX29" fmla="*/ 295275 w 4610891"/>
              <a:gd name="connsiteY29" fmla="*/ 3263902 h 4134644"/>
              <a:gd name="connsiteX30" fmla="*/ 315120 w 4610891"/>
              <a:gd name="connsiteY30" fmla="*/ 3221040 h 4134644"/>
              <a:gd name="connsiteX31" fmla="*/ 333375 w 4610891"/>
              <a:gd name="connsiteY31" fmla="*/ 3061496 h 4134644"/>
              <a:gd name="connsiteX32" fmla="*/ 238125 w 4610891"/>
              <a:gd name="connsiteY32" fmla="*/ 2820990 h 4134644"/>
              <a:gd name="connsiteX33" fmla="*/ 54769 w 4610891"/>
              <a:gd name="connsiteY33" fmla="*/ 2573340 h 4134644"/>
              <a:gd name="connsiteX34" fmla="*/ 97632 w 4610891"/>
              <a:gd name="connsiteY34" fmla="*/ 2525715 h 4134644"/>
              <a:gd name="connsiteX35" fmla="*/ 0 w 4610891"/>
              <a:gd name="connsiteY35" fmla="*/ 2011365 h 4134644"/>
              <a:gd name="connsiteX36" fmla="*/ 336547 w 4610891"/>
              <a:gd name="connsiteY36" fmla="*/ 1804988 h 4134644"/>
              <a:gd name="connsiteX37" fmla="*/ 1938335 w 4610891"/>
              <a:gd name="connsiteY37" fmla="*/ 661194 h 4134644"/>
              <a:gd name="connsiteX38" fmla="*/ 2536029 w 4610891"/>
              <a:gd name="connsiteY3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88584 w 4610891"/>
              <a:gd name="connsiteY9" fmla="*/ 3018634 h 4134644"/>
              <a:gd name="connsiteX10" fmla="*/ 3852865 w 4610891"/>
              <a:gd name="connsiteY10" fmla="*/ 3097215 h 4134644"/>
              <a:gd name="connsiteX11" fmla="*/ 3548065 w 4610891"/>
              <a:gd name="connsiteY11" fmla="*/ 3190084 h 4134644"/>
              <a:gd name="connsiteX12" fmla="*/ 3255171 w 4610891"/>
              <a:gd name="connsiteY12" fmla="*/ 3173415 h 4134644"/>
              <a:gd name="connsiteX13" fmla="*/ 3148015 w 4610891"/>
              <a:gd name="connsiteY13" fmla="*/ 3211515 h 4134644"/>
              <a:gd name="connsiteX14" fmla="*/ 3212309 w 4610891"/>
              <a:gd name="connsiteY14" fmla="*/ 3280571 h 4134644"/>
              <a:gd name="connsiteX15" fmla="*/ 2909890 w 4610891"/>
              <a:gd name="connsiteY15" fmla="*/ 3563940 h 4134644"/>
              <a:gd name="connsiteX16" fmla="*/ 2919415 w 4610891"/>
              <a:gd name="connsiteY16" fmla="*/ 3582990 h 4134644"/>
              <a:gd name="connsiteX17" fmla="*/ 2867027 w 4610891"/>
              <a:gd name="connsiteY17" fmla="*/ 3659190 h 4134644"/>
              <a:gd name="connsiteX18" fmla="*/ 2843215 w 4610891"/>
              <a:gd name="connsiteY18" fmla="*/ 3656809 h 4134644"/>
              <a:gd name="connsiteX19" fmla="*/ 2721768 w 4610891"/>
              <a:gd name="connsiteY19" fmla="*/ 3778252 h 4134644"/>
              <a:gd name="connsiteX20" fmla="*/ 2584449 w 4610891"/>
              <a:gd name="connsiteY20" fmla="*/ 4134644 h 4134644"/>
              <a:gd name="connsiteX21" fmla="*/ 2309812 w 4610891"/>
              <a:gd name="connsiteY21" fmla="*/ 3854453 h 4134644"/>
              <a:gd name="connsiteX22" fmla="*/ 1427956 w 4610891"/>
              <a:gd name="connsiteY22" fmla="*/ 3665540 h 4134644"/>
              <a:gd name="connsiteX23" fmla="*/ 1407318 w 4610891"/>
              <a:gd name="connsiteY23" fmla="*/ 3632996 h 4134644"/>
              <a:gd name="connsiteX24" fmla="*/ 1228724 w 4610891"/>
              <a:gd name="connsiteY24" fmla="*/ 3706815 h 4134644"/>
              <a:gd name="connsiteX25" fmla="*/ 1193007 w 4610891"/>
              <a:gd name="connsiteY25" fmla="*/ 3652046 h 4134644"/>
              <a:gd name="connsiteX26" fmla="*/ 1052513 w 4610891"/>
              <a:gd name="connsiteY26" fmla="*/ 3604421 h 4134644"/>
              <a:gd name="connsiteX27" fmla="*/ 923925 w 4610891"/>
              <a:gd name="connsiteY27" fmla="*/ 3713959 h 4134644"/>
              <a:gd name="connsiteX28" fmla="*/ 681038 w 4610891"/>
              <a:gd name="connsiteY28" fmla="*/ 3602040 h 4134644"/>
              <a:gd name="connsiteX29" fmla="*/ 361950 w 4610891"/>
              <a:gd name="connsiteY29" fmla="*/ 3521078 h 4134644"/>
              <a:gd name="connsiteX30" fmla="*/ 295275 w 4610891"/>
              <a:gd name="connsiteY30" fmla="*/ 3263902 h 4134644"/>
              <a:gd name="connsiteX31" fmla="*/ 315120 w 4610891"/>
              <a:gd name="connsiteY31" fmla="*/ 3221040 h 4134644"/>
              <a:gd name="connsiteX32" fmla="*/ 333375 w 4610891"/>
              <a:gd name="connsiteY32" fmla="*/ 3061496 h 4134644"/>
              <a:gd name="connsiteX33" fmla="*/ 238125 w 4610891"/>
              <a:gd name="connsiteY33" fmla="*/ 2820990 h 4134644"/>
              <a:gd name="connsiteX34" fmla="*/ 54769 w 4610891"/>
              <a:gd name="connsiteY34" fmla="*/ 2573340 h 4134644"/>
              <a:gd name="connsiteX35" fmla="*/ 97632 w 4610891"/>
              <a:gd name="connsiteY35" fmla="*/ 2525715 h 4134644"/>
              <a:gd name="connsiteX36" fmla="*/ 0 w 4610891"/>
              <a:gd name="connsiteY36" fmla="*/ 2011365 h 4134644"/>
              <a:gd name="connsiteX37" fmla="*/ 336547 w 4610891"/>
              <a:gd name="connsiteY37" fmla="*/ 1804988 h 4134644"/>
              <a:gd name="connsiteX38" fmla="*/ 1938335 w 4610891"/>
              <a:gd name="connsiteY38" fmla="*/ 661194 h 4134644"/>
              <a:gd name="connsiteX39" fmla="*/ 2536029 w 4610891"/>
              <a:gd name="connsiteY3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88584 w 4610891"/>
              <a:gd name="connsiteY9" fmla="*/ 3018634 h 4134644"/>
              <a:gd name="connsiteX10" fmla="*/ 3852865 w 4610891"/>
              <a:gd name="connsiteY10" fmla="*/ 3097215 h 4134644"/>
              <a:gd name="connsiteX11" fmla="*/ 3548065 w 4610891"/>
              <a:gd name="connsiteY11" fmla="*/ 3190084 h 4134644"/>
              <a:gd name="connsiteX12" fmla="*/ 3255171 w 4610891"/>
              <a:gd name="connsiteY12" fmla="*/ 3173415 h 4134644"/>
              <a:gd name="connsiteX13" fmla="*/ 3148015 w 4610891"/>
              <a:gd name="connsiteY13" fmla="*/ 3211515 h 4134644"/>
              <a:gd name="connsiteX14" fmla="*/ 3212309 w 4610891"/>
              <a:gd name="connsiteY14" fmla="*/ 3280571 h 4134644"/>
              <a:gd name="connsiteX15" fmla="*/ 2909890 w 4610891"/>
              <a:gd name="connsiteY15" fmla="*/ 3563940 h 4134644"/>
              <a:gd name="connsiteX16" fmla="*/ 2919415 w 4610891"/>
              <a:gd name="connsiteY16" fmla="*/ 3582990 h 4134644"/>
              <a:gd name="connsiteX17" fmla="*/ 2867027 w 4610891"/>
              <a:gd name="connsiteY17" fmla="*/ 3659190 h 4134644"/>
              <a:gd name="connsiteX18" fmla="*/ 2843215 w 4610891"/>
              <a:gd name="connsiteY18" fmla="*/ 3656809 h 4134644"/>
              <a:gd name="connsiteX19" fmla="*/ 2721768 w 4610891"/>
              <a:gd name="connsiteY19" fmla="*/ 3778252 h 4134644"/>
              <a:gd name="connsiteX20" fmla="*/ 2584449 w 4610891"/>
              <a:gd name="connsiteY20" fmla="*/ 4134644 h 4134644"/>
              <a:gd name="connsiteX21" fmla="*/ 2309812 w 4610891"/>
              <a:gd name="connsiteY21" fmla="*/ 3854453 h 4134644"/>
              <a:gd name="connsiteX22" fmla="*/ 1427956 w 4610891"/>
              <a:gd name="connsiteY22" fmla="*/ 3665540 h 4134644"/>
              <a:gd name="connsiteX23" fmla="*/ 1407318 w 4610891"/>
              <a:gd name="connsiteY23" fmla="*/ 3632996 h 4134644"/>
              <a:gd name="connsiteX24" fmla="*/ 1228724 w 4610891"/>
              <a:gd name="connsiteY24" fmla="*/ 3706815 h 4134644"/>
              <a:gd name="connsiteX25" fmla="*/ 1193007 w 4610891"/>
              <a:gd name="connsiteY25" fmla="*/ 3652046 h 4134644"/>
              <a:gd name="connsiteX26" fmla="*/ 1052513 w 4610891"/>
              <a:gd name="connsiteY26" fmla="*/ 3604421 h 4134644"/>
              <a:gd name="connsiteX27" fmla="*/ 923925 w 4610891"/>
              <a:gd name="connsiteY27" fmla="*/ 3713959 h 4134644"/>
              <a:gd name="connsiteX28" fmla="*/ 681038 w 4610891"/>
              <a:gd name="connsiteY28" fmla="*/ 3602040 h 4134644"/>
              <a:gd name="connsiteX29" fmla="*/ 361950 w 4610891"/>
              <a:gd name="connsiteY29" fmla="*/ 3521078 h 4134644"/>
              <a:gd name="connsiteX30" fmla="*/ 295275 w 4610891"/>
              <a:gd name="connsiteY30" fmla="*/ 3263902 h 4134644"/>
              <a:gd name="connsiteX31" fmla="*/ 315120 w 4610891"/>
              <a:gd name="connsiteY31" fmla="*/ 3221040 h 4134644"/>
              <a:gd name="connsiteX32" fmla="*/ 333375 w 4610891"/>
              <a:gd name="connsiteY32" fmla="*/ 3061496 h 4134644"/>
              <a:gd name="connsiteX33" fmla="*/ 238125 w 4610891"/>
              <a:gd name="connsiteY33" fmla="*/ 2820990 h 4134644"/>
              <a:gd name="connsiteX34" fmla="*/ 54769 w 4610891"/>
              <a:gd name="connsiteY34" fmla="*/ 2573340 h 4134644"/>
              <a:gd name="connsiteX35" fmla="*/ 97632 w 4610891"/>
              <a:gd name="connsiteY35" fmla="*/ 2525715 h 4134644"/>
              <a:gd name="connsiteX36" fmla="*/ 0 w 4610891"/>
              <a:gd name="connsiteY36" fmla="*/ 2011365 h 4134644"/>
              <a:gd name="connsiteX37" fmla="*/ 336547 w 4610891"/>
              <a:gd name="connsiteY37" fmla="*/ 1804988 h 4134644"/>
              <a:gd name="connsiteX38" fmla="*/ 1938335 w 4610891"/>
              <a:gd name="connsiteY38" fmla="*/ 661194 h 4134644"/>
              <a:gd name="connsiteX39" fmla="*/ 2536029 w 4610891"/>
              <a:gd name="connsiteY3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88584 w 4610891"/>
              <a:gd name="connsiteY9" fmla="*/ 3018634 h 4134644"/>
              <a:gd name="connsiteX10" fmla="*/ 3852865 w 4610891"/>
              <a:gd name="connsiteY10" fmla="*/ 3097215 h 4134644"/>
              <a:gd name="connsiteX11" fmla="*/ 3548065 w 4610891"/>
              <a:gd name="connsiteY11" fmla="*/ 3190084 h 4134644"/>
              <a:gd name="connsiteX12" fmla="*/ 3255171 w 4610891"/>
              <a:gd name="connsiteY12" fmla="*/ 3173415 h 4134644"/>
              <a:gd name="connsiteX13" fmla="*/ 3148015 w 4610891"/>
              <a:gd name="connsiteY13" fmla="*/ 3211515 h 4134644"/>
              <a:gd name="connsiteX14" fmla="*/ 3212309 w 4610891"/>
              <a:gd name="connsiteY14" fmla="*/ 3280571 h 4134644"/>
              <a:gd name="connsiteX15" fmla="*/ 2909890 w 4610891"/>
              <a:gd name="connsiteY15" fmla="*/ 3563940 h 4134644"/>
              <a:gd name="connsiteX16" fmla="*/ 2919415 w 4610891"/>
              <a:gd name="connsiteY16" fmla="*/ 3582990 h 4134644"/>
              <a:gd name="connsiteX17" fmla="*/ 2867027 w 4610891"/>
              <a:gd name="connsiteY17" fmla="*/ 3659190 h 4134644"/>
              <a:gd name="connsiteX18" fmla="*/ 2843215 w 4610891"/>
              <a:gd name="connsiteY18" fmla="*/ 3656809 h 4134644"/>
              <a:gd name="connsiteX19" fmla="*/ 2721768 w 4610891"/>
              <a:gd name="connsiteY19" fmla="*/ 3778252 h 4134644"/>
              <a:gd name="connsiteX20" fmla="*/ 2584449 w 4610891"/>
              <a:gd name="connsiteY20" fmla="*/ 4134644 h 4134644"/>
              <a:gd name="connsiteX21" fmla="*/ 2309812 w 4610891"/>
              <a:gd name="connsiteY21" fmla="*/ 3854453 h 4134644"/>
              <a:gd name="connsiteX22" fmla="*/ 1427956 w 4610891"/>
              <a:gd name="connsiteY22" fmla="*/ 3665540 h 4134644"/>
              <a:gd name="connsiteX23" fmla="*/ 1407318 w 4610891"/>
              <a:gd name="connsiteY23" fmla="*/ 3632996 h 4134644"/>
              <a:gd name="connsiteX24" fmla="*/ 1228724 w 4610891"/>
              <a:gd name="connsiteY24" fmla="*/ 3706815 h 4134644"/>
              <a:gd name="connsiteX25" fmla="*/ 1193007 w 4610891"/>
              <a:gd name="connsiteY25" fmla="*/ 3652046 h 4134644"/>
              <a:gd name="connsiteX26" fmla="*/ 1052513 w 4610891"/>
              <a:gd name="connsiteY26" fmla="*/ 3604421 h 4134644"/>
              <a:gd name="connsiteX27" fmla="*/ 923925 w 4610891"/>
              <a:gd name="connsiteY27" fmla="*/ 3713959 h 4134644"/>
              <a:gd name="connsiteX28" fmla="*/ 681038 w 4610891"/>
              <a:gd name="connsiteY28" fmla="*/ 3602040 h 4134644"/>
              <a:gd name="connsiteX29" fmla="*/ 361950 w 4610891"/>
              <a:gd name="connsiteY29" fmla="*/ 3521078 h 4134644"/>
              <a:gd name="connsiteX30" fmla="*/ 295275 w 4610891"/>
              <a:gd name="connsiteY30" fmla="*/ 3263902 h 4134644"/>
              <a:gd name="connsiteX31" fmla="*/ 315120 w 4610891"/>
              <a:gd name="connsiteY31" fmla="*/ 3221040 h 4134644"/>
              <a:gd name="connsiteX32" fmla="*/ 333375 w 4610891"/>
              <a:gd name="connsiteY32" fmla="*/ 3061496 h 4134644"/>
              <a:gd name="connsiteX33" fmla="*/ 238125 w 4610891"/>
              <a:gd name="connsiteY33" fmla="*/ 2820990 h 4134644"/>
              <a:gd name="connsiteX34" fmla="*/ 54769 w 4610891"/>
              <a:gd name="connsiteY34" fmla="*/ 2573340 h 4134644"/>
              <a:gd name="connsiteX35" fmla="*/ 97632 w 4610891"/>
              <a:gd name="connsiteY35" fmla="*/ 2525715 h 4134644"/>
              <a:gd name="connsiteX36" fmla="*/ 0 w 4610891"/>
              <a:gd name="connsiteY36" fmla="*/ 2011365 h 4134644"/>
              <a:gd name="connsiteX37" fmla="*/ 336547 w 4610891"/>
              <a:gd name="connsiteY37" fmla="*/ 1804988 h 4134644"/>
              <a:gd name="connsiteX38" fmla="*/ 1938335 w 4610891"/>
              <a:gd name="connsiteY38" fmla="*/ 661194 h 4134644"/>
              <a:gd name="connsiteX39" fmla="*/ 2536029 w 4610891"/>
              <a:gd name="connsiteY3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88584 w 4610891"/>
              <a:gd name="connsiteY9" fmla="*/ 3018634 h 4134644"/>
              <a:gd name="connsiteX10" fmla="*/ 3852865 w 4610891"/>
              <a:gd name="connsiteY10" fmla="*/ 3097215 h 4134644"/>
              <a:gd name="connsiteX11" fmla="*/ 3548065 w 4610891"/>
              <a:gd name="connsiteY11" fmla="*/ 3190084 h 4134644"/>
              <a:gd name="connsiteX12" fmla="*/ 3255171 w 4610891"/>
              <a:gd name="connsiteY12" fmla="*/ 3173415 h 4134644"/>
              <a:gd name="connsiteX13" fmla="*/ 3148015 w 4610891"/>
              <a:gd name="connsiteY13" fmla="*/ 3211515 h 4134644"/>
              <a:gd name="connsiteX14" fmla="*/ 3212309 w 4610891"/>
              <a:gd name="connsiteY14" fmla="*/ 3280571 h 4134644"/>
              <a:gd name="connsiteX15" fmla="*/ 2909890 w 4610891"/>
              <a:gd name="connsiteY15" fmla="*/ 3563940 h 4134644"/>
              <a:gd name="connsiteX16" fmla="*/ 2919415 w 4610891"/>
              <a:gd name="connsiteY16" fmla="*/ 3582990 h 4134644"/>
              <a:gd name="connsiteX17" fmla="*/ 2867027 w 4610891"/>
              <a:gd name="connsiteY17" fmla="*/ 3659190 h 4134644"/>
              <a:gd name="connsiteX18" fmla="*/ 2843215 w 4610891"/>
              <a:gd name="connsiteY18" fmla="*/ 3656809 h 4134644"/>
              <a:gd name="connsiteX19" fmla="*/ 2721768 w 4610891"/>
              <a:gd name="connsiteY19" fmla="*/ 3778252 h 4134644"/>
              <a:gd name="connsiteX20" fmla="*/ 2584449 w 4610891"/>
              <a:gd name="connsiteY20" fmla="*/ 4134644 h 4134644"/>
              <a:gd name="connsiteX21" fmla="*/ 2309812 w 4610891"/>
              <a:gd name="connsiteY21" fmla="*/ 3854453 h 4134644"/>
              <a:gd name="connsiteX22" fmla="*/ 1427956 w 4610891"/>
              <a:gd name="connsiteY22" fmla="*/ 3665540 h 4134644"/>
              <a:gd name="connsiteX23" fmla="*/ 1407318 w 4610891"/>
              <a:gd name="connsiteY23" fmla="*/ 3632996 h 4134644"/>
              <a:gd name="connsiteX24" fmla="*/ 1228724 w 4610891"/>
              <a:gd name="connsiteY24" fmla="*/ 3706815 h 4134644"/>
              <a:gd name="connsiteX25" fmla="*/ 1193007 w 4610891"/>
              <a:gd name="connsiteY25" fmla="*/ 3652046 h 4134644"/>
              <a:gd name="connsiteX26" fmla="*/ 1052513 w 4610891"/>
              <a:gd name="connsiteY26" fmla="*/ 3604421 h 4134644"/>
              <a:gd name="connsiteX27" fmla="*/ 923925 w 4610891"/>
              <a:gd name="connsiteY27" fmla="*/ 3713959 h 4134644"/>
              <a:gd name="connsiteX28" fmla="*/ 681038 w 4610891"/>
              <a:gd name="connsiteY28" fmla="*/ 3602040 h 4134644"/>
              <a:gd name="connsiteX29" fmla="*/ 361950 w 4610891"/>
              <a:gd name="connsiteY29" fmla="*/ 3521078 h 4134644"/>
              <a:gd name="connsiteX30" fmla="*/ 295275 w 4610891"/>
              <a:gd name="connsiteY30" fmla="*/ 3263902 h 4134644"/>
              <a:gd name="connsiteX31" fmla="*/ 315120 w 4610891"/>
              <a:gd name="connsiteY31" fmla="*/ 3221040 h 4134644"/>
              <a:gd name="connsiteX32" fmla="*/ 333375 w 4610891"/>
              <a:gd name="connsiteY32" fmla="*/ 3061496 h 4134644"/>
              <a:gd name="connsiteX33" fmla="*/ 238125 w 4610891"/>
              <a:gd name="connsiteY33" fmla="*/ 2820990 h 4134644"/>
              <a:gd name="connsiteX34" fmla="*/ 54769 w 4610891"/>
              <a:gd name="connsiteY34" fmla="*/ 2573340 h 4134644"/>
              <a:gd name="connsiteX35" fmla="*/ 97632 w 4610891"/>
              <a:gd name="connsiteY35" fmla="*/ 2525715 h 4134644"/>
              <a:gd name="connsiteX36" fmla="*/ 0 w 4610891"/>
              <a:gd name="connsiteY36" fmla="*/ 2011365 h 4134644"/>
              <a:gd name="connsiteX37" fmla="*/ 336547 w 4610891"/>
              <a:gd name="connsiteY37" fmla="*/ 1804988 h 4134644"/>
              <a:gd name="connsiteX38" fmla="*/ 1938335 w 4610891"/>
              <a:gd name="connsiteY38" fmla="*/ 661194 h 4134644"/>
              <a:gd name="connsiteX39" fmla="*/ 2536029 w 4610891"/>
              <a:gd name="connsiteY3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610891 w 4610891"/>
              <a:gd name="connsiteY7" fmla="*/ 2138363 h 4134644"/>
              <a:gd name="connsiteX8" fmla="*/ 4004466 w 4610891"/>
              <a:gd name="connsiteY8" fmla="*/ 3068638 h 4134644"/>
              <a:gd name="connsiteX9" fmla="*/ 3888584 w 4610891"/>
              <a:gd name="connsiteY9" fmla="*/ 3018634 h 4134644"/>
              <a:gd name="connsiteX10" fmla="*/ 3852865 w 4610891"/>
              <a:gd name="connsiteY10" fmla="*/ 3097215 h 4134644"/>
              <a:gd name="connsiteX11" fmla="*/ 3548065 w 4610891"/>
              <a:gd name="connsiteY11" fmla="*/ 3190084 h 4134644"/>
              <a:gd name="connsiteX12" fmla="*/ 3255171 w 4610891"/>
              <a:gd name="connsiteY12" fmla="*/ 3173415 h 4134644"/>
              <a:gd name="connsiteX13" fmla="*/ 3148015 w 4610891"/>
              <a:gd name="connsiteY13" fmla="*/ 3211515 h 4134644"/>
              <a:gd name="connsiteX14" fmla="*/ 3212309 w 4610891"/>
              <a:gd name="connsiteY14" fmla="*/ 3280571 h 4134644"/>
              <a:gd name="connsiteX15" fmla="*/ 2909890 w 4610891"/>
              <a:gd name="connsiteY15" fmla="*/ 3563940 h 4134644"/>
              <a:gd name="connsiteX16" fmla="*/ 2919415 w 4610891"/>
              <a:gd name="connsiteY16" fmla="*/ 3582990 h 4134644"/>
              <a:gd name="connsiteX17" fmla="*/ 2867027 w 4610891"/>
              <a:gd name="connsiteY17" fmla="*/ 3659190 h 4134644"/>
              <a:gd name="connsiteX18" fmla="*/ 2843215 w 4610891"/>
              <a:gd name="connsiteY18" fmla="*/ 3656809 h 4134644"/>
              <a:gd name="connsiteX19" fmla="*/ 2721768 w 4610891"/>
              <a:gd name="connsiteY19" fmla="*/ 3778252 h 4134644"/>
              <a:gd name="connsiteX20" fmla="*/ 2584449 w 4610891"/>
              <a:gd name="connsiteY20" fmla="*/ 4134644 h 4134644"/>
              <a:gd name="connsiteX21" fmla="*/ 2309812 w 4610891"/>
              <a:gd name="connsiteY21" fmla="*/ 3854453 h 4134644"/>
              <a:gd name="connsiteX22" fmla="*/ 1427956 w 4610891"/>
              <a:gd name="connsiteY22" fmla="*/ 3665540 h 4134644"/>
              <a:gd name="connsiteX23" fmla="*/ 1407318 w 4610891"/>
              <a:gd name="connsiteY23" fmla="*/ 3632996 h 4134644"/>
              <a:gd name="connsiteX24" fmla="*/ 1228724 w 4610891"/>
              <a:gd name="connsiteY24" fmla="*/ 3706815 h 4134644"/>
              <a:gd name="connsiteX25" fmla="*/ 1193007 w 4610891"/>
              <a:gd name="connsiteY25" fmla="*/ 3652046 h 4134644"/>
              <a:gd name="connsiteX26" fmla="*/ 1052513 w 4610891"/>
              <a:gd name="connsiteY26" fmla="*/ 3604421 h 4134644"/>
              <a:gd name="connsiteX27" fmla="*/ 923925 w 4610891"/>
              <a:gd name="connsiteY27" fmla="*/ 3713959 h 4134644"/>
              <a:gd name="connsiteX28" fmla="*/ 681038 w 4610891"/>
              <a:gd name="connsiteY28" fmla="*/ 3602040 h 4134644"/>
              <a:gd name="connsiteX29" fmla="*/ 361950 w 4610891"/>
              <a:gd name="connsiteY29" fmla="*/ 3521078 h 4134644"/>
              <a:gd name="connsiteX30" fmla="*/ 295275 w 4610891"/>
              <a:gd name="connsiteY30" fmla="*/ 3263902 h 4134644"/>
              <a:gd name="connsiteX31" fmla="*/ 315120 w 4610891"/>
              <a:gd name="connsiteY31" fmla="*/ 3221040 h 4134644"/>
              <a:gd name="connsiteX32" fmla="*/ 333375 w 4610891"/>
              <a:gd name="connsiteY32" fmla="*/ 3061496 h 4134644"/>
              <a:gd name="connsiteX33" fmla="*/ 238125 w 4610891"/>
              <a:gd name="connsiteY33" fmla="*/ 2820990 h 4134644"/>
              <a:gd name="connsiteX34" fmla="*/ 54769 w 4610891"/>
              <a:gd name="connsiteY34" fmla="*/ 2573340 h 4134644"/>
              <a:gd name="connsiteX35" fmla="*/ 97632 w 4610891"/>
              <a:gd name="connsiteY35" fmla="*/ 2525715 h 4134644"/>
              <a:gd name="connsiteX36" fmla="*/ 0 w 4610891"/>
              <a:gd name="connsiteY36" fmla="*/ 2011365 h 4134644"/>
              <a:gd name="connsiteX37" fmla="*/ 336547 w 4610891"/>
              <a:gd name="connsiteY37" fmla="*/ 1804988 h 4134644"/>
              <a:gd name="connsiteX38" fmla="*/ 1938335 w 4610891"/>
              <a:gd name="connsiteY38" fmla="*/ 661194 h 4134644"/>
              <a:gd name="connsiteX39" fmla="*/ 2536029 w 4610891"/>
              <a:gd name="connsiteY39" fmla="*/ 0 h 4134644"/>
              <a:gd name="connsiteX0" fmla="*/ 2536029 w 4676214"/>
              <a:gd name="connsiteY0" fmla="*/ 0 h 4134644"/>
              <a:gd name="connsiteX1" fmla="*/ 2763041 w 4676214"/>
              <a:gd name="connsiteY1" fmla="*/ 341313 h 4134644"/>
              <a:gd name="connsiteX2" fmla="*/ 2089941 w 4676214"/>
              <a:gd name="connsiteY2" fmla="*/ 1062038 h 4134644"/>
              <a:gd name="connsiteX3" fmla="*/ 2194716 w 4676214"/>
              <a:gd name="connsiteY3" fmla="*/ 1427163 h 4134644"/>
              <a:gd name="connsiteX4" fmla="*/ 2267741 w 4676214"/>
              <a:gd name="connsiteY4" fmla="*/ 1528764 h 4134644"/>
              <a:gd name="connsiteX5" fmla="*/ 2721766 w 4676214"/>
              <a:gd name="connsiteY5" fmla="*/ 1754187 h 4134644"/>
              <a:gd name="connsiteX6" fmla="*/ 3172616 w 4676214"/>
              <a:gd name="connsiteY6" fmla="*/ 2816225 h 4134644"/>
              <a:gd name="connsiteX7" fmla="*/ 4500565 w 4676214"/>
              <a:gd name="connsiteY7" fmla="*/ 2092328 h 4134644"/>
              <a:gd name="connsiteX8" fmla="*/ 4610891 w 4676214"/>
              <a:gd name="connsiteY8" fmla="*/ 2138363 h 4134644"/>
              <a:gd name="connsiteX9" fmla="*/ 4004466 w 4676214"/>
              <a:gd name="connsiteY9" fmla="*/ 3068638 h 4134644"/>
              <a:gd name="connsiteX10" fmla="*/ 3888584 w 4676214"/>
              <a:gd name="connsiteY10" fmla="*/ 3018634 h 4134644"/>
              <a:gd name="connsiteX11" fmla="*/ 3852865 w 4676214"/>
              <a:gd name="connsiteY11" fmla="*/ 3097215 h 4134644"/>
              <a:gd name="connsiteX12" fmla="*/ 3548065 w 4676214"/>
              <a:gd name="connsiteY12" fmla="*/ 3190084 h 4134644"/>
              <a:gd name="connsiteX13" fmla="*/ 3255171 w 4676214"/>
              <a:gd name="connsiteY13" fmla="*/ 3173415 h 4134644"/>
              <a:gd name="connsiteX14" fmla="*/ 3148015 w 4676214"/>
              <a:gd name="connsiteY14" fmla="*/ 3211515 h 4134644"/>
              <a:gd name="connsiteX15" fmla="*/ 3212309 w 4676214"/>
              <a:gd name="connsiteY15" fmla="*/ 3280571 h 4134644"/>
              <a:gd name="connsiteX16" fmla="*/ 2909890 w 4676214"/>
              <a:gd name="connsiteY16" fmla="*/ 3563940 h 4134644"/>
              <a:gd name="connsiteX17" fmla="*/ 2919415 w 4676214"/>
              <a:gd name="connsiteY17" fmla="*/ 3582990 h 4134644"/>
              <a:gd name="connsiteX18" fmla="*/ 2867027 w 4676214"/>
              <a:gd name="connsiteY18" fmla="*/ 3659190 h 4134644"/>
              <a:gd name="connsiteX19" fmla="*/ 2843215 w 4676214"/>
              <a:gd name="connsiteY19" fmla="*/ 3656809 h 4134644"/>
              <a:gd name="connsiteX20" fmla="*/ 2721768 w 4676214"/>
              <a:gd name="connsiteY20" fmla="*/ 3778252 h 4134644"/>
              <a:gd name="connsiteX21" fmla="*/ 2584449 w 4676214"/>
              <a:gd name="connsiteY21" fmla="*/ 4134644 h 4134644"/>
              <a:gd name="connsiteX22" fmla="*/ 2309812 w 4676214"/>
              <a:gd name="connsiteY22" fmla="*/ 3854453 h 4134644"/>
              <a:gd name="connsiteX23" fmla="*/ 1427956 w 4676214"/>
              <a:gd name="connsiteY23" fmla="*/ 3665540 h 4134644"/>
              <a:gd name="connsiteX24" fmla="*/ 1407318 w 4676214"/>
              <a:gd name="connsiteY24" fmla="*/ 3632996 h 4134644"/>
              <a:gd name="connsiteX25" fmla="*/ 1228724 w 4676214"/>
              <a:gd name="connsiteY25" fmla="*/ 3706815 h 4134644"/>
              <a:gd name="connsiteX26" fmla="*/ 1193007 w 4676214"/>
              <a:gd name="connsiteY26" fmla="*/ 3652046 h 4134644"/>
              <a:gd name="connsiteX27" fmla="*/ 1052513 w 4676214"/>
              <a:gd name="connsiteY27" fmla="*/ 3604421 h 4134644"/>
              <a:gd name="connsiteX28" fmla="*/ 923925 w 4676214"/>
              <a:gd name="connsiteY28" fmla="*/ 3713959 h 4134644"/>
              <a:gd name="connsiteX29" fmla="*/ 681038 w 4676214"/>
              <a:gd name="connsiteY29" fmla="*/ 3602040 h 4134644"/>
              <a:gd name="connsiteX30" fmla="*/ 361950 w 4676214"/>
              <a:gd name="connsiteY30" fmla="*/ 3521078 h 4134644"/>
              <a:gd name="connsiteX31" fmla="*/ 295275 w 4676214"/>
              <a:gd name="connsiteY31" fmla="*/ 3263902 h 4134644"/>
              <a:gd name="connsiteX32" fmla="*/ 315120 w 4676214"/>
              <a:gd name="connsiteY32" fmla="*/ 3221040 h 4134644"/>
              <a:gd name="connsiteX33" fmla="*/ 333375 w 4676214"/>
              <a:gd name="connsiteY33" fmla="*/ 3061496 h 4134644"/>
              <a:gd name="connsiteX34" fmla="*/ 238125 w 4676214"/>
              <a:gd name="connsiteY34" fmla="*/ 2820990 h 4134644"/>
              <a:gd name="connsiteX35" fmla="*/ 54769 w 4676214"/>
              <a:gd name="connsiteY35" fmla="*/ 2573340 h 4134644"/>
              <a:gd name="connsiteX36" fmla="*/ 97632 w 4676214"/>
              <a:gd name="connsiteY36" fmla="*/ 2525715 h 4134644"/>
              <a:gd name="connsiteX37" fmla="*/ 0 w 4676214"/>
              <a:gd name="connsiteY37" fmla="*/ 2011365 h 4134644"/>
              <a:gd name="connsiteX38" fmla="*/ 336547 w 4676214"/>
              <a:gd name="connsiteY38" fmla="*/ 1804988 h 4134644"/>
              <a:gd name="connsiteX39" fmla="*/ 1938335 w 4676214"/>
              <a:gd name="connsiteY39" fmla="*/ 661194 h 4134644"/>
              <a:gd name="connsiteX40" fmla="*/ 2536029 w 4676214"/>
              <a:gd name="connsiteY40" fmla="*/ 0 h 4134644"/>
              <a:gd name="connsiteX0" fmla="*/ 2536029 w 4635481"/>
              <a:gd name="connsiteY0" fmla="*/ 0 h 4134644"/>
              <a:gd name="connsiteX1" fmla="*/ 2763041 w 4635481"/>
              <a:gd name="connsiteY1" fmla="*/ 341313 h 4134644"/>
              <a:gd name="connsiteX2" fmla="*/ 2089941 w 4635481"/>
              <a:gd name="connsiteY2" fmla="*/ 1062038 h 4134644"/>
              <a:gd name="connsiteX3" fmla="*/ 2194716 w 4635481"/>
              <a:gd name="connsiteY3" fmla="*/ 1427163 h 4134644"/>
              <a:gd name="connsiteX4" fmla="*/ 2267741 w 4635481"/>
              <a:gd name="connsiteY4" fmla="*/ 1528764 h 4134644"/>
              <a:gd name="connsiteX5" fmla="*/ 2721766 w 4635481"/>
              <a:gd name="connsiteY5" fmla="*/ 1754187 h 4134644"/>
              <a:gd name="connsiteX6" fmla="*/ 3172616 w 4635481"/>
              <a:gd name="connsiteY6" fmla="*/ 2816225 h 4134644"/>
              <a:gd name="connsiteX7" fmla="*/ 4500565 w 4635481"/>
              <a:gd name="connsiteY7" fmla="*/ 2092328 h 4134644"/>
              <a:gd name="connsiteX8" fmla="*/ 4610891 w 4635481"/>
              <a:gd name="connsiteY8" fmla="*/ 2138363 h 4134644"/>
              <a:gd name="connsiteX9" fmla="*/ 4004466 w 4635481"/>
              <a:gd name="connsiteY9" fmla="*/ 3068638 h 4134644"/>
              <a:gd name="connsiteX10" fmla="*/ 3888584 w 4635481"/>
              <a:gd name="connsiteY10" fmla="*/ 3018634 h 4134644"/>
              <a:gd name="connsiteX11" fmla="*/ 3852865 w 4635481"/>
              <a:gd name="connsiteY11" fmla="*/ 3097215 h 4134644"/>
              <a:gd name="connsiteX12" fmla="*/ 3548065 w 4635481"/>
              <a:gd name="connsiteY12" fmla="*/ 3190084 h 4134644"/>
              <a:gd name="connsiteX13" fmla="*/ 3255171 w 4635481"/>
              <a:gd name="connsiteY13" fmla="*/ 3173415 h 4134644"/>
              <a:gd name="connsiteX14" fmla="*/ 3148015 w 4635481"/>
              <a:gd name="connsiteY14" fmla="*/ 3211515 h 4134644"/>
              <a:gd name="connsiteX15" fmla="*/ 3212309 w 4635481"/>
              <a:gd name="connsiteY15" fmla="*/ 3280571 h 4134644"/>
              <a:gd name="connsiteX16" fmla="*/ 2909890 w 4635481"/>
              <a:gd name="connsiteY16" fmla="*/ 3563940 h 4134644"/>
              <a:gd name="connsiteX17" fmla="*/ 2919415 w 4635481"/>
              <a:gd name="connsiteY17" fmla="*/ 3582990 h 4134644"/>
              <a:gd name="connsiteX18" fmla="*/ 2867027 w 4635481"/>
              <a:gd name="connsiteY18" fmla="*/ 3659190 h 4134644"/>
              <a:gd name="connsiteX19" fmla="*/ 2843215 w 4635481"/>
              <a:gd name="connsiteY19" fmla="*/ 3656809 h 4134644"/>
              <a:gd name="connsiteX20" fmla="*/ 2721768 w 4635481"/>
              <a:gd name="connsiteY20" fmla="*/ 3778252 h 4134644"/>
              <a:gd name="connsiteX21" fmla="*/ 2584449 w 4635481"/>
              <a:gd name="connsiteY21" fmla="*/ 4134644 h 4134644"/>
              <a:gd name="connsiteX22" fmla="*/ 2309812 w 4635481"/>
              <a:gd name="connsiteY22" fmla="*/ 3854453 h 4134644"/>
              <a:gd name="connsiteX23" fmla="*/ 1427956 w 4635481"/>
              <a:gd name="connsiteY23" fmla="*/ 3665540 h 4134644"/>
              <a:gd name="connsiteX24" fmla="*/ 1407318 w 4635481"/>
              <a:gd name="connsiteY24" fmla="*/ 3632996 h 4134644"/>
              <a:gd name="connsiteX25" fmla="*/ 1228724 w 4635481"/>
              <a:gd name="connsiteY25" fmla="*/ 3706815 h 4134644"/>
              <a:gd name="connsiteX26" fmla="*/ 1193007 w 4635481"/>
              <a:gd name="connsiteY26" fmla="*/ 3652046 h 4134644"/>
              <a:gd name="connsiteX27" fmla="*/ 1052513 w 4635481"/>
              <a:gd name="connsiteY27" fmla="*/ 3604421 h 4134644"/>
              <a:gd name="connsiteX28" fmla="*/ 923925 w 4635481"/>
              <a:gd name="connsiteY28" fmla="*/ 3713959 h 4134644"/>
              <a:gd name="connsiteX29" fmla="*/ 681038 w 4635481"/>
              <a:gd name="connsiteY29" fmla="*/ 3602040 h 4134644"/>
              <a:gd name="connsiteX30" fmla="*/ 361950 w 4635481"/>
              <a:gd name="connsiteY30" fmla="*/ 3521078 h 4134644"/>
              <a:gd name="connsiteX31" fmla="*/ 295275 w 4635481"/>
              <a:gd name="connsiteY31" fmla="*/ 3263902 h 4134644"/>
              <a:gd name="connsiteX32" fmla="*/ 315120 w 4635481"/>
              <a:gd name="connsiteY32" fmla="*/ 3221040 h 4134644"/>
              <a:gd name="connsiteX33" fmla="*/ 333375 w 4635481"/>
              <a:gd name="connsiteY33" fmla="*/ 3061496 h 4134644"/>
              <a:gd name="connsiteX34" fmla="*/ 238125 w 4635481"/>
              <a:gd name="connsiteY34" fmla="*/ 2820990 h 4134644"/>
              <a:gd name="connsiteX35" fmla="*/ 54769 w 4635481"/>
              <a:gd name="connsiteY35" fmla="*/ 2573340 h 4134644"/>
              <a:gd name="connsiteX36" fmla="*/ 97632 w 4635481"/>
              <a:gd name="connsiteY36" fmla="*/ 2525715 h 4134644"/>
              <a:gd name="connsiteX37" fmla="*/ 0 w 4635481"/>
              <a:gd name="connsiteY37" fmla="*/ 2011365 h 4134644"/>
              <a:gd name="connsiteX38" fmla="*/ 336547 w 4635481"/>
              <a:gd name="connsiteY38" fmla="*/ 1804988 h 4134644"/>
              <a:gd name="connsiteX39" fmla="*/ 1938335 w 4635481"/>
              <a:gd name="connsiteY39" fmla="*/ 661194 h 4134644"/>
              <a:gd name="connsiteX40" fmla="*/ 2536029 w 4635481"/>
              <a:gd name="connsiteY4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172616 w 4610891"/>
              <a:gd name="connsiteY6" fmla="*/ 2816225 h 4134644"/>
              <a:gd name="connsiteX7" fmla="*/ 4500565 w 4610891"/>
              <a:gd name="connsiteY7" fmla="*/ 2092328 h 4134644"/>
              <a:gd name="connsiteX8" fmla="*/ 4610891 w 4610891"/>
              <a:gd name="connsiteY8" fmla="*/ 2138363 h 4134644"/>
              <a:gd name="connsiteX9" fmla="*/ 4004466 w 4610891"/>
              <a:gd name="connsiteY9" fmla="*/ 3068638 h 4134644"/>
              <a:gd name="connsiteX10" fmla="*/ 3888584 w 4610891"/>
              <a:gd name="connsiteY10" fmla="*/ 3018634 h 4134644"/>
              <a:gd name="connsiteX11" fmla="*/ 3852865 w 4610891"/>
              <a:gd name="connsiteY11" fmla="*/ 3097215 h 4134644"/>
              <a:gd name="connsiteX12" fmla="*/ 3548065 w 4610891"/>
              <a:gd name="connsiteY12" fmla="*/ 3190084 h 4134644"/>
              <a:gd name="connsiteX13" fmla="*/ 3255171 w 4610891"/>
              <a:gd name="connsiteY13" fmla="*/ 3173415 h 4134644"/>
              <a:gd name="connsiteX14" fmla="*/ 3148015 w 4610891"/>
              <a:gd name="connsiteY14" fmla="*/ 3211515 h 4134644"/>
              <a:gd name="connsiteX15" fmla="*/ 3212309 w 4610891"/>
              <a:gd name="connsiteY15" fmla="*/ 3280571 h 4134644"/>
              <a:gd name="connsiteX16" fmla="*/ 2909890 w 4610891"/>
              <a:gd name="connsiteY16" fmla="*/ 3563940 h 4134644"/>
              <a:gd name="connsiteX17" fmla="*/ 2919415 w 4610891"/>
              <a:gd name="connsiteY17" fmla="*/ 3582990 h 4134644"/>
              <a:gd name="connsiteX18" fmla="*/ 2867027 w 4610891"/>
              <a:gd name="connsiteY18" fmla="*/ 3659190 h 4134644"/>
              <a:gd name="connsiteX19" fmla="*/ 2843215 w 4610891"/>
              <a:gd name="connsiteY19" fmla="*/ 3656809 h 4134644"/>
              <a:gd name="connsiteX20" fmla="*/ 2721768 w 4610891"/>
              <a:gd name="connsiteY20" fmla="*/ 3778252 h 4134644"/>
              <a:gd name="connsiteX21" fmla="*/ 2584449 w 4610891"/>
              <a:gd name="connsiteY21" fmla="*/ 4134644 h 4134644"/>
              <a:gd name="connsiteX22" fmla="*/ 2309812 w 4610891"/>
              <a:gd name="connsiteY22" fmla="*/ 3854453 h 4134644"/>
              <a:gd name="connsiteX23" fmla="*/ 1427956 w 4610891"/>
              <a:gd name="connsiteY23" fmla="*/ 3665540 h 4134644"/>
              <a:gd name="connsiteX24" fmla="*/ 1407318 w 4610891"/>
              <a:gd name="connsiteY24" fmla="*/ 3632996 h 4134644"/>
              <a:gd name="connsiteX25" fmla="*/ 1228724 w 4610891"/>
              <a:gd name="connsiteY25" fmla="*/ 3706815 h 4134644"/>
              <a:gd name="connsiteX26" fmla="*/ 1193007 w 4610891"/>
              <a:gd name="connsiteY26" fmla="*/ 3652046 h 4134644"/>
              <a:gd name="connsiteX27" fmla="*/ 1052513 w 4610891"/>
              <a:gd name="connsiteY27" fmla="*/ 3604421 h 4134644"/>
              <a:gd name="connsiteX28" fmla="*/ 923925 w 4610891"/>
              <a:gd name="connsiteY28" fmla="*/ 3713959 h 4134644"/>
              <a:gd name="connsiteX29" fmla="*/ 681038 w 4610891"/>
              <a:gd name="connsiteY29" fmla="*/ 3602040 h 4134644"/>
              <a:gd name="connsiteX30" fmla="*/ 361950 w 4610891"/>
              <a:gd name="connsiteY30" fmla="*/ 3521078 h 4134644"/>
              <a:gd name="connsiteX31" fmla="*/ 295275 w 4610891"/>
              <a:gd name="connsiteY31" fmla="*/ 3263902 h 4134644"/>
              <a:gd name="connsiteX32" fmla="*/ 315120 w 4610891"/>
              <a:gd name="connsiteY32" fmla="*/ 3221040 h 4134644"/>
              <a:gd name="connsiteX33" fmla="*/ 333375 w 4610891"/>
              <a:gd name="connsiteY33" fmla="*/ 3061496 h 4134644"/>
              <a:gd name="connsiteX34" fmla="*/ 238125 w 4610891"/>
              <a:gd name="connsiteY34" fmla="*/ 2820990 h 4134644"/>
              <a:gd name="connsiteX35" fmla="*/ 54769 w 4610891"/>
              <a:gd name="connsiteY35" fmla="*/ 2573340 h 4134644"/>
              <a:gd name="connsiteX36" fmla="*/ 97632 w 4610891"/>
              <a:gd name="connsiteY36" fmla="*/ 2525715 h 4134644"/>
              <a:gd name="connsiteX37" fmla="*/ 0 w 4610891"/>
              <a:gd name="connsiteY37" fmla="*/ 2011365 h 4134644"/>
              <a:gd name="connsiteX38" fmla="*/ 336547 w 4610891"/>
              <a:gd name="connsiteY38" fmla="*/ 1804988 h 4134644"/>
              <a:gd name="connsiteX39" fmla="*/ 1938335 w 4610891"/>
              <a:gd name="connsiteY39" fmla="*/ 661194 h 4134644"/>
              <a:gd name="connsiteX40" fmla="*/ 2536029 w 4610891"/>
              <a:gd name="connsiteY4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601241 w 4610891"/>
              <a:gd name="connsiteY6" fmla="*/ 1904206 h 4134644"/>
              <a:gd name="connsiteX7" fmla="*/ 4500565 w 4610891"/>
              <a:gd name="connsiteY7" fmla="*/ 2092328 h 4134644"/>
              <a:gd name="connsiteX8" fmla="*/ 4610891 w 4610891"/>
              <a:gd name="connsiteY8" fmla="*/ 2138363 h 4134644"/>
              <a:gd name="connsiteX9" fmla="*/ 4004466 w 4610891"/>
              <a:gd name="connsiteY9" fmla="*/ 3068638 h 4134644"/>
              <a:gd name="connsiteX10" fmla="*/ 3888584 w 4610891"/>
              <a:gd name="connsiteY10" fmla="*/ 3018634 h 4134644"/>
              <a:gd name="connsiteX11" fmla="*/ 3852865 w 4610891"/>
              <a:gd name="connsiteY11" fmla="*/ 3097215 h 4134644"/>
              <a:gd name="connsiteX12" fmla="*/ 3548065 w 4610891"/>
              <a:gd name="connsiteY12" fmla="*/ 3190084 h 4134644"/>
              <a:gd name="connsiteX13" fmla="*/ 3255171 w 4610891"/>
              <a:gd name="connsiteY13" fmla="*/ 3173415 h 4134644"/>
              <a:gd name="connsiteX14" fmla="*/ 3148015 w 4610891"/>
              <a:gd name="connsiteY14" fmla="*/ 3211515 h 4134644"/>
              <a:gd name="connsiteX15" fmla="*/ 3212309 w 4610891"/>
              <a:gd name="connsiteY15" fmla="*/ 3280571 h 4134644"/>
              <a:gd name="connsiteX16" fmla="*/ 2909890 w 4610891"/>
              <a:gd name="connsiteY16" fmla="*/ 3563940 h 4134644"/>
              <a:gd name="connsiteX17" fmla="*/ 2919415 w 4610891"/>
              <a:gd name="connsiteY17" fmla="*/ 3582990 h 4134644"/>
              <a:gd name="connsiteX18" fmla="*/ 2867027 w 4610891"/>
              <a:gd name="connsiteY18" fmla="*/ 3659190 h 4134644"/>
              <a:gd name="connsiteX19" fmla="*/ 2843215 w 4610891"/>
              <a:gd name="connsiteY19" fmla="*/ 3656809 h 4134644"/>
              <a:gd name="connsiteX20" fmla="*/ 2721768 w 4610891"/>
              <a:gd name="connsiteY20" fmla="*/ 3778252 h 4134644"/>
              <a:gd name="connsiteX21" fmla="*/ 2584449 w 4610891"/>
              <a:gd name="connsiteY21" fmla="*/ 4134644 h 4134644"/>
              <a:gd name="connsiteX22" fmla="*/ 2309812 w 4610891"/>
              <a:gd name="connsiteY22" fmla="*/ 3854453 h 4134644"/>
              <a:gd name="connsiteX23" fmla="*/ 1427956 w 4610891"/>
              <a:gd name="connsiteY23" fmla="*/ 3665540 h 4134644"/>
              <a:gd name="connsiteX24" fmla="*/ 1407318 w 4610891"/>
              <a:gd name="connsiteY24" fmla="*/ 3632996 h 4134644"/>
              <a:gd name="connsiteX25" fmla="*/ 1228724 w 4610891"/>
              <a:gd name="connsiteY25" fmla="*/ 3706815 h 4134644"/>
              <a:gd name="connsiteX26" fmla="*/ 1193007 w 4610891"/>
              <a:gd name="connsiteY26" fmla="*/ 3652046 h 4134644"/>
              <a:gd name="connsiteX27" fmla="*/ 1052513 w 4610891"/>
              <a:gd name="connsiteY27" fmla="*/ 3604421 h 4134644"/>
              <a:gd name="connsiteX28" fmla="*/ 923925 w 4610891"/>
              <a:gd name="connsiteY28" fmla="*/ 3713959 h 4134644"/>
              <a:gd name="connsiteX29" fmla="*/ 681038 w 4610891"/>
              <a:gd name="connsiteY29" fmla="*/ 3602040 h 4134644"/>
              <a:gd name="connsiteX30" fmla="*/ 361950 w 4610891"/>
              <a:gd name="connsiteY30" fmla="*/ 3521078 h 4134644"/>
              <a:gd name="connsiteX31" fmla="*/ 295275 w 4610891"/>
              <a:gd name="connsiteY31" fmla="*/ 3263902 h 4134644"/>
              <a:gd name="connsiteX32" fmla="*/ 315120 w 4610891"/>
              <a:gd name="connsiteY32" fmla="*/ 3221040 h 4134644"/>
              <a:gd name="connsiteX33" fmla="*/ 333375 w 4610891"/>
              <a:gd name="connsiteY33" fmla="*/ 3061496 h 4134644"/>
              <a:gd name="connsiteX34" fmla="*/ 238125 w 4610891"/>
              <a:gd name="connsiteY34" fmla="*/ 2820990 h 4134644"/>
              <a:gd name="connsiteX35" fmla="*/ 54769 w 4610891"/>
              <a:gd name="connsiteY35" fmla="*/ 2573340 h 4134644"/>
              <a:gd name="connsiteX36" fmla="*/ 97632 w 4610891"/>
              <a:gd name="connsiteY36" fmla="*/ 2525715 h 4134644"/>
              <a:gd name="connsiteX37" fmla="*/ 0 w 4610891"/>
              <a:gd name="connsiteY37" fmla="*/ 2011365 h 4134644"/>
              <a:gd name="connsiteX38" fmla="*/ 336547 w 4610891"/>
              <a:gd name="connsiteY38" fmla="*/ 1804988 h 4134644"/>
              <a:gd name="connsiteX39" fmla="*/ 1938335 w 4610891"/>
              <a:gd name="connsiteY39" fmla="*/ 661194 h 4134644"/>
              <a:gd name="connsiteX40" fmla="*/ 2536029 w 4610891"/>
              <a:gd name="connsiteY4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601241 w 4610891"/>
              <a:gd name="connsiteY6" fmla="*/ 1904206 h 4134644"/>
              <a:gd name="connsiteX7" fmla="*/ 4500565 w 4610891"/>
              <a:gd name="connsiteY7" fmla="*/ 2092328 h 4134644"/>
              <a:gd name="connsiteX8" fmla="*/ 4610891 w 4610891"/>
              <a:gd name="connsiteY8" fmla="*/ 2138363 h 4134644"/>
              <a:gd name="connsiteX9" fmla="*/ 4004466 w 4610891"/>
              <a:gd name="connsiteY9" fmla="*/ 3068638 h 4134644"/>
              <a:gd name="connsiteX10" fmla="*/ 3888584 w 4610891"/>
              <a:gd name="connsiteY10" fmla="*/ 3018634 h 4134644"/>
              <a:gd name="connsiteX11" fmla="*/ 3852865 w 4610891"/>
              <a:gd name="connsiteY11" fmla="*/ 3097215 h 4134644"/>
              <a:gd name="connsiteX12" fmla="*/ 3548065 w 4610891"/>
              <a:gd name="connsiteY12" fmla="*/ 3190084 h 4134644"/>
              <a:gd name="connsiteX13" fmla="*/ 3255171 w 4610891"/>
              <a:gd name="connsiteY13" fmla="*/ 3173415 h 4134644"/>
              <a:gd name="connsiteX14" fmla="*/ 3148015 w 4610891"/>
              <a:gd name="connsiteY14" fmla="*/ 3211515 h 4134644"/>
              <a:gd name="connsiteX15" fmla="*/ 3212309 w 4610891"/>
              <a:gd name="connsiteY15" fmla="*/ 3280571 h 4134644"/>
              <a:gd name="connsiteX16" fmla="*/ 2909890 w 4610891"/>
              <a:gd name="connsiteY16" fmla="*/ 3563940 h 4134644"/>
              <a:gd name="connsiteX17" fmla="*/ 2919415 w 4610891"/>
              <a:gd name="connsiteY17" fmla="*/ 3582990 h 4134644"/>
              <a:gd name="connsiteX18" fmla="*/ 2867027 w 4610891"/>
              <a:gd name="connsiteY18" fmla="*/ 3659190 h 4134644"/>
              <a:gd name="connsiteX19" fmla="*/ 2843215 w 4610891"/>
              <a:gd name="connsiteY19" fmla="*/ 3656809 h 4134644"/>
              <a:gd name="connsiteX20" fmla="*/ 2721768 w 4610891"/>
              <a:gd name="connsiteY20" fmla="*/ 3778252 h 4134644"/>
              <a:gd name="connsiteX21" fmla="*/ 2584449 w 4610891"/>
              <a:gd name="connsiteY21" fmla="*/ 4134644 h 4134644"/>
              <a:gd name="connsiteX22" fmla="*/ 2309812 w 4610891"/>
              <a:gd name="connsiteY22" fmla="*/ 3854453 h 4134644"/>
              <a:gd name="connsiteX23" fmla="*/ 1427956 w 4610891"/>
              <a:gd name="connsiteY23" fmla="*/ 3665540 h 4134644"/>
              <a:gd name="connsiteX24" fmla="*/ 1407318 w 4610891"/>
              <a:gd name="connsiteY24" fmla="*/ 3632996 h 4134644"/>
              <a:gd name="connsiteX25" fmla="*/ 1228724 w 4610891"/>
              <a:gd name="connsiteY25" fmla="*/ 3706815 h 4134644"/>
              <a:gd name="connsiteX26" fmla="*/ 1193007 w 4610891"/>
              <a:gd name="connsiteY26" fmla="*/ 3652046 h 4134644"/>
              <a:gd name="connsiteX27" fmla="*/ 1052513 w 4610891"/>
              <a:gd name="connsiteY27" fmla="*/ 3604421 h 4134644"/>
              <a:gd name="connsiteX28" fmla="*/ 923925 w 4610891"/>
              <a:gd name="connsiteY28" fmla="*/ 3713959 h 4134644"/>
              <a:gd name="connsiteX29" fmla="*/ 681038 w 4610891"/>
              <a:gd name="connsiteY29" fmla="*/ 3602040 h 4134644"/>
              <a:gd name="connsiteX30" fmla="*/ 361950 w 4610891"/>
              <a:gd name="connsiteY30" fmla="*/ 3521078 h 4134644"/>
              <a:gd name="connsiteX31" fmla="*/ 295275 w 4610891"/>
              <a:gd name="connsiteY31" fmla="*/ 3263902 h 4134644"/>
              <a:gd name="connsiteX32" fmla="*/ 315120 w 4610891"/>
              <a:gd name="connsiteY32" fmla="*/ 3221040 h 4134644"/>
              <a:gd name="connsiteX33" fmla="*/ 333375 w 4610891"/>
              <a:gd name="connsiteY33" fmla="*/ 3061496 h 4134644"/>
              <a:gd name="connsiteX34" fmla="*/ 238125 w 4610891"/>
              <a:gd name="connsiteY34" fmla="*/ 2820990 h 4134644"/>
              <a:gd name="connsiteX35" fmla="*/ 54769 w 4610891"/>
              <a:gd name="connsiteY35" fmla="*/ 2573340 h 4134644"/>
              <a:gd name="connsiteX36" fmla="*/ 97632 w 4610891"/>
              <a:gd name="connsiteY36" fmla="*/ 2525715 h 4134644"/>
              <a:gd name="connsiteX37" fmla="*/ 0 w 4610891"/>
              <a:gd name="connsiteY37" fmla="*/ 2011365 h 4134644"/>
              <a:gd name="connsiteX38" fmla="*/ 336547 w 4610891"/>
              <a:gd name="connsiteY38" fmla="*/ 1804988 h 4134644"/>
              <a:gd name="connsiteX39" fmla="*/ 1938335 w 4610891"/>
              <a:gd name="connsiteY39" fmla="*/ 661194 h 4134644"/>
              <a:gd name="connsiteX40" fmla="*/ 2536029 w 4610891"/>
              <a:gd name="connsiteY4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601241 w 4610891"/>
              <a:gd name="connsiteY6" fmla="*/ 1904206 h 4134644"/>
              <a:gd name="connsiteX7" fmla="*/ 4500565 w 4610891"/>
              <a:gd name="connsiteY7" fmla="*/ 2092328 h 4134644"/>
              <a:gd name="connsiteX8" fmla="*/ 4610891 w 4610891"/>
              <a:gd name="connsiteY8" fmla="*/ 2138363 h 4134644"/>
              <a:gd name="connsiteX9" fmla="*/ 4004466 w 4610891"/>
              <a:gd name="connsiteY9" fmla="*/ 3068638 h 4134644"/>
              <a:gd name="connsiteX10" fmla="*/ 3888584 w 4610891"/>
              <a:gd name="connsiteY10" fmla="*/ 3018634 h 4134644"/>
              <a:gd name="connsiteX11" fmla="*/ 3852865 w 4610891"/>
              <a:gd name="connsiteY11" fmla="*/ 3097215 h 4134644"/>
              <a:gd name="connsiteX12" fmla="*/ 3548065 w 4610891"/>
              <a:gd name="connsiteY12" fmla="*/ 3190084 h 4134644"/>
              <a:gd name="connsiteX13" fmla="*/ 3255171 w 4610891"/>
              <a:gd name="connsiteY13" fmla="*/ 3173415 h 4134644"/>
              <a:gd name="connsiteX14" fmla="*/ 3148015 w 4610891"/>
              <a:gd name="connsiteY14" fmla="*/ 3211515 h 4134644"/>
              <a:gd name="connsiteX15" fmla="*/ 3212309 w 4610891"/>
              <a:gd name="connsiteY15" fmla="*/ 3280571 h 4134644"/>
              <a:gd name="connsiteX16" fmla="*/ 2909890 w 4610891"/>
              <a:gd name="connsiteY16" fmla="*/ 3563940 h 4134644"/>
              <a:gd name="connsiteX17" fmla="*/ 2919415 w 4610891"/>
              <a:gd name="connsiteY17" fmla="*/ 3582990 h 4134644"/>
              <a:gd name="connsiteX18" fmla="*/ 2867027 w 4610891"/>
              <a:gd name="connsiteY18" fmla="*/ 3659190 h 4134644"/>
              <a:gd name="connsiteX19" fmla="*/ 2843215 w 4610891"/>
              <a:gd name="connsiteY19" fmla="*/ 3656809 h 4134644"/>
              <a:gd name="connsiteX20" fmla="*/ 2721768 w 4610891"/>
              <a:gd name="connsiteY20" fmla="*/ 3778252 h 4134644"/>
              <a:gd name="connsiteX21" fmla="*/ 2584449 w 4610891"/>
              <a:gd name="connsiteY21" fmla="*/ 4134644 h 4134644"/>
              <a:gd name="connsiteX22" fmla="*/ 2309812 w 4610891"/>
              <a:gd name="connsiteY22" fmla="*/ 3854453 h 4134644"/>
              <a:gd name="connsiteX23" fmla="*/ 1427956 w 4610891"/>
              <a:gd name="connsiteY23" fmla="*/ 3665540 h 4134644"/>
              <a:gd name="connsiteX24" fmla="*/ 1407318 w 4610891"/>
              <a:gd name="connsiteY24" fmla="*/ 3632996 h 4134644"/>
              <a:gd name="connsiteX25" fmla="*/ 1228724 w 4610891"/>
              <a:gd name="connsiteY25" fmla="*/ 3706815 h 4134644"/>
              <a:gd name="connsiteX26" fmla="*/ 1193007 w 4610891"/>
              <a:gd name="connsiteY26" fmla="*/ 3652046 h 4134644"/>
              <a:gd name="connsiteX27" fmla="*/ 1052513 w 4610891"/>
              <a:gd name="connsiteY27" fmla="*/ 3604421 h 4134644"/>
              <a:gd name="connsiteX28" fmla="*/ 923925 w 4610891"/>
              <a:gd name="connsiteY28" fmla="*/ 3713959 h 4134644"/>
              <a:gd name="connsiteX29" fmla="*/ 681038 w 4610891"/>
              <a:gd name="connsiteY29" fmla="*/ 3602040 h 4134644"/>
              <a:gd name="connsiteX30" fmla="*/ 361950 w 4610891"/>
              <a:gd name="connsiteY30" fmla="*/ 3521078 h 4134644"/>
              <a:gd name="connsiteX31" fmla="*/ 295275 w 4610891"/>
              <a:gd name="connsiteY31" fmla="*/ 3263902 h 4134644"/>
              <a:gd name="connsiteX32" fmla="*/ 315120 w 4610891"/>
              <a:gd name="connsiteY32" fmla="*/ 3221040 h 4134644"/>
              <a:gd name="connsiteX33" fmla="*/ 333375 w 4610891"/>
              <a:gd name="connsiteY33" fmla="*/ 3061496 h 4134644"/>
              <a:gd name="connsiteX34" fmla="*/ 238125 w 4610891"/>
              <a:gd name="connsiteY34" fmla="*/ 2820990 h 4134644"/>
              <a:gd name="connsiteX35" fmla="*/ 54769 w 4610891"/>
              <a:gd name="connsiteY35" fmla="*/ 2573340 h 4134644"/>
              <a:gd name="connsiteX36" fmla="*/ 97632 w 4610891"/>
              <a:gd name="connsiteY36" fmla="*/ 2525715 h 4134644"/>
              <a:gd name="connsiteX37" fmla="*/ 0 w 4610891"/>
              <a:gd name="connsiteY37" fmla="*/ 2011365 h 4134644"/>
              <a:gd name="connsiteX38" fmla="*/ 336547 w 4610891"/>
              <a:gd name="connsiteY38" fmla="*/ 1804988 h 4134644"/>
              <a:gd name="connsiteX39" fmla="*/ 1938335 w 4610891"/>
              <a:gd name="connsiteY39" fmla="*/ 661194 h 4134644"/>
              <a:gd name="connsiteX40" fmla="*/ 2536029 w 4610891"/>
              <a:gd name="connsiteY4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86165 w 4610891"/>
              <a:gd name="connsiteY6" fmla="*/ 1861346 h 4134644"/>
              <a:gd name="connsiteX7" fmla="*/ 3601241 w 4610891"/>
              <a:gd name="connsiteY7" fmla="*/ 1904206 h 4134644"/>
              <a:gd name="connsiteX8" fmla="*/ 4500565 w 4610891"/>
              <a:gd name="connsiteY8" fmla="*/ 2092328 h 4134644"/>
              <a:gd name="connsiteX9" fmla="*/ 4610891 w 4610891"/>
              <a:gd name="connsiteY9" fmla="*/ 2138363 h 4134644"/>
              <a:gd name="connsiteX10" fmla="*/ 4004466 w 4610891"/>
              <a:gd name="connsiteY10" fmla="*/ 3068638 h 4134644"/>
              <a:gd name="connsiteX11" fmla="*/ 3888584 w 4610891"/>
              <a:gd name="connsiteY11" fmla="*/ 3018634 h 4134644"/>
              <a:gd name="connsiteX12" fmla="*/ 3852865 w 4610891"/>
              <a:gd name="connsiteY12" fmla="*/ 3097215 h 4134644"/>
              <a:gd name="connsiteX13" fmla="*/ 3548065 w 4610891"/>
              <a:gd name="connsiteY13" fmla="*/ 3190084 h 4134644"/>
              <a:gd name="connsiteX14" fmla="*/ 3255171 w 4610891"/>
              <a:gd name="connsiteY14" fmla="*/ 3173415 h 4134644"/>
              <a:gd name="connsiteX15" fmla="*/ 3148015 w 4610891"/>
              <a:gd name="connsiteY15" fmla="*/ 3211515 h 4134644"/>
              <a:gd name="connsiteX16" fmla="*/ 3212309 w 4610891"/>
              <a:gd name="connsiteY16" fmla="*/ 3280571 h 4134644"/>
              <a:gd name="connsiteX17" fmla="*/ 2909890 w 4610891"/>
              <a:gd name="connsiteY17" fmla="*/ 3563940 h 4134644"/>
              <a:gd name="connsiteX18" fmla="*/ 2919415 w 4610891"/>
              <a:gd name="connsiteY18" fmla="*/ 3582990 h 4134644"/>
              <a:gd name="connsiteX19" fmla="*/ 2867027 w 4610891"/>
              <a:gd name="connsiteY19" fmla="*/ 3659190 h 4134644"/>
              <a:gd name="connsiteX20" fmla="*/ 2843215 w 4610891"/>
              <a:gd name="connsiteY20" fmla="*/ 3656809 h 4134644"/>
              <a:gd name="connsiteX21" fmla="*/ 2721768 w 4610891"/>
              <a:gd name="connsiteY21" fmla="*/ 3778252 h 4134644"/>
              <a:gd name="connsiteX22" fmla="*/ 2584449 w 4610891"/>
              <a:gd name="connsiteY22" fmla="*/ 4134644 h 4134644"/>
              <a:gd name="connsiteX23" fmla="*/ 2309812 w 4610891"/>
              <a:gd name="connsiteY23" fmla="*/ 3854453 h 4134644"/>
              <a:gd name="connsiteX24" fmla="*/ 1427956 w 4610891"/>
              <a:gd name="connsiteY24" fmla="*/ 3665540 h 4134644"/>
              <a:gd name="connsiteX25" fmla="*/ 1407318 w 4610891"/>
              <a:gd name="connsiteY25" fmla="*/ 3632996 h 4134644"/>
              <a:gd name="connsiteX26" fmla="*/ 1228724 w 4610891"/>
              <a:gd name="connsiteY26" fmla="*/ 3706815 h 4134644"/>
              <a:gd name="connsiteX27" fmla="*/ 1193007 w 4610891"/>
              <a:gd name="connsiteY27" fmla="*/ 3652046 h 4134644"/>
              <a:gd name="connsiteX28" fmla="*/ 1052513 w 4610891"/>
              <a:gd name="connsiteY28" fmla="*/ 3604421 h 4134644"/>
              <a:gd name="connsiteX29" fmla="*/ 923925 w 4610891"/>
              <a:gd name="connsiteY29" fmla="*/ 3713959 h 4134644"/>
              <a:gd name="connsiteX30" fmla="*/ 681038 w 4610891"/>
              <a:gd name="connsiteY30" fmla="*/ 3602040 h 4134644"/>
              <a:gd name="connsiteX31" fmla="*/ 361950 w 4610891"/>
              <a:gd name="connsiteY31" fmla="*/ 3521078 h 4134644"/>
              <a:gd name="connsiteX32" fmla="*/ 295275 w 4610891"/>
              <a:gd name="connsiteY32" fmla="*/ 3263902 h 4134644"/>
              <a:gd name="connsiteX33" fmla="*/ 315120 w 4610891"/>
              <a:gd name="connsiteY33" fmla="*/ 3221040 h 4134644"/>
              <a:gd name="connsiteX34" fmla="*/ 333375 w 4610891"/>
              <a:gd name="connsiteY34" fmla="*/ 3061496 h 4134644"/>
              <a:gd name="connsiteX35" fmla="*/ 238125 w 4610891"/>
              <a:gd name="connsiteY35" fmla="*/ 2820990 h 4134644"/>
              <a:gd name="connsiteX36" fmla="*/ 54769 w 4610891"/>
              <a:gd name="connsiteY36" fmla="*/ 2573340 h 4134644"/>
              <a:gd name="connsiteX37" fmla="*/ 97632 w 4610891"/>
              <a:gd name="connsiteY37" fmla="*/ 2525715 h 4134644"/>
              <a:gd name="connsiteX38" fmla="*/ 0 w 4610891"/>
              <a:gd name="connsiteY38" fmla="*/ 2011365 h 4134644"/>
              <a:gd name="connsiteX39" fmla="*/ 336547 w 4610891"/>
              <a:gd name="connsiteY39" fmla="*/ 1804988 h 4134644"/>
              <a:gd name="connsiteX40" fmla="*/ 1938335 w 4610891"/>
              <a:gd name="connsiteY40" fmla="*/ 661194 h 4134644"/>
              <a:gd name="connsiteX41" fmla="*/ 2536029 w 4610891"/>
              <a:gd name="connsiteY4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86165 w 4610891"/>
              <a:gd name="connsiteY6" fmla="*/ 1861346 h 4134644"/>
              <a:gd name="connsiteX7" fmla="*/ 3601241 w 4610891"/>
              <a:gd name="connsiteY7" fmla="*/ 1904206 h 4134644"/>
              <a:gd name="connsiteX8" fmla="*/ 4500565 w 4610891"/>
              <a:gd name="connsiteY8" fmla="*/ 2092328 h 4134644"/>
              <a:gd name="connsiteX9" fmla="*/ 4610891 w 4610891"/>
              <a:gd name="connsiteY9" fmla="*/ 2138363 h 4134644"/>
              <a:gd name="connsiteX10" fmla="*/ 4004466 w 4610891"/>
              <a:gd name="connsiteY10" fmla="*/ 3068638 h 4134644"/>
              <a:gd name="connsiteX11" fmla="*/ 3888584 w 4610891"/>
              <a:gd name="connsiteY11" fmla="*/ 3018634 h 4134644"/>
              <a:gd name="connsiteX12" fmla="*/ 3852865 w 4610891"/>
              <a:gd name="connsiteY12" fmla="*/ 3097215 h 4134644"/>
              <a:gd name="connsiteX13" fmla="*/ 3548065 w 4610891"/>
              <a:gd name="connsiteY13" fmla="*/ 3190084 h 4134644"/>
              <a:gd name="connsiteX14" fmla="*/ 3255171 w 4610891"/>
              <a:gd name="connsiteY14" fmla="*/ 3173415 h 4134644"/>
              <a:gd name="connsiteX15" fmla="*/ 3148015 w 4610891"/>
              <a:gd name="connsiteY15" fmla="*/ 3211515 h 4134644"/>
              <a:gd name="connsiteX16" fmla="*/ 3212309 w 4610891"/>
              <a:gd name="connsiteY16" fmla="*/ 3280571 h 4134644"/>
              <a:gd name="connsiteX17" fmla="*/ 2909890 w 4610891"/>
              <a:gd name="connsiteY17" fmla="*/ 3563940 h 4134644"/>
              <a:gd name="connsiteX18" fmla="*/ 2919415 w 4610891"/>
              <a:gd name="connsiteY18" fmla="*/ 3582990 h 4134644"/>
              <a:gd name="connsiteX19" fmla="*/ 2867027 w 4610891"/>
              <a:gd name="connsiteY19" fmla="*/ 3659190 h 4134644"/>
              <a:gd name="connsiteX20" fmla="*/ 2843215 w 4610891"/>
              <a:gd name="connsiteY20" fmla="*/ 3656809 h 4134644"/>
              <a:gd name="connsiteX21" fmla="*/ 2721768 w 4610891"/>
              <a:gd name="connsiteY21" fmla="*/ 3778252 h 4134644"/>
              <a:gd name="connsiteX22" fmla="*/ 2584449 w 4610891"/>
              <a:gd name="connsiteY22" fmla="*/ 4134644 h 4134644"/>
              <a:gd name="connsiteX23" fmla="*/ 2309812 w 4610891"/>
              <a:gd name="connsiteY23" fmla="*/ 3854453 h 4134644"/>
              <a:gd name="connsiteX24" fmla="*/ 1427956 w 4610891"/>
              <a:gd name="connsiteY24" fmla="*/ 3665540 h 4134644"/>
              <a:gd name="connsiteX25" fmla="*/ 1407318 w 4610891"/>
              <a:gd name="connsiteY25" fmla="*/ 3632996 h 4134644"/>
              <a:gd name="connsiteX26" fmla="*/ 1228724 w 4610891"/>
              <a:gd name="connsiteY26" fmla="*/ 3706815 h 4134644"/>
              <a:gd name="connsiteX27" fmla="*/ 1193007 w 4610891"/>
              <a:gd name="connsiteY27" fmla="*/ 3652046 h 4134644"/>
              <a:gd name="connsiteX28" fmla="*/ 1052513 w 4610891"/>
              <a:gd name="connsiteY28" fmla="*/ 3604421 h 4134644"/>
              <a:gd name="connsiteX29" fmla="*/ 923925 w 4610891"/>
              <a:gd name="connsiteY29" fmla="*/ 3713959 h 4134644"/>
              <a:gd name="connsiteX30" fmla="*/ 681038 w 4610891"/>
              <a:gd name="connsiteY30" fmla="*/ 3602040 h 4134644"/>
              <a:gd name="connsiteX31" fmla="*/ 361950 w 4610891"/>
              <a:gd name="connsiteY31" fmla="*/ 3521078 h 4134644"/>
              <a:gd name="connsiteX32" fmla="*/ 295275 w 4610891"/>
              <a:gd name="connsiteY32" fmla="*/ 3263902 h 4134644"/>
              <a:gd name="connsiteX33" fmla="*/ 315120 w 4610891"/>
              <a:gd name="connsiteY33" fmla="*/ 3221040 h 4134644"/>
              <a:gd name="connsiteX34" fmla="*/ 333375 w 4610891"/>
              <a:gd name="connsiteY34" fmla="*/ 3061496 h 4134644"/>
              <a:gd name="connsiteX35" fmla="*/ 238125 w 4610891"/>
              <a:gd name="connsiteY35" fmla="*/ 2820990 h 4134644"/>
              <a:gd name="connsiteX36" fmla="*/ 54769 w 4610891"/>
              <a:gd name="connsiteY36" fmla="*/ 2573340 h 4134644"/>
              <a:gd name="connsiteX37" fmla="*/ 97632 w 4610891"/>
              <a:gd name="connsiteY37" fmla="*/ 2525715 h 4134644"/>
              <a:gd name="connsiteX38" fmla="*/ 0 w 4610891"/>
              <a:gd name="connsiteY38" fmla="*/ 2011365 h 4134644"/>
              <a:gd name="connsiteX39" fmla="*/ 336547 w 4610891"/>
              <a:gd name="connsiteY39" fmla="*/ 1804988 h 4134644"/>
              <a:gd name="connsiteX40" fmla="*/ 1938335 w 4610891"/>
              <a:gd name="connsiteY40" fmla="*/ 661194 h 4134644"/>
              <a:gd name="connsiteX41" fmla="*/ 2536029 w 4610891"/>
              <a:gd name="connsiteY4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86165 w 4610891"/>
              <a:gd name="connsiteY6" fmla="*/ 1861346 h 4134644"/>
              <a:gd name="connsiteX7" fmla="*/ 3601241 w 4610891"/>
              <a:gd name="connsiteY7" fmla="*/ 1904206 h 4134644"/>
              <a:gd name="connsiteX8" fmla="*/ 4500565 w 4610891"/>
              <a:gd name="connsiteY8" fmla="*/ 2092328 h 4134644"/>
              <a:gd name="connsiteX9" fmla="*/ 4610891 w 4610891"/>
              <a:gd name="connsiteY9" fmla="*/ 2138363 h 4134644"/>
              <a:gd name="connsiteX10" fmla="*/ 4004466 w 4610891"/>
              <a:gd name="connsiteY10" fmla="*/ 3068638 h 4134644"/>
              <a:gd name="connsiteX11" fmla="*/ 3888584 w 4610891"/>
              <a:gd name="connsiteY11" fmla="*/ 3018634 h 4134644"/>
              <a:gd name="connsiteX12" fmla="*/ 3852865 w 4610891"/>
              <a:gd name="connsiteY12" fmla="*/ 3097215 h 4134644"/>
              <a:gd name="connsiteX13" fmla="*/ 3548065 w 4610891"/>
              <a:gd name="connsiteY13" fmla="*/ 3190084 h 4134644"/>
              <a:gd name="connsiteX14" fmla="*/ 3255171 w 4610891"/>
              <a:gd name="connsiteY14" fmla="*/ 3173415 h 4134644"/>
              <a:gd name="connsiteX15" fmla="*/ 3148015 w 4610891"/>
              <a:gd name="connsiteY15" fmla="*/ 3211515 h 4134644"/>
              <a:gd name="connsiteX16" fmla="*/ 3212309 w 4610891"/>
              <a:gd name="connsiteY16" fmla="*/ 3280571 h 4134644"/>
              <a:gd name="connsiteX17" fmla="*/ 2909890 w 4610891"/>
              <a:gd name="connsiteY17" fmla="*/ 3563940 h 4134644"/>
              <a:gd name="connsiteX18" fmla="*/ 2919415 w 4610891"/>
              <a:gd name="connsiteY18" fmla="*/ 3582990 h 4134644"/>
              <a:gd name="connsiteX19" fmla="*/ 2867027 w 4610891"/>
              <a:gd name="connsiteY19" fmla="*/ 3659190 h 4134644"/>
              <a:gd name="connsiteX20" fmla="*/ 2843215 w 4610891"/>
              <a:gd name="connsiteY20" fmla="*/ 3656809 h 4134644"/>
              <a:gd name="connsiteX21" fmla="*/ 2721768 w 4610891"/>
              <a:gd name="connsiteY21" fmla="*/ 3778252 h 4134644"/>
              <a:gd name="connsiteX22" fmla="*/ 2584449 w 4610891"/>
              <a:gd name="connsiteY22" fmla="*/ 4134644 h 4134644"/>
              <a:gd name="connsiteX23" fmla="*/ 2309812 w 4610891"/>
              <a:gd name="connsiteY23" fmla="*/ 3854453 h 4134644"/>
              <a:gd name="connsiteX24" fmla="*/ 1427956 w 4610891"/>
              <a:gd name="connsiteY24" fmla="*/ 3665540 h 4134644"/>
              <a:gd name="connsiteX25" fmla="*/ 1407318 w 4610891"/>
              <a:gd name="connsiteY25" fmla="*/ 3632996 h 4134644"/>
              <a:gd name="connsiteX26" fmla="*/ 1228724 w 4610891"/>
              <a:gd name="connsiteY26" fmla="*/ 3706815 h 4134644"/>
              <a:gd name="connsiteX27" fmla="*/ 1193007 w 4610891"/>
              <a:gd name="connsiteY27" fmla="*/ 3652046 h 4134644"/>
              <a:gd name="connsiteX28" fmla="*/ 1052513 w 4610891"/>
              <a:gd name="connsiteY28" fmla="*/ 3604421 h 4134644"/>
              <a:gd name="connsiteX29" fmla="*/ 923925 w 4610891"/>
              <a:gd name="connsiteY29" fmla="*/ 3713959 h 4134644"/>
              <a:gd name="connsiteX30" fmla="*/ 681038 w 4610891"/>
              <a:gd name="connsiteY30" fmla="*/ 3602040 h 4134644"/>
              <a:gd name="connsiteX31" fmla="*/ 361950 w 4610891"/>
              <a:gd name="connsiteY31" fmla="*/ 3521078 h 4134644"/>
              <a:gd name="connsiteX32" fmla="*/ 295275 w 4610891"/>
              <a:gd name="connsiteY32" fmla="*/ 3263902 h 4134644"/>
              <a:gd name="connsiteX33" fmla="*/ 315120 w 4610891"/>
              <a:gd name="connsiteY33" fmla="*/ 3221040 h 4134644"/>
              <a:gd name="connsiteX34" fmla="*/ 333375 w 4610891"/>
              <a:gd name="connsiteY34" fmla="*/ 3061496 h 4134644"/>
              <a:gd name="connsiteX35" fmla="*/ 238125 w 4610891"/>
              <a:gd name="connsiteY35" fmla="*/ 2820990 h 4134644"/>
              <a:gd name="connsiteX36" fmla="*/ 54769 w 4610891"/>
              <a:gd name="connsiteY36" fmla="*/ 2573340 h 4134644"/>
              <a:gd name="connsiteX37" fmla="*/ 97632 w 4610891"/>
              <a:gd name="connsiteY37" fmla="*/ 2525715 h 4134644"/>
              <a:gd name="connsiteX38" fmla="*/ 0 w 4610891"/>
              <a:gd name="connsiteY38" fmla="*/ 2011365 h 4134644"/>
              <a:gd name="connsiteX39" fmla="*/ 336547 w 4610891"/>
              <a:gd name="connsiteY39" fmla="*/ 1804988 h 4134644"/>
              <a:gd name="connsiteX40" fmla="*/ 1938335 w 4610891"/>
              <a:gd name="connsiteY40" fmla="*/ 661194 h 4134644"/>
              <a:gd name="connsiteX41" fmla="*/ 2536029 w 4610891"/>
              <a:gd name="connsiteY4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86165 w 4610891"/>
              <a:gd name="connsiteY6" fmla="*/ 1861346 h 4134644"/>
              <a:gd name="connsiteX7" fmla="*/ 3601241 w 4610891"/>
              <a:gd name="connsiteY7" fmla="*/ 1904206 h 4134644"/>
              <a:gd name="connsiteX8" fmla="*/ 4500565 w 4610891"/>
              <a:gd name="connsiteY8" fmla="*/ 2092328 h 4134644"/>
              <a:gd name="connsiteX9" fmla="*/ 4610891 w 4610891"/>
              <a:gd name="connsiteY9" fmla="*/ 2138363 h 4134644"/>
              <a:gd name="connsiteX10" fmla="*/ 4004466 w 4610891"/>
              <a:gd name="connsiteY10" fmla="*/ 3068638 h 4134644"/>
              <a:gd name="connsiteX11" fmla="*/ 3888584 w 4610891"/>
              <a:gd name="connsiteY11" fmla="*/ 3018634 h 4134644"/>
              <a:gd name="connsiteX12" fmla="*/ 3852865 w 4610891"/>
              <a:gd name="connsiteY12" fmla="*/ 3097215 h 4134644"/>
              <a:gd name="connsiteX13" fmla="*/ 3548065 w 4610891"/>
              <a:gd name="connsiteY13" fmla="*/ 3190084 h 4134644"/>
              <a:gd name="connsiteX14" fmla="*/ 3255171 w 4610891"/>
              <a:gd name="connsiteY14" fmla="*/ 3173415 h 4134644"/>
              <a:gd name="connsiteX15" fmla="*/ 3148015 w 4610891"/>
              <a:gd name="connsiteY15" fmla="*/ 3211515 h 4134644"/>
              <a:gd name="connsiteX16" fmla="*/ 3212309 w 4610891"/>
              <a:gd name="connsiteY16" fmla="*/ 3280571 h 4134644"/>
              <a:gd name="connsiteX17" fmla="*/ 2909890 w 4610891"/>
              <a:gd name="connsiteY17" fmla="*/ 3563940 h 4134644"/>
              <a:gd name="connsiteX18" fmla="*/ 2919415 w 4610891"/>
              <a:gd name="connsiteY18" fmla="*/ 3582990 h 4134644"/>
              <a:gd name="connsiteX19" fmla="*/ 2867027 w 4610891"/>
              <a:gd name="connsiteY19" fmla="*/ 3659190 h 4134644"/>
              <a:gd name="connsiteX20" fmla="*/ 2843215 w 4610891"/>
              <a:gd name="connsiteY20" fmla="*/ 3656809 h 4134644"/>
              <a:gd name="connsiteX21" fmla="*/ 2721768 w 4610891"/>
              <a:gd name="connsiteY21" fmla="*/ 3778252 h 4134644"/>
              <a:gd name="connsiteX22" fmla="*/ 2584449 w 4610891"/>
              <a:gd name="connsiteY22" fmla="*/ 4134644 h 4134644"/>
              <a:gd name="connsiteX23" fmla="*/ 2309812 w 4610891"/>
              <a:gd name="connsiteY23" fmla="*/ 3854453 h 4134644"/>
              <a:gd name="connsiteX24" fmla="*/ 1427956 w 4610891"/>
              <a:gd name="connsiteY24" fmla="*/ 3665540 h 4134644"/>
              <a:gd name="connsiteX25" fmla="*/ 1407318 w 4610891"/>
              <a:gd name="connsiteY25" fmla="*/ 3632996 h 4134644"/>
              <a:gd name="connsiteX26" fmla="*/ 1228724 w 4610891"/>
              <a:gd name="connsiteY26" fmla="*/ 3706815 h 4134644"/>
              <a:gd name="connsiteX27" fmla="*/ 1193007 w 4610891"/>
              <a:gd name="connsiteY27" fmla="*/ 3652046 h 4134644"/>
              <a:gd name="connsiteX28" fmla="*/ 1052513 w 4610891"/>
              <a:gd name="connsiteY28" fmla="*/ 3604421 h 4134644"/>
              <a:gd name="connsiteX29" fmla="*/ 923925 w 4610891"/>
              <a:gd name="connsiteY29" fmla="*/ 3713959 h 4134644"/>
              <a:gd name="connsiteX30" fmla="*/ 681038 w 4610891"/>
              <a:gd name="connsiteY30" fmla="*/ 3602040 h 4134644"/>
              <a:gd name="connsiteX31" fmla="*/ 361950 w 4610891"/>
              <a:gd name="connsiteY31" fmla="*/ 3521078 h 4134644"/>
              <a:gd name="connsiteX32" fmla="*/ 295275 w 4610891"/>
              <a:gd name="connsiteY32" fmla="*/ 3263902 h 4134644"/>
              <a:gd name="connsiteX33" fmla="*/ 315120 w 4610891"/>
              <a:gd name="connsiteY33" fmla="*/ 3221040 h 4134644"/>
              <a:gd name="connsiteX34" fmla="*/ 333375 w 4610891"/>
              <a:gd name="connsiteY34" fmla="*/ 3061496 h 4134644"/>
              <a:gd name="connsiteX35" fmla="*/ 238125 w 4610891"/>
              <a:gd name="connsiteY35" fmla="*/ 2820990 h 4134644"/>
              <a:gd name="connsiteX36" fmla="*/ 54769 w 4610891"/>
              <a:gd name="connsiteY36" fmla="*/ 2573340 h 4134644"/>
              <a:gd name="connsiteX37" fmla="*/ 97632 w 4610891"/>
              <a:gd name="connsiteY37" fmla="*/ 2525715 h 4134644"/>
              <a:gd name="connsiteX38" fmla="*/ 0 w 4610891"/>
              <a:gd name="connsiteY38" fmla="*/ 2011365 h 4134644"/>
              <a:gd name="connsiteX39" fmla="*/ 336547 w 4610891"/>
              <a:gd name="connsiteY39" fmla="*/ 1804988 h 4134644"/>
              <a:gd name="connsiteX40" fmla="*/ 1938335 w 4610891"/>
              <a:gd name="connsiteY40" fmla="*/ 661194 h 4134644"/>
              <a:gd name="connsiteX41" fmla="*/ 2536029 w 4610891"/>
              <a:gd name="connsiteY4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57590 w 4610891"/>
              <a:gd name="connsiteY6" fmla="*/ 1861346 h 4134644"/>
              <a:gd name="connsiteX7" fmla="*/ 3586165 w 4610891"/>
              <a:gd name="connsiteY7" fmla="*/ 1861346 h 4134644"/>
              <a:gd name="connsiteX8" fmla="*/ 3601241 w 4610891"/>
              <a:gd name="connsiteY8" fmla="*/ 1904206 h 4134644"/>
              <a:gd name="connsiteX9" fmla="*/ 4500565 w 4610891"/>
              <a:gd name="connsiteY9" fmla="*/ 2092328 h 4134644"/>
              <a:gd name="connsiteX10" fmla="*/ 4610891 w 4610891"/>
              <a:gd name="connsiteY10" fmla="*/ 2138363 h 4134644"/>
              <a:gd name="connsiteX11" fmla="*/ 4004466 w 4610891"/>
              <a:gd name="connsiteY11" fmla="*/ 3068638 h 4134644"/>
              <a:gd name="connsiteX12" fmla="*/ 3888584 w 4610891"/>
              <a:gd name="connsiteY12" fmla="*/ 3018634 h 4134644"/>
              <a:gd name="connsiteX13" fmla="*/ 3852865 w 4610891"/>
              <a:gd name="connsiteY13" fmla="*/ 3097215 h 4134644"/>
              <a:gd name="connsiteX14" fmla="*/ 3548065 w 4610891"/>
              <a:gd name="connsiteY14" fmla="*/ 3190084 h 4134644"/>
              <a:gd name="connsiteX15" fmla="*/ 3255171 w 4610891"/>
              <a:gd name="connsiteY15" fmla="*/ 3173415 h 4134644"/>
              <a:gd name="connsiteX16" fmla="*/ 3148015 w 4610891"/>
              <a:gd name="connsiteY16" fmla="*/ 3211515 h 4134644"/>
              <a:gd name="connsiteX17" fmla="*/ 3212309 w 4610891"/>
              <a:gd name="connsiteY17" fmla="*/ 3280571 h 4134644"/>
              <a:gd name="connsiteX18" fmla="*/ 2909890 w 4610891"/>
              <a:gd name="connsiteY18" fmla="*/ 3563940 h 4134644"/>
              <a:gd name="connsiteX19" fmla="*/ 2919415 w 4610891"/>
              <a:gd name="connsiteY19" fmla="*/ 3582990 h 4134644"/>
              <a:gd name="connsiteX20" fmla="*/ 2867027 w 4610891"/>
              <a:gd name="connsiteY20" fmla="*/ 3659190 h 4134644"/>
              <a:gd name="connsiteX21" fmla="*/ 2843215 w 4610891"/>
              <a:gd name="connsiteY21" fmla="*/ 3656809 h 4134644"/>
              <a:gd name="connsiteX22" fmla="*/ 2721768 w 4610891"/>
              <a:gd name="connsiteY22" fmla="*/ 3778252 h 4134644"/>
              <a:gd name="connsiteX23" fmla="*/ 2584449 w 4610891"/>
              <a:gd name="connsiteY23" fmla="*/ 4134644 h 4134644"/>
              <a:gd name="connsiteX24" fmla="*/ 2309812 w 4610891"/>
              <a:gd name="connsiteY24" fmla="*/ 3854453 h 4134644"/>
              <a:gd name="connsiteX25" fmla="*/ 1427956 w 4610891"/>
              <a:gd name="connsiteY25" fmla="*/ 3665540 h 4134644"/>
              <a:gd name="connsiteX26" fmla="*/ 1407318 w 4610891"/>
              <a:gd name="connsiteY26" fmla="*/ 3632996 h 4134644"/>
              <a:gd name="connsiteX27" fmla="*/ 1228724 w 4610891"/>
              <a:gd name="connsiteY27" fmla="*/ 3706815 h 4134644"/>
              <a:gd name="connsiteX28" fmla="*/ 1193007 w 4610891"/>
              <a:gd name="connsiteY28" fmla="*/ 3652046 h 4134644"/>
              <a:gd name="connsiteX29" fmla="*/ 1052513 w 4610891"/>
              <a:gd name="connsiteY29" fmla="*/ 3604421 h 4134644"/>
              <a:gd name="connsiteX30" fmla="*/ 923925 w 4610891"/>
              <a:gd name="connsiteY30" fmla="*/ 3713959 h 4134644"/>
              <a:gd name="connsiteX31" fmla="*/ 681038 w 4610891"/>
              <a:gd name="connsiteY31" fmla="*/ 3602040 h 4134644"/>
              <a:gd name="connsiteX32" fmla="*/ 361950 w 4610891"/>
              <a:gd name="connsiteY32" fmla="*/ 3521078 h 4134644"/>
              <a:gd name="connsiteX33" fmla="*/ 295275 w 4610891"/>
              <a:gd name="connsiteY33" fmla="*/ 3263902 h 4134644"/>
              <a:gd name="connsiteX34" fmla="*/ 315120 w 4610891"/>
              <a:gd name="connsiteY34" fmla="*/ 3221040 h 4134644"/>
              <a:gd name="connsiteX35" fmla="*/ 333375 w 4610891"/>
              <a:gd name="connsiteY35" fmla="*/ 3061496 h 4134644"/>
              <a:gd name="connsiteX36" fmla="*/ 238125 w 4610891"/>
              <a:gd name="connsiteY36" fmla="*/ 2820990 h 4134644"/>
              <a:gd name="connsiteX37" fmla="*/ 54769 w 4610891"/>
              <a:gd name="connsiteY37" fmla="*/ 2573340 h 4134644"/>
              <a:gd name="connsiteX38" fmla="*/ 97632 w 4610891"/>
              <a:gd name="connsiteY38" fmla="*/ 2525715 h 4134644"/>
              <a:gd name="connsiteX39" fmla="*/ 0 w 4610891"/>
              <a:gd name="connsiteY39" fmla="*/ 2011365 h 4134644"/>
              <a:gd name="connsiteX40" fmla="*/ 336547 w 4610891"/>
              <a:gd name="connsiteY40" fmla="*/ 1804988 h 4134644"/>
              <a:gd name="connsiteX41" fmla="*/ 1938335 w 4610891"/>
              <a:gd name="connsiteY41" fmla="*/ 661194 h 4134644"/>
              <a:gd name="connsiteX42" fmla="*/ 2536029 w 4610891"/>
              <a:gd name="connsiteY4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557590 w 4610891"/>
              <a:gd name="connsiteY6" fmla="*/ 1861346 h 4134644"/>
              <a:gd name="connsiteX7" fmla="*/ 3586165 w 4610891"/>
              <a:gd name="connsiteY7" fmla="*/ 1861346 h 4134644"/>
              <a:gd name="connsiteX8" fmla="*/ 3601241 w 4610891"/>
              <a:gd name="connsiteY8" fmla="*/ 1904206 h 4134644"/>
              <a:gd name="connsiteX9" fmla="*/ 4500565 w 4610891"/>
              <a:gd name="connsiteY9" fmla="*/ 2092328 h 4134644"/>
              <a:gd name="connsiteX10" fmla="*/ 4610891 w 4610891"/>
              <a:gd name="connsiteY10" fmla="*/ 2138363 h 4134644"/>
              <a:gd name="connsiteX11" fmla="*/ 4004466 w 4610891"/>
              <a:gd name="connsiteY11" fmla="*/ 3068638 h 4134644"/>
              <a:gd name="connsiteX12" fmla="*/ 3888584 w 4610891"/>
              <a:gd name="connsiteY12" fmla="*/ 3018634 h 4134644"/>
              <a:gd name="connsiteX13" fmla="*/ 3852865 w 4610891"/>
              <a:gd name="connsiteY13" fmla="*/ 3097215 h 4134644"/>
              <a:gd name="connsiteX14" fmla="*/ 3548065 w 4610891"/>
              <a:gd name="connsiteY14" fmla="*/ 3190084 h 4134644"/>
              <a:gd name="connsiteX15" fmla="*/ 3255171 w 4610891"/>
              <a:gd name="connsiteY15" fmla="*/ 3173415 h 4134644"/>
              <a:gd name="connsiteX16" fmla="*/ 3148015 w 4610891"/>
              <a:gd name="connsiteY16" fmla="*/ 3211515 h 4134644"/>
              <a:gd name="connsiteX17" fmla="*/ 3212309 w 4610891"/>
              <a:gd name="connsiteY17" fmla="*/ 3280571 h 4134644"/>
              <a:gd name="connsiteX18" fmla="*/ 2909890 w 4610891"/>
              <a:gd name="connsiteY18" fmla="*/ 3563940 h 4134644"/>
              <a:gd name="connsiteX19" fmla="*/ 2919415 w 4610891"/>
              <a:gd name="connsiteY19" fmla="*/ 3582990 h 4134644"/>
              <a:gd name="connsiteX20" fmla="*/ 2867027 w 4610891"/>
              <a:gd name="connsiteY20" fmla="*/ 3659190 h 4134644"/>
              <a:gd name="connsiteX21" fmla="*/ 2843215 w 4610891"/>
              <a:gd name="connsiteY21" fmla="*/ 3656809 h 4134644"/>
              <a:gd name="connsiteX22" fmla="*/ 2721768 w 4610891"/>
              <a:gd name="connsiteY22" fmla="*/ 3778252 h 4134644"/>
              <a:gd name="connsiteX23" fmla="*/ 2584449 w 4610891"/>
              <a:gd name="connsiteY23" fmla="*/ 4134644 h 4134644"/>
              <a:gd name="connsiteX24" fmla="*/ 2309812 w 4610891"/>
              <a:gd name="connsiteY24" fmla="*/ 3854453 h 4134644"/>
              <a:gd name="connsiteX25" fmla="*/ 1427956 w 4610891"/>
              <a:gd name="connsiteY25" fmla="*/ 3665540 h 4134644"/>
              <a:gd name="connsiteX26" fmla="*/ 1407318 w 4610891"/>
              <a:gd name="connsiteY26" fmla="*/ 3632996 h 4134644"/>
              <a:gd name="connsiteX27" fmla="*/ 1228724 w 4610891"/>
              <a:gd name="connsiteY27" fmla="*/ 3706815 h 4134644"/>
              <a:gd name="connsiteX28" fmla="*/ 1193007 w 4610891"/>
              <a:gd name="connsiteY28" fmla="*/ 3652046 h 4134644"/>
              <a:gd name="connsiteX29" fmla="*/ 1052513 w 4610891"/>
              <a:gd name="connsiteY29" fmla="*/ 3604421 h 4134644"/>
              <a:gd name="connsiteX30" fmla="*/ 923925 w 4610891"/>
              <a:gd name="connsiteY30" fmla="*/ 3713959 h 4134644"/>
              <a:gd name="connsiteX31" fmla="*/ 681038 w 4610891"/>
              <a:gd name="connsiteY31" fmla="*/ 3602040 h 4134644"/>
              <a:gd name="connsiteX32" fmla="*/ 361950 w 4610891"/>
              <a:gd name="connsiteY32" fmla="*/ 3521078 h 4134644"/>
              <a:gd name="connsiteX33" fmla="*/ 295275 w 4610891"/>
              <a:gd name="connsiteY33" fmla="*/ 3263902 h 4134644"/>
              <a:gd name="connsiteX34" fmla="*/ 315120 w 4610891"/>
              <a:gd name="connsiteY34" fmla="*/ 3221040 h 4134644"/>
              <a:gd name="connsiteX35" fmla="*/ 333375 w 4610891"/>
              <a:gd name="connsiteY35" fmla="*/ 3061496 h 4134644"/>
              <a:gd name="connsiteX36" fmla="*/ 238125 w 4610891"/>
              <a:gd name="connsiteY36" fmla="*/ 2820990 h 4134644"/>
              <a:gd name="connsiteX37" fmla="*/ 54769 w 4610891"/>
              <a:gd name="connsiteY37" fmla="*/ 2573340 h 4134644"/>
              <a:gd name="connsiteX38" fmla="*/ 97632 w 4610891"/>
              <a:gd name="connsiteY38" fmla="*/ 2525715 h 4134644"/>
              <a:gd name="connsiteX39" fmla="*/ 0 w 4610891"/>
              <a:gd name="connsiteY39" fmla="*/ 2011365 h 4134644"/>
              <a:gd name="connsiteX40" fmla="*/ 336547 w 4610891"/>
              <a:gd name="connsiteY40" fmla="*/ 1804988 h 4134644"/>
              <a:gd name="connsiteX41" fmla="*/ 1938335 w 4610891"/>
              <a:gd name="connsiteY41" fmla="*/ 661194 h 4134644"/>
              <a:gd name="connsiteX42" fmla="*/ 2536029 w 4610891"/>
              <a:gd name="connsiteY4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438527 w 4610891"/>
              <a:gd name="connsiteY6" fmla="*/ 1939928 h 4134644"/>
              <a:gd name="connsiteX7" fmla="*/ 3557590 w 4610891"/>
              <a:gd name="connsiteY7" fmla="*/ 1861346 h 4134644"/>
              <a:gd name="connsiteX8" fmla="*/ 3586165 w 4610891"/>
              <a:gd name="connsiteY8" fmla="*/ 1861346 h 4134644"/>
              <a:gd name="connsiteX9" fmla="*/ 3601241 w 4610891"/>
              <a:gd name="connsiteY9" fmla="*/ 1904206 h 4134644"/>
              <a:gd name="connsiteX10" fmla="*/ 4500565 w 4610891"/>
              <a:gd name="connsiteY10" fmla="*/ 2092328 h 4134644"/>
              <a:gd name="connsiteX11" fmla="*/ 4610891 w 4610891"/>
              <a:gd name="connsiteY11" fmla="*/ 2138363 h 4134644"/>
              <a:gd name="connsiteX12" fmla="*/ 4004466 w 4610891"/>
              <a:gd name="connsiteY12" fmla="*/ 3068638 h 4134644"/>
              <a:gd name="connsiteX13" fmla="*/ 3888584 w 4610891"/>
              <a:gd name="connsiteY13" fmla="*/ 3018634 h 4134644"/>
              <a:gd name="connsiteX14" fmla="*/ 3852865 w 4610891"/>
              <a:gd name="connsiteY14" fmla="*/ 3097215 h 4134644"/>
              <a:gd name="connsiteX15" fmla="*/ 3548065 w 4610891"/>
              <a:gd name="connsiteY15" fmla="*/ 3190084 h 4134644"/>
              <a:gd name="connsiteX16" fmla="*/ 3255171 w 4610891"/>
              <a:gd name="connsiteY16" fmla="*/ 3173415 h 4134644"/>
              <a:gd name="connsiteX17" fmla="*/ 3148015 w 4610891"/>
              <a:gd name="connsiteY17" fmla="*/ 3211515 h 4134644"/>
              <a:gd name="connsiteX18" fmla="*/ 3212309 w 4610891"/>
              <a:gd name="connsiteY18" fmla="*/ 3280571 h 4134644"/>
              <a:gd name="connsiteX19" fmla="*/ 2909890 w 4610891"/>
              <a:gd name="connsiteY19" fmla="*/ 3563940 h 4134644"/>
              <a:gd name="connsiteX20" fmla="*/ 2919415 w 4610891"/>
              <a:gd name="connsiteY20" fmla="*/ 3582990 h 4134644"/>
              <a:gd name="connsiteX21" fmla="*/ 2867027 w 4610891"/>
              <a:gd name="connsiteY21" fmla="*/ 3659190 h 4134644"/>
              <a:gd name="connsiteX22" fmla="*/ 2843215 w 4610891"/>
              <a:gd name="connsiteY22" fmla="*/ 3656809 h 4134644"/>
              <a:gd name="connsiteX23" fmla="*/ 2721768 w 4610891"/>
              <a:gd name="connsiteY23" fmla="*/ 3778252 h 4134644"/>
              <a:gd name="connsiteX24" fmla="*/ 2584449 w 4610891"/>
              <a:gd name="connsiteY24" fmla="*/ 4134644 h 4134644"/>
              <a:gd name="connsiteX25" fmla="*/ 2309812 w 4610891"/>
              <a:gd name="connsiteY25" fmla="*/ 3854453 h 4134644"/>
              <a:gd name="connsiteX26" fmla="*/ 1427956 w 4610891"/>
              <a:gd name="connsiteY26" fmla="*/ 3665540 h 4134644"/>
              <a:gd name="connsiteX27" fmla="*/ 1407318 w 4610891"/>
              <a:gd name="connsiteY27" fmla="*/ 3632996 h 4134644"/>
              <a:gd name="connsiteX28" fmla="*/ 1228724 w 4610891"/>
              <a:gd name="connsiteY28" fmla="*/ 3706815 h 4134644"/>
              <a:gd name="connsiteX29" fmla="*/ 1193007 w 4610891"/>
              <a:gd name="connsiteY29" fmla="*/ 3652046 h 4134644"/>
              <a:gd name="connsiteX30" fmla="*/ 1052513 w 4610891"/>
              <a:gd name="connsiteY30" fmla="*/ 3604421 h 4134644"/>
              <a:gd name="connsiteX31" fmla="*/ 923925 w 4610891"/>
              <a:gd name="connsiteY31" fmla="*/ 3713959 h 4134644"/>
              <a:gd name="connsiteX32" fmla="*/ 681038 w 4610891"/>
              <a:gd name="connsiteY32" fmla="*/ 3602040 h 4134644"/>
              <a:gd name="connsiteX33" fmla="*/ 361950 w 4610891"/>
              <a:gd name="connsiteY33" fmla="*/ 3521078 h 4134644"/>
              <a:gd name="connsiteX34" fmla="*/ 295275 w 4610891"/>
              <a:gd name="connsiteY34" fmla="*/ 3263902 h 4134644"/>
              <a:gd name="connsiteX35" fmla="*/ 315120 w 4610891"/>
              <a:gd name="connsiteY35" fmla="*/ 3221040 h 4134644"/>
              <a:gd name="connsiteX36" fmla="*/ 333375 w 4610891"/>
              <a:gd name="connsiteY36" fmla="*/ 3061496 h 4134644"/>
              <a:gd name="connsiteX37" fmla="*/ 238125 w 4610891"/>
              <a:gd name="connsiteY37" fmla="*/ 2820990 h 4134644"/>
              <a:gd name="connsiteX38" fmla="*/ 54769 w 4610891"/>
              <a:gd name="connsiteY38" fmla="*/ 2573340 h 4134644"/>
              <a:gd name="connsiteX39" fmla="*/ 97632 w 4610891"/>
              <a:gd name="connsiteY39" fmla="*/ 2525715 h 4134644"/>
              <a:gd name="connsiteX40" fmla="*/ 0 w 4610891"/>
              <a:gd name="connsiteY40" fmla="*/ 2011365 h 4134644"/>
              <a:gd name="connsiteX41" fmla="*/ 336547 w 4610891"/>
              <a:gd name="connsiteY41" fmla="*/ 1804988 h 4134644"/>
              <a:gd name="connsiteX42" fmla="*/ 1938335 w 4610891"/>
              <a:gd name="connsiteY42" fmla="*/ 661194 h 4134644"/>
              <a:gd name="connsiteX43" fmla="*/ 2536029 w 4610891"/>
              <a:gd name="connsiteY4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438527 w 4610891"/>
              <a:gd name="connsiteY6" fmla="*/ 1939928 h 4134644"/>
              <a:gd name="connsiteX7" fmla="*/ 3557590 w 4610891"/>
              <a:gd name="connsiteY7" fmla="*/ 1861346 h 4134644"/>
              <a:gd name="connsiteX8" fmla="*/ 3586165 w 4610891"/>
              <a:gd name="connsiteY8" fmla="*/ 1861346 h 4134644"/>
              <a:gd name="connsiteX9" fmla="*/ 3601241 w 4610891"/>
              <a:gd name="connsiteY9" fmla="*/ 1904206 h 4134644"/>
              <a:gd name="connsiteX10" fmla="*/ 4500565 w 4610891"/>
              <a:gd name="connsiteY10" fmla="*/ 2092328 h 4134644"/>
              <a:gd name="connsiteX11" fmla="*/ 4610891 w 4610891"/>
              <a:gd name="connsiteY11" fmla="*/ 2138363 h 4134644"/>
              <a:gd name="connsiteX12" fmla="*/ 4004466 w 4610891"/>
              <a:gd name="connsiteY12" fmla="*/ 3068638 h 4134644"/>
              <a:gd name="connsiteX13" fmla="*/ 3888584 w 4610891"/>
              <a:gd name="connsiteY13" fmla="*/ 3018634 h 4134644"/>
              <a:gd name="connsiteX14" fmla="*/ 3852865 w 4610891"/>
              <a:gd name="connsiteY14" fmla="*/ 3097215 h 4134644"/>
              <a:gd name="connsiteX15" fmla="*/ 3548065 w 4610891"/>
              <a:gd name="connsiteY15" fmla="*/ 3190084 h 4134644"/>
              <a:gd name="connsiteX16" fmla="*/ 3255171 w 4610891"/>
              <a:gd name="connsiteY16" fmla="*/ 3173415 h 4134644"/>
              <a:gd name="connsiteX17" fmla="*/ 3148015 w 4610891"/>
              <a:gd name="connsiteY17" fmla="*/ 3211515 h 4134644"/>
              <a:gd name="connsiteX18" fmla="*/ 3212309 w 4610891"/>
              <a:gd name="connsiteY18" fmla="*/ 3280571 h 4134644"/>
              <a:gd name="connsiteX19" fmla="*/ 2909890 w 4610891"/>
              <a:gd name="connsiteY19" fmla="*/ 3563940 h 4134644"/>
              <a:gd name="connsiteX20" fmla="*/ 2919415 w 4610891"/>
              <a:gd name="connsiteY20" fmla="*/ 3582990 h 4134644"/>
              <a:gd name="connsiteX21" fmla="*/ 2867027 w 4610891"/>
              <a:gd name="connsiteY21" fmla="*/ 3659190 h 4134644"/>
              <a:gd name="connsiteX22" fmla="*/ 2843215 w 4610891"/>
              <a:gd name="connsiteY22" fmla="*/ 3656809 h 4134644"/>
              <a:gd name="connsiteX23" fmla="*/ 2721768 w 4610891"/>
              <a:gd name="connsiteY23" fmla="*/ 3778252 h 4134644"/>
              <a:gd name="connsiteX24" fmla="*/ 2584449 w 4610891"/>
              <a:gd name="connsiteY24" fmla="*/ 4134644 h 4134644"/>
              <a:gd name="connsiteX25" fmla="*/ 2309812 w 4610891"/>
              <a:gd name="connsiteY25" fmla="*/ 3854453 h 4134644"/>
              <a:gd name="connsiteX26" fmla="*/ 1427956 w 4610891"/>
              <a:gd name="connsiteY26" fmla="*/ 3665540 h 4134644"/>
              <a:gd name="connsiteX27" fmla="*/ 1407318 w 4610891"/>
              <a:gd name="connsiteY27" fmla="*/ 3632996 h 4134644"/>
              <a:gd name="connsiteX28" fmla="*/ 1228724 w 4610891"/>
              <a:gd name="connsiteY28" fmla="*/ 3706815 h 4134644"/>
              <a:gd name="connsiteX29" fmla="*/ 1193007 w 4610891"/>
              <a:gd name="connsiteY29" fmla="*/ 3652046 h 4134644"/>
              <a:gd name="connsiteX30" fmla="*/ 1052513 w 4610891"/>
              <a:gd name="connsiteY30" fmla="*/ 3604421 h 4134644"/>
              <a:gd name="connsiteX31" fmla="*/ 923925 w 4610891"/>
              <a:gd name="connsiteY31" fmla="*/ 3713959 h 4134644"/>
              <a:gd name="connsiteX32" fmla="*/ 681038 w 4610891"/>
              <a:gd name="connsiteY32" fmla="*/ 3602040 h 4134644"/>
              <a:gd name="connsiteX33" fmla="*/ 361950 w 4610891"/>
              <a:gd name="connsiteY33" fmla="*/ 3521078 h 4134644"/>
              <a:gd name="connsiteX34" fmla="*/ 295275 w 4610891"/>
              <a:gd name="connsiteY34" fmla="*/ 3263902 h 4134644"/>
              <a:gd name="connsiteX35" fmla="*/ 315120 w 4610891"/>
              <a:gd name="connsiteY35" fmla="*/ 3221040 h 4134644"/>
              <a:gd name="connsiteX36" fmla="*/ 333375 w 4610891"/>
              <a:gd name="connsiteY36" fmla="*/ 3061496 h 4134644"/>
              <a:gd name="connsiteX37" fmla="*/ 238125 w 4610891"/>
              <a:gd name="connsiteY37" fmla="*/ 2820990 h 4134644"/>
              <a:gd name="connsiteX38" fmla="*/ 54769 w 4610891"/>
              <a:gd name="connsiteY38" fmla="*/ 2573340 h 4134644"/>
              <a:gd name="connsiteX39" fmla="*/ 97632 w 4610891"/>
              <a:gd name="connsiteY39" fmla="*/ 2525715 h 4134644"/>
              <a:gd name="connsiteX40" fmla="*/ 0 w 4610891"/>
              <a:gd name="connsiteY40" fmla="*/ 2011365 h 4134644"/>
              <a:gd name="connsiteX41" fmla="*/ 336547 w 4610891"/>
              <a:gd name="connsiteY41" fmla="*/ 1804988 h 4134644"/>
              <a:gd name="connsiteX42" fmla="*/ 1938335 w 4610891"/>
              <a:gd name="connsiteY42" fmla="*/ 661194 h 4134644"/>
              <a:gd name="connsiteX43" fmla="*/ 2536029 w 4610891"/>
              <a:gd name="connsiteY4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395665 w 4610891"/>
              <a:gd name="connsiteY6" fmla="*/ 1930403 h 4134644"/>
              <a:gd name="connsiteX7" fmla="*/ 3438527 w 4610891"/>
              <a:gd name="connsiteY7" fmla="*/ 1939928 h 4134644"/>
              <a:gd name="connsiteX8" fmla="*/ 3557590 w 4610891"/>
              <a:gd name="connsiteY8" fmla="*/ 1861346 h 4134644"/>
              <a:gd name="connsiteX9" fmla="*/ 3586165 w 4610891"/>
              <a:gd name="connsiteY9" fmla="*/ 1861346 h 4134644"/>
              <a:gd name="connsiteX10" fmla="*/ 3601241 w 4610891"/>
              <a:gd name="connsiteY10" fmla="*/ 1904206 h 4134644"/>
              <a:gd name="connsiteX11" fmla="*/ 4500565 w 4610891"/>
              <a:gd name="connsiteY11" fmla="*/ 2092328 h 4134644"/>
              <a:gd name="connsiteX12" fmla="*/ 4610891 w 4610891"/>
              <a:gd name="connsiteY12" fmla="*/ 2138363 h 4134644"/>
              <a:gd name="connsiteX13" fmla="*/ 4004466 w 4610891"/>
              <a:gd name="connsiteY13" fmla="*/ 3068638 h 4134644"/>
              <a:gd name="connsiteX14" fmla="*/ 3888584 w 4610891"/>
              <a:gd name="connsiteY14" fmla="*/ 3018634 h 4134644"/>
              <a:gd name="connsiteX15" fmla="*/ 3852865 w 4610891"/>
              <a:gd name="connsiteY15" fmla="*/ 3097215 h 4134644"/>
              <a:gd name="connsiteX16" fmla="*/ 3548065 w 4610891"/>
              <a:gd name="connsiteY16" fmla="*/ 3190084 h 4134644"/>
              <a:gd name="connsiteX17" fmla="*/ 3255171 w 4610891"/>
              <a:gd name="connsiteY17" fmla="*/ 3173415 h 4134644"/>
              <a:gd name="connsiteX18" fmla="*/ 3148015 w 4610891"/>
              <a:gd name="connsiteY18" fmla="*/ 3211515 h 4134644"/>
              <a:gd name="connsiteX19" fmla="*/ 3212309 w 4610891"/>
              <a:gd name="connsiteY19" fmla="*/ 3280571 h 4134644"/>
              <a:gd name="connsiteX20" fmla="*/ 2909890 w 4610891"/>
              <a:gd name="connsiteY20" fmla="*/ 3563940 h 4134644"/>
              <a:gd name="connsiteX21" fmla="*/ 2919415 w 4610891"/>
              <a:gd name="connsiteY21" fmla="*/ 3582990 h 4134644"/>
              <a:gd name="connsiteX22" fmla="*/ 2867027 w 4610891"/>
              <a:gd name="connsiteY22" fmla="*/ 3659190 h 4134644"/>
              <a:gd name="connsiteX23" fmla="*/ 2843215 w 4610891"/>
              <a:gd name="connsiteY23" fmla="*/ 3656809 h 4134644"/>
              <a:gd name="connsiteX24" fmla="*/ 2721768 w 4610891"/>
              <a:gd name="connsiteY24" fmla="*/ 3778252 h 4134644"/>
              <a:gd name="connsiteX25" fmla="*/ 2584449 w 4610891"/>
              <a:gd name="connsiteY25" fmla="*/ 4134644 h 4134644"/>
              <a:gd name="connsiteX26" fmla="*/ 2309812 w 4610891"/>
              <a:gd name="connsiteY26" fmla="*/ 3854453 h 4134644"/>
              <a:gd name="connsiteX27" fmla="*/ 1427956 w 4610891"/>
              <a:gd name="connsiteY27" fmla="*/ 3665540 h 4134644"/>
              <a:gd name="connsiteX28" fmla="*/ 1407318 w 4610891"/>
              <a:gd name="connsiteY28" fmla="*/ 3632996 h 4134644"/>
              <a:gd name="connsiteX29" fmla="*/ 1228724 w 4610891"/>
              <a:gd name="connsiteY29" fmla="*/ 3706815 h 4134644"/>
              <a:gd name="connsiteX30" fmla="*/ 1193007 w 4610891"/>
              <a:gd name="connsiteY30" fmla="*/ 3652046 h 4134644"/>
              <a:gd name="connsiteX31" fmla="*/ 1052513 w 4610891"/>
              <a:gd name="connsiteY31" fmla="*/ 3604421 h 4134644"/>
              <a:gd name="connsiteX32" fmla="*/ 923925 w 4610891"/>
              <a:gd name="connsiteY32" fmla="*/ 3713959 h 4134644"/>
              <a:gd name="connsiteX33" fmla="*/ 681038 w 4610891"/>
              <a:gd name="connsiteY33" fmla="*/ 3602040 h 4134644"/>
              <a:gd name="connsiteX34" fmla="*/ 361950 w 4610891"/>
              <a:gd name="connsiteY34" fmla="*/ 3521078 h 4134644"/>
              <a:gd name="connsiteX35" fmla="*/ 295275 w 4610891"/>
              <a:gd name="connsiteY35" fmla="*/ 3263902 h 4134644"/>
              <a:gd name="connsiteX36" fmla="*/ 315120 w 4610891"/>
              <a:gd name="connsiteY36" fmla="*/ 3221040 h 4134644"/>
              <a:gd name="connsiteX37" fmla="*/ 333375 w 4610891"/>
              <a:gd name="connsiteY37" fmla="*/ 3061496 h 4134644"/>
              <a:gd name="connsiteX38" fmla="*/ 238125 w 4610891"/>
              <a:gd name="connsiteY38" fmla="*/ 2820990 h 4134644"/>
              <a:gd name="connsiteX39" fmla="*/ 54769 w 4610891"/>
              <a:gd name="connsiteY39" fmla="*/ 2573340 h 4134644"/>
              <a:gd name="connsiteX40" fmla="*/ 97632 w 4610891"/>
              <a:gd name="connsiteY40" fmla="*/ 2525715 h 4134644"/>
              <a:gd name="connsiteX41" fmla="*/ 0 w 4610891"/>
              <a:gd name="connsiteY41" fmla="*/ 2011365 h 4134644"/>
              <a:gd name="connsiteX42" fmla="*/ 336547 w 4610891"/>
              <a:gd name="connsiteY42" fmla="*/ 1804988 h 4134644"/>
              <a:gd name="connsiteX43" fmla="*/ 1938335 w 4610891"/>
              <a:gd name="connsiteY43" fmla="*/ 661194 h 4134644"/>
              <a:gd name="connsiteX44" fmla="*/ 2536029 w 4610891"/>
              <a:gd name="connsiteY4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395665 w 4610891"/>
              <a:gd name="connsiteY6" fmla="*/ 1930403 h 4134644"/>
              <a:gd name="connsiteX7" fmla="*/ 3438527 w 4610891"/>
              <a:gd name="connsiteY7" fmla="*/ 1939928 h 4134644"/>
              <a:gd name="connsiteX8" fmla="*/ 3557590 w 4610891"/>
              <a:gd name="connsiteY8" fmla="*/ 1861346 h 4134644"/>
              <a:gd name="connsiteX9" fmla="*/ 3586165 w 4610891"/>
              <a:gd name="connsiteY9" fmla="*/ 1861346 h 4134644"/>
              <a:gd name="connsiteX10" fmla="*/ 3601241 w 4610891"/>
              <a:gd name="connsiteY10" fmla="*/ 1904206 h 4134644"/>
              <a:gd name="connsiteX11" fmla="*/ 4500565 w 4610891"/>
              <a:gd name="connsiteY11" fmla="*/ 2092328 h 4134644"/>
              <a:gd name="connsiteX12" fmla="*/ 4610891 w 4610891"/>
              <a:gd name="connsiteY12" fmla="*/ 2138363 h 4134644"/>
              <a:gd name="connsiteX13" fmla="*/ 4004466 w 4610891"/>
              <a:gd name="connsiteY13" fmla="*/ 3068638 h 4134644"/>
              <a:gd name="connsiteX14" fmla="*/ 3888584 w 4610891"/>
              <a:gd name="connsiteY14" fmla="*/ 3018634 h 4134644"/>
              <a:gd name="connsiteX15" fmla="*/ 3852865 w 4610891"/>
              <a:gd name="connsiteY15" fmla="*/ 3097215 h 4134644"/>
              <a:gd name="connsiteX16" fmla="*/ 3548065 w 4610891"/>
              <a:gd name="connsiteY16" fmla="*/ 3190084 h 4134644"/>
              <a:gd name="connsiteX17" fmla="*/ 3255171 w 4610891"/>
              <a:gd name="connsiteY17" fmla="*/ 3173415 h 4134644"/>
              <a:gd name="connsiteX18" fmla="*/ 3148015 w 4610891"/>
              <a:gd name="connsiteY18" fmla="*/ 3211515 h 4134644"/>
              <a:gd name="connsiteX19" fmla="*/ 3212309 w 4610891"/>
              <a:gd name="connsiteY19" fmla="*/ 3280571 h 4134644"/>
              <a:gd name="connsiteX20" fmla="*/ 2909890 w 4610891"/>
              <a:gd name="connsiteY20" fmla="*/ 3563940 h 4134644"/>
              <a:gd name="connsiteX21" fmla="*/ 2919415 w 4610891"/>
              <a:gd name="connsiteY21" fmla="*/ 3582990 h 4134644"/>
              <a:gd name="connsiteX22" fmla="*/ 2867027 w 4610891"/>
              <a:gd name="connsiteY22" fmla="*/ 3659190 h 4134644"/>
              <a:gd name="connsiteX23" fmla="*/ 2843215 w 4610891"/>
              <a:gd name="connsiteY23" fmla="*/ 3656809 h 4134644"/>
              <a:gd name="connsiteX24" fmla="*/ 2721768 w 4610891"/>
              <a:gd name="connsiteY24" fmla="*/ 3778252 h 4134644"/>
              <a:gd name="connsiteX25" fmla="*/ 2584449 w 4610891"/>
              <a:gd name="connsiteY25" fmla="*/ 4134644 h 4134644"/>
              <a:gd name="connsiteX26" fmla="*/ 2309812 w 4610891"/>
              <a:gd name="connsiteY26" fmla="*/ 3854453 h 4134644"/>
              <a:gd name="connsiteX27" fmla="*/ 1427956 w 4610891"/>
              <a:gd name="connsiteY27" fmla="*/ 3665540 h 4134644"/>
              <a:gd name="connsiteX28" fmla="*/ 1407318 w 4610891"/>
              <a:gd name="connsiteY28" fmla="*/ 3632996 h 4134644"/>
              <a:gd name="connsiteX29" fmla="*/ 1228724 w 4610891"/>
              <a:gd name="connsiteY29" fmla="*/ 3706815 h 4134644"/>
              <a:gd name="connsiteX30" fmla="*/ 1193007 w 4610891"/>
              <a:gd name="connsiteY30" fmla="*/ 3652046 h 4134644"/>
              <a:gd name="connsiteX31" fmla="*/ 1052513 w 4610891"/>
              <a:gd name="connsiteY31" fmla="*/ 3604421 h 4134644"/>
              <a:gd name="connsiteX32" fmla="*/ 923925 w 4610891"/>
              <a:gd name="connsiteY32" fmla="*/ 3713959 h 4134644"/>
              <a:gd name="connsiteX33" fmla="*/ 681038 w 4610891"/>
              <a:gd name="connsiteY33" fmla="*/ 3602040 h 4134644"/>
              <a:gd name="connsiteX34" fmla="*/ 361950 w 4610891"/>
              <a:gd name="connsiteY34" fmla="*/ 3521078 h 4134644"/>
              <a:gd name="connsiteX35" fmla="*/ 295275 w 4610891"/>
              <a:gd name="connsiteY35" fmla="*/ 3263902 h 4134644"/>
              <a:gd name="connsiteX36" fmla="*/ 315120 w 4610891"/>
              <a:gd name="connsiteY36" fmla="*/ 3221040 h 4134644"/>
              <a:gd name="connsiteX37" fmla="*/ 333375 w 4610891"/>
              <a:gd name="connsiteY37" fmla="*/ 3061496 h 4134644"/>
              <a:gd name="connsiteX38" fmla="*/ 238125 w 4610891"/>
              <a:gd name="connsiteY38" fmla="*/ 2820990 h 4134644"/>
              <a:gd name="connsiteX39" fmla="*/ 54769 w 4610891"/>
              <a:gd name="connsiteY39" fmla="*/ 2573340 h 4134644"/>
              <a:gd name="connsiteX40" fmla="*/ 97632 w 4610891"/>
              <a:gd name="connsiteY40" fmla="*/ 2525715 h 4134644"/>
              <a:gd name="connsiteX41" fmla="*/ 0 w 4610891"/>
              <a:gd name="connsiteY41" fmla="*/ 2011365 h 4134644"/>
              <a:gd name="connsiteX42" fmla="*/ 336547 w 4610891"/>
              <a:gd name="connsiteY42" fmla="*/ 1804988 h 4134644"/>
              <a:gd name="connsiteX43" fmla="*/ 1938335 w 4610891"/>
              <a:gd name="connsiteY43" fmla="*/ 661194 h 4134644"/>
              <a:gd name="connsiteX44" fmla="*/ 2536029 w 4610891"/>
              <a:gd name="connsiteY4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393284 w 4610891"/>
              <a:gd name="connsiteY6" fmla="*/ 1935165 h 4134644"/>
              <a:gd name="connsiteX7" fmla="*/ 3438527 w 4610891"/>
              <a:gd name="connsiteY7" fmla="*/ 1939928 h 4134644"/>
              <a:gd name="connsiteX8" fmla="*/ 3557590 w 4610891"/>
              <a:gd name="connsiteY8" fmla="*/ 1861346 h 4134644"/>
              <a:gd name="connsiteX9" fmla="*/ 3586165 w 4610891"/>
              <a:gd name="connsiteY9" fmla="*/ 1861346 h 4134644"/>
              <a:gd name="connsiteX10" fmla="*/ 3601241 w 4610891"/>
              <a:gd name="connsiteY10" fmla="*/ 1904206 h 4134644"/>
              <a:gd name="connsiteX11" fmla="*/ 4500565 w 4610891"/>
              <a:gd name="connsiteY11" fmla="*/ 2092328 h 4134644"/>
              <a:gd name="connsiteX12" fmla="*/ 4610891 w 4610891"/>
              <a:gd name="connsiteY12" fmla="*/ 2138363 h 4134644"/>
              <a:gd name="connsiteX13" fmla="*/ 4004466 w 4610891"/>
              <a:gd name="connsiteY13" fmla="*/ 3068638 h 4134644"/>
              <a:gd name="connsiteX14" fmla="*/ 3888584 w 4610891"/>
              <a:gd name="connsiteY14" fmla="*/ 3018634 h 4134644"/>
              <a:gd name="connsiteX15" fmla="*/ 3852865 w 4610891"/>
              <a:gd name="connsiteY15" fmla="*/ 3097215 h 4134644"/>
              <a:gd name="connsiteX16" fmla="*/ 3548065 w 4610891"/>
              <a:gd name="connsiteY16" fmla="*/ 3190084 h 4134644"/>
              <a:gd name="connsiteX17" fmla="*/ 3255171 w 4610891"/>
              <a:gd name="connsiteY17" fmla="*/ 3173415 h 4134644"/>
              <a:gd name="connsiteX18" fmla="*/ 3148015 w 4610891"/>
              <a:gd name="connsiteY18" fmla="*/ 3211515 h 4134644"/>
              <a:gd name="connsiteX19" fmla="*/ 3212309 w 4610891"/>
              <a:gd name="connsiteY19" fmla="*/ 3280571 h 4134644"/>
              <a:gd name="connsiteX20" fmla="*/ 2909890 w 4610891"/>
              <a:gd name="connsiteY20" fmla="*/ 3563940 h 4134644"/>
              <a:gd name="connsiteX21" fmla="*/ 2919415 w 4610891"/>
              <a:gd name="connsiteY21" fmla="*/ 3582990 h 4134644"/>
              <a:gd name="connsiteX22" fmla="*/ 2867027 w 4610891"/>
              <a:gd name="connsiteY22" fmla="*/ 3659190 h 4134644"/>
              <a:gd name="connsiteX23" fmla="*/ 2843215 w 4610891"/>
              <a:gd name="connsiteY23" fmla="*/ 3656809 h 4134644"/>
              <a:gd name="connsiteX24" fmla="*/ 2721768 w 4610891"/>
              <a:gd name="connsiteY24" fmla="*/ 3778252 h 4134644"/>
              <a:gd name="connsiteX25" fmla="*/ 2584449 w 4610891"/>
              <a:gd name="connsiteY25" fmla="*/ 4134644 h 4134644"/>
              <a:gd name="connsiteX26" fmla="*/ 2309812 w 4610891"/>
              <a:gd name="connsiteY26" fmla="*/ 3854453 h 4134644"/>
              <a:gd name="connsiteX27" fmla="*/ 1427956 w 4610891"/>
              <a:gd name="connsiteY27" fmla="*/ 3665540 h 4134644"/>
              <a:gd name="connsiteX28" fmla="*/ 1407318 w 4610891"/>
              <a:gd name="connsiteY28" fmla="*/ 3632996 h 4134644"/>
              <a:gd name="connsiteX29" fmla="*/ 1228724 w 4610891"/>
              <a:gd name="connsiteY29" fmla="*/ 3706815 h 4134644"/>
              <a:gd name="connsiteX30" fmla="*/ 1193007 w 4610891"/>
              <a:gd name="connsiteY30" fmla="*/ 3652046 h 4134644"/>
              <a:gd name="connsiteX31" fmla="*/ 1052513 w 4610891"/>
              <a:gd name="connsiteY31" fmla="*/ 3604421 h 4134644"/>
              <a:gd name="connsiteX32" fmla="*/ 923925 w 4610891"/>
              <a:gd name="connsiteY32" fmla="*/ 3713959 h 4134644"/>
              <a:gd name="connsiteX33" fmla="*/ 681038 w 4610891"/>
              <a:gd name="connsiteY33" fmla="*/ 3602040 h 4134644"/>
              <a:gd name="connsiteX34" fmla="*/ 361950 w 4610891"/>
              <a:gd name="connsiteY34" fmla="*/ 3521078 h 4134644"/>
              <a:gd name="connsiteX35" fmla="*/ 295275 w 4610891"/>
              <a:gd name="connsiteY35" fmla="*/ 3263902 h 4134644"/>
              <a:gd name="connsiteX36" fmla="*/ 315120 w 4610891"/>
              <a:gd name="connsiteY36" fmla="*/ 3221040 h 4134644"/>
              <a:gd name="connsiteX37" fmla="*/ 333375 w 4610891"/>
              <a:gd name="connsiteY37" fmla="*/ 3061496 h 4134644"/>
              <a:gd name="connsiteX38" fmla="*/ 238125 w 4610891"/>
              <a:gd name="connsiteY38" fmla="*/ 2820990 h 4134644"/>
              <a:gd name="connsiteX39" fmla="*/ 54769 w 4610891"/>
              <a:gd name="connsiteY39" fmla="*/ 2573340 h 4134644"/>
              <a:gd name="connsiteX40" fmla="*/ 97632 w 4610891"/>
              <a:gd name="connsiteY40" fmla="*/ 2525715 h 4134644"/>
              <a:gd name="connsiteX41" fmla="*/ 0 w 4610891"/>
              <a:gd name="connsiteY41" fmla="*/ 2011365 h 4134644"/>
              <a:gd name="connsiteX42" fmla="*/ 336547 w 4610891"/>
              <a:gd name="connsiteY42" fmla="*/ 1804988 h 4134644"/>
              <a:gd name="connsiteX43" fmla="*/ 1938335 w 4610891"/>
              <a:gd name="connsiteY43" fmla="*/ 661194 h 4134644"/>
              <a:gd name="connsiteX44" fmla="*/ 2536029 w 4610891"/>
              <a:gd name="connsiteY44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359946 w 4610891"/>
              <a:gd name="connsiteY6" fmla="*/ 1875634 h 4134644"/>
              <a:gd name="connsiteX7" fmla="*/ 3393284 w 4610891"/>
              <a:gd name="connsiteY7" fmla="*/ 1935165 h 4134644"/>
              <a:gd name="connsiteX8" fmla="*/ 3438527 w 4610891"/>
              <a:gd name="connsiteY8" fmla="*/ 1939928 h 4134644"/>
              <a:gd name="connsiteX9" fmla="*/ 3557590 w 4610891"/>
              <a:gd name="connsiteY9" fmla="*/ 1861346 h 4134644"/>
              <a:gd name="connsiteX10" fmla="*/ 3586165 w 4610891"/>
              <a:gd name="connsiteY10" fmla="*/ 1861346 h 4134644"/>
              <a:gd name="connsiteX11" fmla="*/ 3601241 w 4610891"/>
              <a:gd name="connsiteY11" fmla="*/ 1904206 h 4134644"/>
              <a:gd name="connsiteX12" fmla="*/ 4500565 w 4610891"/>
              <a:gd name="connsiteY12" fmla="*/ 2092328 h 4134644"/>
              <a:gd name="connsiteX13" fmla="*/ 4610891 w 4610891"/>
              <a:gd name="connsiteY13" fmla="*/ 2138363 h 4134644"/>
              <a:gd name="connsiteX14" fmla="*/ 4004466 w 4610891"/>
              <a:gd name="connsiteY14" fmla="*/ 3068638 h 4134644"/>
              <a:gd name="connsiteX15" fmla="*/ 3888584 w 4610891"/>
              <a:gd name="connsiteY15" fmla="*/ 3018634 h 4134644"/>
              <a:gd name="connsiteX16" fmla="*/ 3852865 w 4610891"/>
              <a:gd name="connsiteY16" fmla="*/ 3097215 h 4134644"/>
              <a:gd name="connsiteX17" fmla="*/ 3548065 w 4610891"/>
              <a:gd name="connsiteY17" fmla="*/ 3190084 h 4134644"/>
              <a:gd name="connsiteX18" fmla="*/ 3255171 w 4610891"/>
              <a:gd name="connsiteY18" fmla="*/ 3173415 h 4134644"/>
              <a:gd name="connsiteX19" fmla="*/ 3148015 w 4610891"/>
              <a:gd name="connsiteY19" fmla="*/ 3211515 h 4134644"/>
              <a:gd name="connsiteX20" fmla="*/ 3212309 w 4610891"/>
              <a:gd name="connsiteY20" fmla="*/ 3280571 h 4134644"/>
              <a:gd name="connsiteX21" fmla="*/ 2909890 w 4610891"/>
              <a:gd name="connsiteY21" fmla="*/ 3563940 h 4134644"/>
              <a:gd name="connsiteX22" fmla="*/ 2919415 w 4610891"/>
              <a:gd name="connsiteY22" fmla="*/ 3582990 h 4134644"/>
              <a:gd name="connsiteX23" fmla="*/ 2867027 w 4610891"/>
              <a:gd name="connsiteY23" fmla="*/ 3659190 h 4134644"/>
              <a:gd name="connsiteX24" fmla="*/ 2843215 w 4610891"/>
              <a:gd name="connsiteY24" fmla="*/ 3656809 h 4134644"/>
              <a:gd name="connsiteX25" fmla="*/ 2721768 w 4610891"/>
              <a:gd name="connsiteY25" fmla="*/ 3778252 h 4134644"/>
              <a:gd name="connsiteX26" fmla="*/ 2584449 w 4610891"/>
              <a:gd name="connsiteY26" fmla="*/ 4134644 h 4134644"/>
              <a:gd name="connsiteX27" fmla="*/ 2309812 w 4610891"/>
              <a:gd name="connsiteY27" fmla="*/ 3854453 h 4134644"/>
              <a:gd name="connsiteX28" fmla="*/ 1427956 w 4610891"/>
              <a:gd name="connsiteY28" fmla="*/ 3665540 h 4134644"/>
              <a:gd name="connsiteX29" fmla="*/ 1407318 w 4610891"/>
              <a:gd name="connsiteY29" fmla="*/ 3632996 h 4134644"/>
              <a:gd name="connsiteX30" fmla="*/ 1228724 w 4610891"/>
              <a:gd name="connsiteY30" fmla="*/ 3706815 h 4134644"/>
              <a:gd name="connsiteX31" fmla="*/ 1193007 w 4610891"/>
              <a:gd name="connsiteY31" fmla="*/ 3652046 h 4134644"/>
              <a:gd name="connsiteX32" fmla="*/ 1052513 w 4610891"/>
              <a:gd name="connsiteY32" fmla="*/ 3604421 h 4134644"/>
              <a:gd name="connsiteX33" fmla="*/ 923925 w 4610891"/>
              <a:gd name="connsiteY33" fmla="*/ 3713959 h 4134644"/>
              <a:gd name="connsiteX34" fmla="*/ 681038 w 4610891"/>
              <a:gd name="connsiteY34" fmla="*/ 3602040 h 4134644"/>
              <a:gd name="connsiteX35" fmla="*/ 361950 w 4610891"/>
              <a:gd name="connsiteY35" fmla="*/ 3521078 h 4134644"/>
              <a:gd name="connsiteX36" fmla="*/ 295275 w 4610891"/>
              <a:gd name="connsiteY36" fmla="*/ 3263902 h 4134644"/>
              <a:gd name="connsiteX37" fmla="*/ 315120 w 4610891"/>
              <a:gd name="connsiteY37" fmla="*/ 3221040 h 4134644"/>
              <a:gd name="connsiteX38" fmla="*/ 333375 w 4610891"/>
              <a:gd name="connsiteY38" fmla="*/ 3061496 h 4134644"/>
              <a:gd name="connsiteX39" fmla="*/ 238125 w 4610891"/>
              <a:gd name="connsiteY39" fmla="*/ 2820990 h 4134644"/>
              <a:gd name="connsiteX40" fmla="*/ 54769 w 4610891"/>
              <a:gd name="connsiteY40" fmla="*/ 2573340 h 4134644"/>
              <a:gd name="connsiteX41" fmla="*/ 97632 w 4610891"/>
              <a:gd name="connsiteY41" fmla="*/ 2525715 h 4134644"/>
              <a:gd name="connsiteX42" fmla="*/ 0 w 4610891"/>
              <a:gd name="connsiteY42" fmla="*/ 2011365 h 4134644"/>
              <a:gd name="connsiteX43" fmla="*/ 336547 w 4610891"/>
              <a:gd name="connsiteY43" fmla="*/ 1804988 h 4134644"/>
              <a:gd name="connsiteX44" fmla="*/ 1938335 w 4610891"/>
              <a:gd name="connsiteY44" fmla="*/ 661194 h 4134644"/>
              <a:gd name="connsiteX45" fmla="*/ 2536029 w 4610891"/>
              <a:gd name="connsiteY45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359946 w 4610891"/>
              <a:gd name="connsiteY6" fmla="*/ 1875634 h 4134644"/>
              <a:gd name="connsiteX7" fmla="*/ 3393284 w 4610891"/>
              <a:gd name="connsiteY7" fmla="*/ 1935165 h 4134644"/>
              <a:gd name="connsiteX8" fmla="*/ 3438527 w 4610891"/>
              <a:gd name="connsiteY8" fmla="*/ 1939928 h 4134644"/>
              <a:gd name="connsiteX9" fmla="*/ 3557590 w 4610891"/>
              <a:gd name="connsiteY9" fmla="*/ 1861346 h 4134644"/>
              <a:gd name="connsiteX10" fmla="*/ 3586165 w 4610891"/>
              <a:gd name="connsiteY10" fmla="*/ 1861346 h 4134644"/>
              <a:gd name="connsiteX11" fmla="*/ 3601241 w 4610891"/>
              <a:gd name="connsiteY11" fmla="*/ 1904206 h 4134644"/>
              <a:gd name="connsiteX12" fmla="*/ 4500565 w 4610891"/>
              <a:gd name="connsiteY12" fmla="*/ 2092328 h 4134644"/>
              <a:gd name="connsiteX13" fmla="*/ 4610891 w 4610891"/>
              <a:gd name="connsiteY13" fmla="*/ 2138363 h 4134644"/>
              <a:gd name="connsiteX14" fmla="*/ 4004466 w 4610891"/>
              <a:gd name="connsiteY14" fmla="*/ 3068638 h 4134644"/>
              <a:gd name="connsiteX15" fmla="*/ 3888584 w 4610891"/>
              <a:gd name="connsiteY15" fmla="*/ 3018634 h 4134644"/>
              <a:gd name="connsiteX16" fmla="*/ 3852865 w 4610891"/>
              <a:gd name="connsiteY16" fmla="*/ 3097215 h 4134644"/>
              <a:gd name="connsiteX17" fmla="*/ 3548065 w 4610891"/>
              <a:gd name="connsiteY17" fmla="*/ 3190084 h 4134644"/>
              <a:gd name="connsiteX18" fmla="*/ 3255171 w 4610891"/>
              <a:gd name="connsiteY18" fmla="*/ 3173415 h 4134644"/>
              <a:gd name="connsiteX19" fmla="*/ 3148015 w 4610891"/>
              <a:gd name="connsiteY19" fmla="*/ 3211515 h 4134644"/>
              <a:gd name="connsiteX20" fmla="*/ 3212309 w 4610891"/>
              <a:gd name="connsiteY20" fmla="*/ 3280571 h 4134644"/>
              <a:gd name="connsiteX21" fmla="*/ 2909890 w 4610891"/>
              <a:gd name="connsiteY21" fmla="*/ 3563940 h 4134644"/>
              <a:gd name="connsiteX22" fmla="*/ 2919415 w 4610891"/>
              <a:gd name="connsiteY22" fmla="*/ 3582990 h 4134644"/>
              <a:gd name="connsiteX23" fmla="*/ 2867027 w 4610891"/>
              <a:gd name="connsiteY23" fmla="*/ 3659190 h 4134644"/>
              <a:gd name="connsiteX24" fmla="*/ 2843215 w 4610891"/>
              <a:gd name="connsiteY24" fmla="*/ 3656809 h 4134644"/>
              <a:gd name="connsiteX25" fmla="*/ 2721768 w 4610891"/>
              <a:gd name="connsiteY25" fmla="*/ 3778252 h 4134644"/>
              <a:gd name="connsiteX26" fmla="*/ 2584449 w 4610891"/>
              <a:gd name="connsiteY26" fmla="*/ 4134644 h 4134644"/>
              <a:gd name="connsiteX27" fmla="*/ 2309812 w 4610891"/>
              <a:gd name="connsiteY27" fmla="*/ 3854453 h 4134644"/>
              <a:gd name="connsiteX28" fmla="*/ 1427956 w 4610891"/>
              <a:gd name="connsiteY28" fmla="*/ 3665540 h 4134644"/>
              <a:gd name="connsiteX29" fmla="*/ 1407318 w 4610891"/>
              <a:gd name="connsiteY29" fmla="*/ 3632996 h 4134644"/>
              <a:gd name="connsiteX30" fmla="*/ 1228724 w 4610891"/>
              <a:gd name="connsiteY30" fmla="*/ 3706815 h 4134644"/>
              <a:gd name="connsiteX31" fmla="*/ 1193007 w 4610891"/>
              <a:gd name="connsiteY31" fmla="*/ 3652046 h 4134644"/>
              <a:gd name="connsiteX32" fmla="*/ 1052513 w 4610891"/>
              <a:gd name="connsiteY32" fmla="*/ 3604421 h 4134644"/>
              <a:gd name="connsiteX33" fmla="*/ 923925 w 4610891"/>
              <a:gd name="connsiteY33" fmla="*/ 3713959 h 4134644"/>
              <a:gd name="connsiteX34" fmla="*/ 681038 w 4610891"/>
              <a:gd name="connsiteY34" fmla="*/ 3602040 h 4134644"/>
              <a:gd name="connsiteX35" fmla="*/ 361950 w 4610891"/>
              <a:gd name="connsiteY35" fmla="*/ 3521078 h 4134644"/>
              <a:gd name="connsiteX36" fmla="*/ 295275 w 4610891"/>
              <a:gd name="connsiteY36" fmla="*/ 3263902 h 4134644"/>
              <a:gd name="connsiteX37" fmla="*/ 315120 w 4610891"/>
              <a:gd name="connsiteY37" fmla="*/ 3221040 h 4134644"/>
              <a:gd name="connsiteX38" fmla="*/ 333375 w 4610891"/>
              <a:gd name="connsiteY38" fmla="*/ 3061496 h 4134644"/>
              <a:gd name="connsiteX39" fmla="*/ 238125 w 4610891"/>
              <a:gd name="connsiteY39" fmla="*/ 2820990 h 4134644"/>
              <a:gd name="connsiteX40" fmla="*/ 54769 w 4610891"/>
              <a:gd name="connsiteY40" fmla="*/ 2573340 h 4134644"/>
              <a:gd name="connsiteX41" fmla="*/ 97632 w 4610891"/>
              <a:gd name="connsiteY41" fmla="*/ 2525715 h 4134644"/>
              <a:gd name="connsiteX42" fmla="*/ 0 w 4610891"/>
              <a:gd name="connsiteY42" fmla="*/ 2011365 h 4134644"/>
              <a:gd name="connsiteX43" fmla="*/ 336547 w 4610891"/>
              <a:gd name="connsiteY43" fmla="*/ 1804988 h 4134644"/>
              <a:gd name="connsiteX44" fmla="*/ 1938335 w 4610891"/>
              <a:gd name="connsiteY44" fmla="*/ 661194 h 4134644"/>
              <a:gd name="connsiteX45" fmla="*/ 2536029 w 4610891"/>
              <a:gd name="connsiteY45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231359 w 4610891"/>
              <a:gd name="connsiteY6" fmla="*/ 1842296 h 4134644"/>
              <a:gd name="connsiteX7" fmla="*/ 3359946 w 4610891"/>
              <a:gd name="connsiteY7" fmla="*/ 1875634 h 4134644"/>
              <a:gd name="connsiteX8" fmla="*/ 3393284 w 4610891"/>
              <a:gd name="connsiteY8" fmla="*/ 1935165 h 4134644"/>
              <a:gd name="connsiteX9" fmla="*/ 3438527 w 4610891"/>
              <a:gd name="connsiteY9" fmla="*/ 1939928 h 4134644"/>
              <a:gd name="connsiteX10" fmla="*/ 3557590 w 4610891"/>
              <a:gd name="connsiteY10" fmla="*/ 1861346 h 4134644"/>
              <a:gd name="connsiteX11" fmla="*/ 3586165 w 4610891"/>
              <a:gd name="connsiteY11" fmla="*/ 1861346 h 4134644"/>
              <a:gd name="connsiteX12" fmla="*/ 3601241 w 4610891"/>
              <a:gd name="connsiteY12" fmla="*/ 1904206 h 4134644"/>
              <a:gd name="connsiteX13" fmla="*/ 4500565 w 4610891"/>
              <a:gd name="connsiteY13" fmla="*/ 2092328 h 4134644"/>
              <a:gd name="connsiteX14" fmla="*/ 4610891 w 4610891"/>
              <a:gd name="connsiteY14" fmla="*/ 2138363 h 4134644"/>
              <a:gd name="connsiteX15" fmla="*/ 4004466 w 4610891"/>
              <a:gd name="connsiteY15" fmla="*/ 3068638 h 4134644"/>
              <a:gd name="connsiteX16" fmla="*/ 3888584 w 4610891"/>
              <a:gd name="connsiteY16" fmla="*/ 3018634 h 4134644"/>
              <a:gd name="connsiteX17" fmla="*/ 3852865 w 4610891"/>
              <a:gd name="connsiteY17" fmla="*/ 3097215 h 4134644"/>
              <a:gd name="connsiteX18" fmla="*/ 3548065 w 4610891"/>
              <a:gd name="connsiteY18" fmla="*/ 3190084 h 4134644"/>
              <a:gd name="connsiteX19" fmla="*/ 3255171 w 4610891"/>
              <a:gd name="connsiteY19" fmla="*/ 3173415 h 4134644"/>
              <a:gd name="connsiteX20" fmla="*/ 3148015 w 4610891"/>
              <a:gd name="connsiteY20" fmla="*/ 3211515 h 4134644"/>
              <a:gd name="connsiteX21" fmla="*/ 3212309 w 4610891"/>
              <a:gd name="connsiteY21" fmla="*/ 3280571 h 4134644"/>
              <a:gd name="connsiteX22" fmla="*/ 2909890 w 4610891"/>
              <a:gd name="connsiteY22" fmla="*/ 3563940 h 4134644"/>
              <a:gd name="connsiteX23" fmla="*/ 2919415 w 4610891"/>
              <a:gd name="connsiteY23" fmla="*/ 3582990 h 4134644"/>
              <a:gd name="connsiteX24" fmla="*/ 2867027 w 4610891"/>
              <a:gd name="connsiteY24" fmla="*/ 3659190 h 4134644"/>
              <a:gd name="connsiteX25" fmla="*/ 2843215 w 4610891"/>
              <a:gd name="connsiteY25" fmla="*/ 3656809 h 4134644"/>
              <a:gd name="connsiteX26" fmla="*/ 2721768 w 4610891"/>
              <a:gd name="connsiteY26" fmla="*/ 3778252 h 4134644"/>
              <a:gd name="connsiteX27" fmla="*/ 2584449 w 4610891"/>
              <a:gd name="connsiteY27" fmla="*/ 4134644 h 4134644"/>
              <a:gd name="connsiteX28" fmla="*/ 2309812 w 4610891"/>
              <a:gd name="connsiteY28" fmla="*/ 3854453 h 4134644"/>
              <a:gd name="connsiteX29" fmla="*/ 1427956 w 4610891"/>
              <a:gd name="connsiteY29" fmla="*/ 3665540 h 4134644"/>
              <a:gd name="connsiteX30" fmla="*/ 1407318 w 4610891"/>
              <a:gd name="connsiteY30" fmla="*/ 3632996 h 4134644"/>
              <a:gd name="connsiteX31" fmla="*/ 1228724 w 4610891"/>
              <a:gd name="connsiteY31" fmla="*/ 3706815 h 4134644"/>
              <a:gd name="connsiteX32" fmla="*/ 1193007 w 4610891"/>
              <a:gd name="connsiteY32" fmla="*/ 3652046 h 4134644"/>
              <a:gd name="connsiteX33" fmla="*/ 1052513 w 4610891"/>
              <a:gd name="connsiteY33" fmla="*/ 3604421 h 4134644"/>
              <a:gd name="connsiteX34" fmla="*/ 923925 w 4610891"/>
              <a:gd name="connsiteY34" fmla="*/ 3713959 h 4134644"/>
              <a:gd name="connsiteX35" fmla="*/ 681038 w 4610891"/>
              <a:gd name="connsiteY35" fmla="*/ 3602040 h 4134644"/>
              <a:gd name="connsiteX36" fmla="*/ 361950 w 4610891"/>
              <a:gd name="connsiteY36" fmla="*/ 3521078 h 4134644"/>
              <a:gd name="connsiteX37" fmla="*/ 295275 w 4610891"/>
              <a:gd name="connsiteY37" fmla="*/ 3263902 h 4134644"/>
              <a:gd name="connsiteX38" fmla="*/ 315120 w 4610891"/>
              <a:gd name="connsiteY38" fmla="*/ 3221040 h 4134644"/>
              <a:gd name="connsiteX39" fmla="*/ 333375 w 4610891"/>
              <a:gd name="connsiteY39" fmla="*/ 3061496 h 4134644"/>
              <a:gd name="connsiteX40" fmla="*/ 238125 w 4610891"/>
              <a:gd name="connsiteY40" fmla="*/ 2820990 h 4134644"/>
              <a:gd name="connsiteX41" fmla="*/ 54769 w 4610891"/>
              <a:gd name="connsiteY41" fmla="*/ 2573340 h 4134644"/>
              <a:gd name="connsiteX42" fmla="*/ 97632 w 4610891"/>
              <a:gd name="connsiteY42" fmla="*/ 2525715 h 4134644"/>
              <a:gd name="connsiteX43" fmla="*/ 0 w 4610891"/>
              <a:gd name="connsiteY43" fmla="*/ 2011365 h 4134644"/>
              <a:gd name="connsiteX44" fmla="*/ 336547 w 4610891"/>
              <a:gd name="connsiteY44" fmla="*/ 1804988 h 4134644"/>
              <a:gd name="connsiteX45" fmla="*/ 1938335 w 4610891"/>
              <a:gd name="connsiteY45" fmla="*/ 661194 h 4134644"/>
              <a:gd name="connsiteX46" fmla="*/ 2536029 w 4610891"/>
              <a:gd name="connsiteY4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231359 w 4610891"/>
              <a:gd name="connsiteY6" fmla="*/ 1842296 h 4134644"/>
              <a:gd name="connsiteX7" fmla="*/ 3359946 w 4610891"/>
              <a:gd name="connsiteY7" fmla="*/ 1875634 h 4134644"/>
              <a:gd name="connsiteX8" fmla="*/ 3393284 w 4610891"/>
              <a:gd name="connsiteY8" fmla="*/ 1935165 h 4134644"/>
              <a:gd name="connsiteX9" fmla="*/ 3438527 w 4610891"/>
              <a:gd name="connsiteY9" fmla="*/ 1939928 h 4134644"/>
              <a:gd name="connsiteX10" fmla="*/ 3557590 w 4610891"/>
              <a:gd name="connsiteY10" fmla="*/ 1861346 h 4134644"/>
              <a:gd name="connsiteX11" fmla="*/ 3586165 w 4610891"/>
              <a:gd name="connsiteY11" fmla="*/ 1861346 h 4134644"/>
              <a:gd name="connsiteX12" fmla="*/ 3601241 w 4610891"/>
              <a:gd name="connsiteY12" fmla="*/ 1904206 h 4134644"/>
              <a:gd name="connsiteX13" fmla="*/ 4500565 w 4610891"/>
              <a:gd name="connsiteY13" fmla="*/ 2092328 h 4134644"/>
              <a:gd name="connsiteX14" fmla="*/ 4610891 w 4610891"/>
              <a:gd name="connsiteY14" fmla="*/ 2138363 h 4134644"/>
              <a:gd name="connsiteX15" fmla="*/ 4004466 w 4610891"/>
              <a:gd name="connsiteY15" fmla="*/ 3068638 h 4134644"/>
              <a:gd name="connsiteX16" fmla="*/ 3888584 w 4610891"/>
              <a:gd name="connsiteY16" fmla="*/ 3018634 h 4134644"/>
              <a:gd name="connsiteX17" fmla="*/ 3852865 w 4610891"/>
              <a:gd name="connsiteY17" fmla="*/ 3097215 h 4134644"/>
              <a:gd name="connsiteX18" fmla="*/ 3548065 w 4610891"/>
              <a:gd name="connsiteY18" fmla="*/ 3190084 h 4134644"/>
              <a:gd name="connsiteX19" fmla="*/ 3255171 w 4610891"/>
              <a:gd name="connsiteY19" fmla="*/ 3173415 h 4134644"/>
              <a:gd name="connsiteX20" fmla="*/ 3148015 w 4610891"/>
              <a:gd name="connsiteY20" fmla="*/ 3211515 h 4134644"/>
              <a:gd name="connsiteX21" fmla="*/ 3212309 w 4610891"/>
              <a:gd name="connsiteY21" fmla="*/ 3280571 h 4134644"/>
              <a:gd name="connsiteX22" fmla="*/ 2909890 w 4610891"/>
              <a:gd name="connsiteY22" fmla="*/ 3563940 h 4134644"/>
              <a:gd name="connsiteX23" fmla="*/ 2919415 w 4610891"/>
              <a:gd name="connsiteY23" fmla="*/ 3582990 h 4134644"/>
              <a:gd name="connsiteX24" fmla="*/ 2867027 w 4610891"/>
              <a:gd name="connsiteY24" fmla="*/ 3659190 h 4134644"/>
              <a:gd name="connsiteX25" fmla="*/ 2843215 w 4610891"/>
              <a:gd name="connsiteY25" fmla="*/ 3656809 h 4134644"/>
              <a:gd name="connsiteX26" fmla="*/ 2721768 w 4610891"/>
              <a:gd name="connsiteY26" fmla="*/ 3778252 h 4134644"/>
              <a:gd name="connsiteX27" fmla="*/ 2584449 w 4610891"/>
              <a:gd name="connsiteY27" fmla="*/ 4134644 h 4134644"/>
              <a:gd name="connsiteX28" fmla="*/ 2309812 w 4610891"/>
              <a:gd name="connsiteY28" fmla="*/ 3854453 h 4134644"/>
              <a:gd name="connsiteX29" fmla="*/ 1427956 w 4610891"/>
              <a:gd name="connsiteY29" fmla="*/ 3665540 h 4134644"/>
              <a:gd name="connsiteX30" fmla="*/ 1407318 w 4610891"/>
              <a:gd name="connsiteY30" fmla="*/ 3632996 h 4134644"/>
              <a:gd name="connsiteX31" fmla="*/ 1228724 w 4610891"/>
              <a:gd name="connsiteY31" fmla="*/ 3706815 h 4134644"/>
              <a:gd name="connsiteX32" fmla="*/ 1193007 w 4610891"/>
              <a:gd name="connsiteY32" fmla="*/ 3652046 h 4134644"/>
              <a:gd name="connsiteX33" fmla="*/ 1052513 w 4610891"/>
              <a:gd name="connsiteY33" fmla="*/ 3604421 h 4134644"/>
              <a:gd name="connsiteX34" fmla="*/ 923925 w 4610891"/>
              <a:gd name="connsiteY34" fmla="*/ 3713959 h 4134644"/>
              <a:gd name="connsiteX35" fmla="*/ 681038 w 4610891"/>
              <a:gd name="connsiteY35" fmla="*/ 3602040 h 4134644"/>
              <a:gd name="connsiteX36" fmla="*/ 361950 w 4610891"/>
              <a:gd name="connsiteY36" fmla="*/ 3521078 h 4134644"/>
              <a:gd name="connsiteX37" fmla="*/ 295275 w 4610891"/>
              <a:gd name="connsiteY37" fmla="*/ 3263902 h 4134644"/>
              <a:gd name="connsiteX38" fmla="*/ 315120 w 4610891"/>
              <a:gd name="connsiteY38" fmla="*/ 3221040 h 4134644"/>
              <a:gd name="connsiteX39" fmla="*/ 333375 w 4610891"/>
              <a:gd name="connsiteY39" fmla="*/ 3061496 h 4134644"/>
              <a:gd name="connsiteX40" fmla="*/ 238125 w 4610891"/>
              <a:gd name="connsiteY40" fmla="*/ 2820990 h 4134644"/>
              <a:gd name="connsiteX41" fmla="*/ 54769 w 4610891"/>
              <a:gd name="connsiteY41" fmla="*/ 2573340 h 4134644"/>
              <a:gd name="connsiteX42" fmla="*/ 97632 w 4610891"/>
              <a:gd name="connsiteY42" fmla="*/ 2525715 h 4134644"/>
              <a:gd name="connsiteX43" fmla="*/ 0 w 4610891"/>
              <a:gd name="connsiteY43" fmla="*/ 2011365 h 4134644"/>
              <a:gd name="connsiteX44" fmla="*/ 336547 w 4610891"/>
              <a:gd name="connsiteY44" fmla="*/ 1804988 h 4134644"/>
              <a:gd name="connsiteX45" fmla="*/ 1938335 w 4610891"/>
              <a:gd name="connsiteY45" fmla="*/ 661194 h 4134644"/>
              <a:gd name="connsiteX46" fmla="*/ 2536029 w 4610891"/>
              <a:gd name="connsiteY4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231359 w 4610891"/>
              <a:gd name="connsiteY6" fmla="*/ 1842296 h 4134644"/>
              <a:gd name="connsiteX7" fmla="*/ 3359946 w 4610891"/>
              <a:gd name="connsiteY7" fmla="*/ 1875634 h 4134644"/>
              <a:gd name="connsiteX8" fmla="*/ 3393284 w 4610891"/>
              <a:gd name="connsiteY8" fmla="*/ 1935165 h 4134644"/>
              <a:gd name="connsiteX9" fmla="*/ 3438527 w 4610891"/>
              <a:gd name="connsiteY9" fmla="*/ 1939928 h 4134644"/>
              <a:gd name="connsiteX10" fmla="*/ 3557590 w 4610891"/>
              <a:gd name="connsiteY10" fmla="*/ 1861346 h 4134644"/>
              <a:gd name="connsiteX11" fmla="*/ 3586165 w 4610891"/>
              <a:gd name="connsiteY11" fmla="*/ 1861346 h 4134644"/>
              <a:gd name="connsiteX12" fmla="*/ 3601241 w 4610891"/>
              <a:gd name="connsiteY12" fmla="*/ 1904206 h 4134644"/>
              <a:gd name="connsiteX13" fmla="*/ 4500565 w 4610891"/>
              <a:gd name="connsiteY13" fmla="*/ 2092328 h 4134644"/>
              <a:gd name="connsiteX14" fmla="*/ 4610891 w 4610891"/>
              <a:gd name="connsiteY14" fmla="*/ 2138363 h 4134644"/>
              <a:gd name="connsiteX15" fmla="*/ 4004466 w 4610891"/>
              <a:gd name="connsiteY15" fmla="*/ 3068638 h 4134644"/>
              <a:gd name="connsiteX16" fmla="*/ 3888584 w 4610891"/>
              <a:gd name="connsiteY16" fmla="*/ 3018634 h 4134644"/>
              <a:gd name="connsiteX17" fmla="*/ 3852865 w 4610891"/>
              <a:gd name="connsiteY17" fmla="*/ 3097215 h 4134644"/>
              <a:gd name="connsiteX18" fmla="*/ 3548065 w 4610891"/>
              <a:gd name="connsiteY18" fmla="*/ 3190084 h 4134644"/>
              <a:gd name="connsiteX19" fmla="*/ 3255171 w 4610891"/>
              <a:gd name="connsiteY19" fmla="*/ 3173415 h 4134644"/>
              <a:gd name="connsiteX20" fmla="*/ 3148015 w 4610891"/>
              <a:gd name="connsiteY20" fmla="*/ 3211515 h 4134644"/>
              <a:gd name="connsiteX21" fmla="*/ 3212309 w 4610891"/>
              <a:gd name="connsiteY21" fmla="*/ 3280571 h 4134644"/>
              <a:gd name="connsiteX22" fmla="*/ 2909890 w 4610891"/>
              <a:gd name="connsiteY22" fmla="*/ 3563940 h 4134644"/>
              <a:gd name="connsiteX23" fmla="*/ 2919415 w 4610891"/>
              <a:gd name="connsiteY23" fmla="*/ 3582990 h 4134644"/>
              <a:gd name="connsiteX24" fmla="*/ 2867027 w 4610891"/>
              <a:gd name="connsiteY24" fmla="*/ 3659190 h 4134644"/>
              <a:gd name="connsiteX25" fmla="*/ 2843215 w 4610891"/>
              <a:gd name="connsiteY25" fmla="*/ 3656809 h 4134644"/>
              <a:gd name="connsiteX26" fmla="*/ 2721768 w 4610891"/>
              <a:gd name="connsiteY26" fmla="*/ 3778252 h 4134644"/>
              <a:gd name="connsiteX27" fmla="*/ 2584449 w 4610891"/>
              <a:gd name="connsiteY27" fmla="*/ 4134644 h 4134644"/>
              <a:gd name="connsiteX28" fmla="*/ 2309812 w 4610891"/>
              <a:gd name="connsiteY28" fmla="*/ 3854453 h 4134644"/>
              <a:gd name="connsiteX29" fmla="*/ 1427956 w 4610891"/>
              <a:gd name="connsiteY29" fmla="*/ 3665540 h 4134644"/>
              <a:gd name="connsiteX30" fmla="*/ 1407318 w 4610891"/>
              <a:gd name="connsiteY30" fmla="*/ 3632996 h 4134644"/>
              <a:gd name="connsiteX31" fmla="*/ 1228724 w 4610891"/>
              <a:gd name="connsiteY31" fmla="*/ 3706815 h 4134644"/>
              <a:gd name="connsiteX32" fmla="*/ 1193007 w 4610891"/>
              <a:gd name="connsiteY32" fmla="*/ 3652046 h 4134644"/>
              <a:gd name="connsiteX33" fmla="*/ 1052513 w 4610891"/>
              <a:gd name="connsiteY33" fmla="*/ 3604421 h 4134644"/>
              <a:gd name="connsiteX34" fmla="*/ 923925 w 4610891"/>
              <a:gd name="connsiteY34" fmla="*/ 3713959 h 4134644"/>
              <a:gd name="connsiteX35" fmla="*/ 681038 w 4610891"/>
              <a:gd name="connsiteY35" fmla="*/ 3602040 h 4134644"/>
              <a:gd name="connsiteX36" fmla="*/ 361950 w 4610891"/>
              <a:gd name="connsiteY36" fmla="*/ 3521078 h 4134644"/>
              <a:gd name="connsiteX37" fmla="*/ 295275 w 4610891"/>
              <a:gd name="connsiteY37" fmla="*/ 3263902 h 4134644"/>
              <a:gd name="connsiteX38" fmla="*/ 315120 w 4610891"/>
              <a:gd name="connsiteY38" fmla="*/ 3221040 h 4134644"/>
              <a:gd name="connsiteX39" fmla="*/ 333375 w 4610891"/>
              <a:gd name="connsiteY39" fmla="*/ 3061496 h 4134644"/>
              <a:gd name="connsiteX40" fmla="*/ 238125 w 4610891"/>
              <a:gd name="connsiteY40" fmla="*/ 2820990 h 4134644"/>
              <a:gd name="connsiteX41" fmla="*/ 54769 w 4610891"/>
              <a:gd name="connsiteY41" fmla="*/ 2573340 h 4134644"/>
              <a:gd name="connsiteX42" fmla="*/ 97632 w 4610891"/>
              <a:gd name="connsiteY42" fmla="*/ 2525715 h 4134644"/>
              <a:gd name="connsiteX43" fmla="*/ 0 w 4610891"/>
              <a:gd name="connsiteY43" fmla="*/ 2011365 h 4134644"/>
              <a:gd name="connsiteX44" fmla="*/ 336547 w 4610891"/>
              <a:gd name="connsiteY44" fmla="*/ 1804988 h 4134644"/>
              <a:gd name="connsiteX45" fmla="*/ 1938335 w 4610891"/>
              <a:gd name="connsiteY45" fmla="*/ 661194 h 4134644"/>
              <a:gd name="connsiteX46" fmla="*/ 2536029 w 4610891"/>
              <a:gd name="connsiteY4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243266 w 4610891"/>
              <a:gd name="connsiteY6" fmla="*/ 1842296 h 4134644"/>
              <a:gd name="connsiteX7" fmla="*/ 3359946 w 4610891"/>
              <a:gd name="connsiteY7" fmla="*/ 1875634 h 4134644"/>
              <a:gd name="connsiteX8" fmla="*/ 3393284 w 4610891"/>
              <a:gd name="connsiteY8" fmla="*/ 1935165 h 4134644"/>
              <a:gd name="connsiteX9" fmla="*/ 3438527 w 4610891"/>
              <a:gd name="connsiteY9" fmla="*/ 1939928 h 4134644"/>
              <a:gd name="connsiteX10" fmla="*/ 3557590 w 4610891"/>
              <a:gd name="connsiteY10" fmla="*/ 1861346 h 4134644"/>
              <a:gd name="connsiteX11" fmla="*/ 3586165 w 4610891"/>
              <a:gd name="connsiteY11" fmla="*/ 1861346 h 4134644"/>
              <a:gd name="connsiteX12" fmla="*/ 3601241 w 4610891"/>
              <a:gd name="connsiteY12" fmla="*/ 1904206 h 4134644"/>
              <a:gd name="connsiteX13" fmla="*/ 4500565 w 4610891"/>
              <a:gd name="connsiteY13" fmla="*/ 2092328 h 4134644"/>
              <a:gd name="connsiteX14" fmla="*/ 4610891 w 4610891"/>
              <a:gd name="connsiteY14" fmla="*/ 2138363 h 4134644"/>
              <a:gd name="connsiteX15" fmla="*/ 4004466 w 4610891"/>
              <a:gd name="connsiteY15" fmla="*/ 3068638 h 4134644"/>
              <a:gd name="connsiteX16" fmla="*/ 3888584 w 4610891"/>
              <a:gd name="connsiteY16" fmla="*/ 3018634 h 4134644"/>
              <a:gd name="connsiteX17" fmla="*/ 3852865 w 4610891"/>
              <a:gd name="connsiteY17" fmla="*/ 3097215 h 4134644"/>
              <a:gd name="connsiteX18" fmla="*/ 3548065 w 4610891"/>
              <a:gd name="connsiteY18" fmla="*/ 3190084 h 4134644"/>
              <a:gd name="connsiteX19" fmla="*/ 3255171 w 4610891"/>
              <a:gd name="connsiteY19" fmla="*/ 3173415 h 4134644"/>
              <a:gd name="connsiteX20" fmla="*/ 3148015 w 4610891"/>
              <a:gd name="connsiteY20" fmla="*/ 3211515 h 4134644"/>
              <a:gd name="connsiteX21" fmla="*/ 3212309 w 4610891"/>
              <a:gd name="connsiteY21" fmla="*/ 3280571 h 4134644"/>
              <a:gd name="connsiteX22" fmla="*/ 2909890 w 4610891"/>
              <a:gd name="connsiteY22" fmla="*/ 3563940 h 4134644"/>
              <a:gd name="connsiteX23" fmla="*/ 2919415 w 4610891"/>
              <a:gd name="connsiteY23" fmla="*/ 3582990 h 4134644"/>
              <a:gd name="connsiteX24" fmla="*/ 2867027 w 4610891"/>
              <a:gd name="connsiteY24" fmla="*/ 3659190 h 4134644"/>
              <a:gd name="connsiteX25" fmla="*/ 2843215 w 4610891"/>
              <a:gd name="connsiteY25" fmla="*/ 3656809 h 4134644"/>
              <a:gd name="connsiteX26" fmla="*/ 2721768 w 4610891"/>
              <a:gd name="connsiteY26" fmla="*/ 3778252 h 4134644"/>
              <a:gd name="connsiteX27" fmla="*/ 2584449 w 4610891"/>
              <a:gd name="connsiteY27" fmla="*/ 4134644 h 4134644"/>
              <a:gd name="connsiteX28" fmla="*/ 2309812 w 4610891"/>
              <a:gd name="connsiteY28" fmla="*/ 3854453 h 4134644"/>
              <a:gd name="connsiteX29" fmla="*/ 1427956 w 4610891"/>
              <a:gd name="connsiteY29" fmla="*/ 3665540 h 4134644"/>
              <a:gd name="connsiteX30" fmla="*/ 1407318 w 4610891"/>
              <a:gd name="connsiteY30" fmla="*/ 3632996 h 4134644"/>
              <a:gd name="connsiteX31" fmla="*/ 1228724 w 4610891"/>
              <a:gd name="connsiteY31" fmla="*/ 3706815 h 4134644"/>
              <a:gd name="connsiteX32" fmla="*/ 1193007 w 4610891"/>
              <a:gd name="connsiteY32" fmla="*/ 3652046 h 4134644"/>
              <a:gd name="connsiteX33" fmla="*/ 1052513 w 4610891"/>
              <a:gd name="connsiteY33" fmla="*/ 3604421 h 4134644"/>
              <a:gd name="connsiteX34" fmla="*/ 923925 w 4610891"/>
              <a:gd name="connsiteY34" fmla="*/ 3713959 h 4134644"/>
              <a:gd name="connsiteX35" fmla="*/ 681038 w 4610891"/>
              <a:gd name="connsiteY35" fmla="*/ 3602040 h 4134644"/>
              <a:gd name="connsiteX36" fmla="*/ 361950 w 4610891"/>
              <a:gd name="connsiteY36" fmla="*/ 3521078 h 4134644"/>
              <a:gd name="connsiteX37" fmla="*/ 295275 w 4610891"/>
              <a:gd name="connsiteY37" fmla="*/ 3263902 h 4134644"/>
              <a:gd name="connsiteX38" fmla="*/ 315120 w 4610891"/>
              <a:gd name="connsiteY38" fmla="*/ 3221040 h 4134644"/>
              <a:gd name="connsiteX39" fmla="*/ 333375 w 4610891"/>
              <a:gd name="connsiteY39" fmla="*/ 3061496 h 4134644"/>
              <a:gd name="connsiteX40" fmla="*/ 238125 w 4610891"/>
              <a:gd name="connsiteY40" fmla="*/ 2820990 h 4134644"/>
              <a:gd name="connsiteX41" fmla="*/ 54769 w 4610891"/>
              <a:gd name="connsiteY41" fmla="*/ 2573340 h 4134644"/>
              <a:gd name="connsiteX42" fmla="*/ 97632 w 4610891"/>
              <a:gd name="connsiteY42" fmla="*/ 2525715 h 4134644"/>
              <a:gd name="connsiteX43" fmla="*/ 0 w 4610891"/>
              <a:gd name="connsiteY43" fmla="*/ 2011365 h 4134644"/>
              <a:gd name="connsiteX44" fmla="*/ 336547 w 4610891"/>
              <a:gd name="connsiteY44" fmla="*/ 1804988 h 4134644"/>
              <a:gd name="connsiteX45" fmla="*/ 1938335 w 4610891"/>
              <a:gd name="connsiteY45" fmla="*/ 661194 h 4134644"/>
              <a:gd name="connsiteX46" fmla="*/ 2536029 w 4610891"/>
              <a:gd name="connsiteY4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243266 w 4610891"/>
              <a:gd name="connsiteY6" fmla="*/ 1842296 h 4134644"/>
              <a:gd name="connsiteX7" fmla="*/ 3359946 w 4610891"/>
              <a:gd name="connsiteY7" fmla="*/ 1875634 h 4134644"/>
              <a:gd name="connsiteX8" fmla="*/ 3393284 w 4610891"/>
              <a:gd name="connsiteY8" fmla="*/ 1935165 h 4134644"/>
              <a:gd name="connsiteX9" fmla="*/ 3438527 w 4610891"/>
              <a:gd name="connsiteY9" fmla="*/ 1939928 h 4134644"/>
              <a:gd name="connsiteX10" fmla="*/ 3557590 w 4610891"/>
              <a:gd name="connsiteY10" fmla="*/ 1861346 h 4134644"/>
              <a:gd name="connsiteX11" fmla="*/ 3586165 w 4610891"/>
              <a:gd name="connsiteY11" fmla="*/ 1861346 h 4134644"/>
              <a:gd name="connsiteX12" fmla="*/ 3601241 w 4610891"/>
              <a:gd name="connsiteY12" fmla="*/ 1904206 h 4134644"/>
              <a:gd name="connsiteX13" fmla="*/ 4500565 w 4610891"/>
              <a:gd name="connsiteY13" fmla="*/ 2092328 h 4134644"/>
              <a:gd name="connsiteX14" fmla="*/ 4610891 w 4610891"/>
              <a:gd name="connsiteY14" fmla="*/ 2138363 h 4134644"/>
              <a:gd name="connsiteX15" fmla="*/ 4004466 w 4610891"/>
              <a:gd name="connsiteY15" fmla="*/ 3068638 h 4134644"/>
              <a:gd name="connsiteX16" fmla="*/ 3888584 w 4610891"/>
              <a:gd name="connsiteY16" fmla="*/ 3018634 h 4134644"/>
              <a:gd name="connsiteX17" fmla="*/ 3852865 w 4610891"/>
              <a:gd name="connsiteY17" fmla="*/ 3097215 h 4134644"/>
              <a:gd name="connsiteX18" fmla="*/ 3548065 w 4610891"/>
              <a:gd name="connsiteY18" fmla="*/ 3190084 h 4134644"/>
              <a:gd name="connsiteX19" fmla="*/ 3255171 w 4610891"/>
              <a:gd name="connsiteY19" fmla="*/ 3173415 h 4134644"/>
              <a:gd name="connsiteX20" fmla="*/ 3148015 w 4610891"/>
              <a:gd name="connsiteY20" fmla="*/ 3211515 h 4134644"/>
              <a:gd name="connsiteX21" fmla="*/ 3212309 w 4610891"/>
              <a:gd name="connsiteY21" fmla="*/ 3280571 h 4134644"/>
              <a:gd name="connsiteX22" fmla="*/ 2909890 w 4610891"/>
              <a:gd name="connsiteY22" fmla="*/ 3563940 h 4134644"/>
              <a:gd name="connsiteX23" fmla="*/ 2919415 w 4610891"/>
              <a:gd name="connsiteY23" fmla="*/ 3582990 h 4134644"/>
              <a:gd name="connsiteX24" fmla="*/ 2867027 w 4610891"/>
              <a:gd name="connsiteY24" fmla="*/ 3659190 h 4134644"/>
              <a:gd name="connsiteX25" fmla="*/ 2843215 w 4610891"/>
              <a:gd name="connsiteY25" fmla="*/ 3656809 h 4134644"/>
              <a:gd name="connsiteX26" fmla="*/ 2721768 w 4610891"/>
              <a:gd name="connsiteY26" fmla="*/ 3778252 h 4134644"/>
              <a:gd name="connsiteX27" fmla="*/ 2584449 w 4610891"/>
              <a:gd name="connsiteY27" fmla="*/ 4134644 h 4134644"/>
              <a:gd name="connsiteX28" fmla="*/ 2309812 w 4610891"/>
              <a:gd name="connsiteY28" fmla="*/ 3854453 h 4134644"/>
              <a:gd name="connsiteX29" fmla="*/ 1427956 w 4610891"/>
              <a:gd name="connsiteY29" fmla="*/ 3665540 h 4134644"/>
              <a:gd name="connsiteX30" fmla="*/ 1407318 w 4610891"/>
              <a:gd name="connsiteY30" fmla="*/ 3632996 h 4134644"/>
              <a:gd name="connsiteX31" fmla="*/ 1228724 w 4610891"/>
              <a:gd name="connsiteY31" fmla="*/ 3706815 h 4134644"/>
              <a:gd name="connsiteX32" fmla="*/ 1193007 w 4610891"/>
              <a:gd name="connsiteY32" fmla="*/ 3652046 h 4134644"/>
              <a:gd name="connsiteX33" fmla="*/ 1052513 w 4610891"/>
              <a:gd name="connsiteY33" fmla="*/ 3604421 h 4134644"/>
              <a:gd name="connsiteX34" fmla="*/ 923925 w 4610891"/>
              <a:gd name="connsiteY34" fmla="*/ 3713959 h 4134644"/>
              <a:gd name="connsiteX35" fmla="*/ 681038 w 4610891"/>
              <a:gd name="connsiteY35" fmla="*/ 3602040 h 4134644"/>
              <a:gd name="connsiteX36" fmla="*/ 361950 w 4610891"/>
              <a:gd name="connsiteY36" fmla="*/ 3521078 h 4134644"/>
              <a:gd name="connsiteX37" fmla="*/ 295275 w 4610891"/>
              <a:gd name="connsiteY37" fmla="*/ 3263902 h 4134644"/>
              <a:gd name="connsiteX38" fmla="*/ 315120 w 4610891"/>
              <a:gd name="connsiteY38" fmla="*/ 3221040 h 4134644"/>
              <a:gd name="connsiteX39" fmla="*/ 333375 w 4610891"/>
              <a:gd name="connsiteY39" fmla="*/ 3061496 h 4134644"/>
              <a:gd name="connsiteX40" fmla="*/ 238125 w 4610891"/>
              <a:gd name="connsiteY40" fmla="*/ 2820990 h 4134644"/>
              <a:gd name="connsiteX41" fmla="*/ 54769 w 4610891"/>
              <a:gd name="connsiteY41" fmla="*/ 2573340 h 4134644"/>
              <a:gd name="connsiteX42" fmla="*/ 97632 w 4610891"/>
              <a:gd name="connsiteY42" fmla="*/ 2525715 h 4134644"/>
              <a:gd name="connsiteX43" fmla="*/ 0 w 4610891"/>
              <a:gd name="connsiteY43" fmla="*/ 2011365 h 4134644"/>
              <a:gd name="connsiteX44" fmla="*/ 336547 w 4610891"/>
              <a:gd name="connsiteY44" fmla="*/ 1804988 h 4134644"/>
              <a:gd name="connsiteX45" fmla="*/ 1938335 w 4610891"/>
              <a:gd name="connsiteY45" fmla="*/ 661194 h 4134644"/>
              <a:gd name="connsiteX46" fmla="*/ 2536029 w 4610891"/>
              <a:gd name="connsiteY46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093246 w 4610891"/>
              <a:gd name="connsiteY6" fmla="*/ 1949453 h 4134644"/>
              <a:gd name="connsiteX7" fmla="*/ 3243266 w 4610891"/>
              <a:gd name="connsiteY7" fmla="*/ 1842296 h 4134644"/>
              <a:gd name="connsiteX8" fmla="*/ 3359946 w 4610891"/>
              <a:gd name="connsiteY8" fmla="*/ 1875634 h 4134644"/>
              <a:gd name="connsiteX9" fmla="*/ 3393284 w 4610891"/>
              <a:gd name="connsiteY9" fmla="*/ 1935165 h 4134644"/>
              <a:gd name="connsiteX10" fmla="*/ 3438527 w 4610891"/>
              <a:gd name="connsiteY10" fmla="*/ 1939928 h 4134644"/>
              <a:gd name="connsiteX11" fmla="*/ 3557590 w 4610891"/>
              <a:gd name="connsiteY11" fmla="*/ 1861346 h 4134644"/>
              <a:gd name="connsiteX12" fmla="*/ 3586165 w 4610891"/>
              <a:gd name="connsiteY12" fmla="*/ 1861346 h 4134644"/>
              <a:gd name="connsiteX13" fmla="*/ 3601241 w 4610891"/>
              <a:gd name="connsiteY13" fmla="*/ 1904206 h 4134644"/>
              <a:gd name="connsiteX14" fmla="*/ 4500565 w 4610891"/>
              <a:gd name="connsiteY14" fmla="*/ 2092328 h 4134644"/>
              <a:gd name="connsiteX15" fmla="*/ 4610891 w 4610891"/>
              <a:gd name="connsiteY15" fmla="*/ 2138363 h 4134644"/>
              <a:gd name="connsiteX16" fmla="*/ 4004466 w 4610891"/>
              <a:gd name="connsiteY16" fmla="*/ 3068638 h 4134644"/>
              <a:gd name="connsiteX17" fmla="*/ 3888584 w 4610891"/>
              <a:gd name="connsiteY17" fmla="*/ 3018634 h 4134644"/>
              <a:gd name="connsiteX18" fmla="*/ 3852865 w 4610891"/>
              <a:gd name="connsiteY18" fmla="*/ 3097215 h 4134644"/>
              <a:gd name="connsiteX19" fmla="*/ 3548065 w 4610891"/>
              <a:gd name="connsiteY19" fmla="*/ 3190084 h 4134644"/>
              <a:gd name="connsiteX20" fmla="*/ 3255171 w 4610891"/>
              <a:gd name="connsiteY20" fmla="*/ 3173415 h 4134644"/>
              <a:gd name="connsiteX21" fmla="*/ 3148015 w 4610891"/>
              <a:gd name="connsiteY21" fmla="*/ 3211515 h 4134644"/>
              <a:gd name="connsiteX22" fmla="*/ 3212309 w 4610891"/>
              <a:gd name="connsiteY22" fmla="*/ 3280571 h 4134644"/>
              <a:gd name="connsiteX23" fmla="*/ 2909890 w 4610891"/>
              <a:gd name="connsiteY23" fmla="*/ 3563940 h 4134644"/>
              <a:gd name="connsiteX24" fmla="*/ 2919415 w 4610891"/>
              <a:gd name="connsiteY24" fmla="*/ 3582990 h 4134644"/>
              <a:gd name="connsiteX25" fmla="*/ 2867027 w 4610891"/>
              <a:gd name="connsiteY25" fmla="*/ 3659190 h 4134644"/>
              <a:gd name="connsiteX26" fmla="*/ 2843215 w 4610891"/>
              <a:gd name="connsiteY26" fmla="*/ 3656809 h 4134644"/>
              <a:gd name="connsiteX27" fmla="*/ 2721768 w 4610891"/>
              <a:gd name="connsiteY27" fmla="*/ 3778252 h 4134644"/>
              <a:gd name="connsiteX28" fmla="*/ 2584449 w 4610891"/>
              <a:gd name="connsiteY28" fmla="*/ 4134644 h 4134644"/>
              <a:gd name="connsiteX29" fmla="*/ 2309812 w 4610891"/>
              <a:gd name="connsiteY29" fmla="*/ 3854453 h 4134644"/>
              <a:gd name="connsiteX30" fmla="*/ 1427956 w 4610891"/>
              <a:gd name="connsiteY30" fmla="*/ 3665540 h 4134644"/>
              <a:gd name="connsiteX31" fmla="*/ 1407318 w 4610891"/>
              <a:gd name="connsiteY31" fmla="*/ 3632996 h 4134644"/>
              <a:gd name="connsiteX32" fmla="*/ 1228724 w 4610891"/>
              <a:gd name="connsiteY32" fmla="*/ 3706815 h 4134644"/>
              <a:gd name="connsiteX33" fmla="*/ 1193007 w 4610891"/>
              <a:gd name="connsiteY33" fmla="*/ 3652046 h 4134644"/>
              <a:gd name="connsiteX34" fmla="*/ 1052513 w 4610891"/>
              <a:gd name="connsiteY34" fmla="*/ 3604421 h 4134644"/>
              <a:gd name="connsiteX35" fmla="*/ 923925 w 4610891"/>
              <a:gd name="connsiteY35" fmla="*/ 3713959 h 4134644"/>
              <a:gd name="connsiteX36" fmla="*/ 681038 w 4610891"/>
              <a:gd name="connsiteY36" fmla="*/ 3602040 h 4134644"/>
              <a:gd name="connsiteX37" fmla="*/ 361950 w 4610891"/>
              <a:gd name="connsiteY37" fmla="*/ 3521078 h 4134644"/>
              <a:gd name="connsiteX38" fmla="*/ 295275 w 4610891"/>
              <a:gd name="connsiteY38" fmla="*/ 3263902 h 4134644"/>
              <a:gd name="connsiteX39" fmla="*/ 315120 w 4610891"/>
              <a:gd name="connsiteY39" fmla="*/ 3221040 h 4134644"/>
              <a:gd name="connsiteX40" fmla="*/ 333375 w 4610891"/>
              <a:gd name="connsiteY40" fmla="*/ 3061496 h 4134644"/>
              <a:gd name="connsiteX41" fmla="*/ 238125 w 4610891"/>
              <a:gd name="connsiteY41" fmla="*/ 2820990 h 4134644"/>
              <a:gd name="connsiteX42" fmla="*/ 54769 w 4610891"/>
              <a:gd name="connsiteY42" fmla="*/ 2573340 h 4134644"/>
              <a:gd name="connsiteX43" fmla="*/ 97632 w 4610891"/>
              <a:gd name="connsiteY43" fmla="*/ 2525715 h 4134644"/>
              <a:gd name="connsiteX44" fmla="*/ 0 w 4610891"/>
              <a:gd name="connsiteY44" fmla="*/ 2011365 h 4134644"/>
              <a:gd name="connsiteX45" fmla="*/ 336547 w 4610891"/>
              <a:gd name="connsiteY45" fmla="*/ 1804988 h 4134644"/>
              <a:gd name="connsiteX46" fmla="*/ 1938335 w 4610891"/>
              <a:gd name="connsiteY46" fmla="*/ 661194 h 4134644"/>
              <a:gd name="connsiteX47" fmla="*/ 2536029 w 4610891"/>
              <a:gd name="connsiteY4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093246 w 4610891"/>
              <a:gd name="connsiteY6" fmla="*/ 1949453 h 4134644"/>
              <a:gd name="connsiteX7" fmla="*/ 3243266 w 4610891"/>
              <a:gd name="connsiteY7" fmla="*/ 1842296 h 4134644"/>
              <a:gd name="connsiteX8" fmla="*/ 3359946 w 4610891"/>
              <a:gd name="connsiteY8" fmla="*/ 1875634 h 4134644"/>
              <a:gd name="connsiteX9" fmla="*/ 3393284 w 4610891"/>
              <a:gd name="connsiteY9" fmla="*/ 1935165 h 4134644"/>
              <a:gd name="connsiteX10" fmla="*/ 3438527 w 4610891"/>
              <a:gd name="connsiteY10" fmla="*/ 1939928 h 4134644"/>
              <a:gd name="connsiteX11" fmla="*/ 3557590 w 4610891"/>
              <a:gd name="connsiteY11" fmla="*/ 1861346 h 4134644"/>
              <a:gd name="connsiteX12" fmla="*/ 3586165 w 4610891"/>
              <a:gd name="connsiteY12" fmla="*/ 1861346 h 4134644"/>
              <a:gd name="connsiteX13" fmla="*/ 3601241 w 4610891"/>
              <a:gd name="connsiteY13" fmla="*/ 1904206 h 4134644"/>
              <a:gd name="connsiteX14" fmla="*/ 4500565 w 4610891"/>
              <a:gd name="connsiteY14" fmla="*/ 2092328 h 4134644"/>
              <a:gd name="connsiteX15" fmla="*/ 4610891 w 4610891"/>
              <a:gd name="connsiteY15" fmla="*/ 2138363 h 4134644"/>
              <a:gd name="connsiteX16" fmla="*/ 4004466 w 4610891"/>
              <a:gd name="connsiteY16" fmla="*/ 3068638 h 4134644"/>
              <a:gd name="connsiteX17" fmla="*/ 3888584 w 4610891"/>
              <a:gd name="connsiteY17" fmla="*/ 3018634 h 4134644"/>
              <a:gd name="connsiteX18" fmla="*/ 3852865 w 4610891"/>
              <a:gd name="connsiteY18" fmla="*/ 3097215 h 4134644"/>
              <a:gd name="connsiteX19" fmla="*/ 3548065 w 4610891"/>
              <a:gd name="connsiteY19" fmla="*/ 3190084 h 4134644"/>
              <a:gd name="connsiteX20" fmla="*/ 3255171 w 4610891"/>
              <a:gd name="connsiteY20" fmla="*/ 3173415 h 4134644"/>
              <a:gd name="connsiteX21" fmla="*/ 3148015 w 4610891"/>
              <a:gd name="connsiteY21" fmla="*/ 3211515 h 4134644"/>
              <a:gd name="connsiteX22" fmla="*/ 3212309 w 4610891"/>
              <a:gd name="connsiteY22" fmla="*/ 3280571 h 4134644"/>
              <a:gd name="connsiteX23" fmla="*/ 2909890 w 4610891"/>
              <a:gd name="connsiteY23" fmla="*/ 3563940 h 4134644"/>
              <a:gd name="connsiteX24" fmla="*/ 2919415 w 4610891"/>
              <a:gd name="connsiteY24" fmla="*/ 3582990 h 4134644"/>
              <a:gd name="connsiteX25" fmla="*/ 2867027 w 4610891"/>
              <a:gd name="connsiteY25" fmla="*/ 3659190 h 4134644"/>
              <a:gd name="connsiteX26" fmla="*/ 2843215 w 4610891"/>
              <a:gd name="connsiteY26" fmla="*/ 3656809 h 4134644"/>
              <a:gd name="connsiteX27" fmla="*/ 2721768 w 4610891"/>
              <a:gd name="connsiteY27" fmla="*/ 3778252 h 4134644"/>
              <a:gd name="connsiteX28" fmla="*/ 2584449 w 4610891"/>
              <a:gd name="connsiteY28" fmla="*/ 4134644 h 4134644"/>
              <a:gd name="connsiteX29" fmla="*/ 2309812 w 4610891"/>
              <a:gd name="connsiteY29" fmla="*/ 3854453 h 4134644"/>
              <a:gd name="connsiteX30" fmla="*/ 1427956 w 4610891"/>
              <a:gd name="connsiteY30" fmla="*/ 3665540 h 4134644"/>
              <a:gd name="connsiteX31" fmla="*/ 1407318 w 4610891"/>
              <a:gd name="connsiteY31" fmla="*/ 3632996 h 4134644"/>
              <a:gd name="connsiteX32" fmla="*/ 1228724 w 4610891"/>
              <a:gd name="connsiteY32" fmla="*/ 3706815 h 4134644"/>
              <a:gd name="connsiteX33" fmla="*/ 1193007 w 4610891"/>
              <a:gd name="connsiteY33" fmla="*/ 3652046 h 4134644"/>
              <a:gd name="connsiteX34" fmla="*/ 1052513 w 4610891"/>
              <a:gd name="connsiteY34" fmla="*/ 3604421 h 4134644"/>
              <a:gd name="connsiteX35" fmla="*/ 923925 w 4610891"/>
              <a:gd name="connsiteY35" fmla="*/ 3713959 h 4134644"/>
              <a:gd name="connsiteX36" fmla="*/ 681038 w 4610891"/>
              <a:gd name="connsiteY36" fmla="*/ 3602040 h 4134644"/>
              <a:gd name="connsiteX37" fmla="*/ 361950 w 4610891"/>
              <a:gd name="connsiteY37" fmla="*/ 3521078 h 4134644"/>
              <a:gd name="connsiteX38" fmla="*/ 295275 w 4610891"/>
              <a:gd name="connsiteY38" fmla="*/ 3263902 h 4134644"/>
              <a:gd name="connsiteX39" fmla="*/ 315120 w 4610891"/>
              <a:gd name="connsiteY39" fmla="*/ 3221040 h 4134644"/>
              <a:gd name="connsiteX40" fmla="*/ 333375 w 4610891"/>
              <a:gd name="connsiteY40" fmla="*/ 3061496 h 4134644"/>
              <a:gd name="connsiteX41" fmla="*/ 238125 w 4610891"/>
              <a:gd name="connsiteY41" fmla="*/ 2820990 h 4134644"/>
              <a:gd name="connsiteX42" fmla="*/ 54769 w 4610891"/>
              <a:gd name="connsiteY42" fmla="*/ 2573340 h 4134644"/>
              <a:gd name="connsiteX43" fmla="*/ 97632 w 4610891"/>
              <a:gd name="connsiteY43" fmla="*/ 2525715 h 4134644"/>
              <a:gd name="connsiteX44" fmla="*/ 0 w 4610891"/>
              <a:gd name="connsiteY44" fmla="*/ 2011365 h 4134644"/>
              <a:gd name="connsiteX45" fmla="*/ 336547 w 4610891"/>
              <a:gd name="connsiteY45" fmla="*/ 1804988 h 4134644"/>
              <a:gd name="connsiteX46" fmla="*/ 1938335 w 4610891"/>
              <a:gd name="connsiteY46" fmla="*/ 661194 h 4134644"/>
              <a:gd name="connsiteX47" fmla="*/ 2536029 w 4610891"/>
              <a:gd name="connsiteY4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3093246 w 4610891"/>
              <a:gd name="connsiteY6" fmla="*/ 1949453 h 4134644"/>
              <a:gd name="connsiteX7" fmla="*/ 3243266 w 4610891"/>
              <a:gd name="connsiteY7" fmla="*/ 1842296 h 4134644"/>
              <a:gd name="connsiteX8" fmla="*/ 3359946 w 4610891"/>
              <a:gd name="connsiteY8" fmla="*/ 1875634 h 4134644"/>
              <a:gd name="connsiteX9" fmla="*/ 3393284 w 4610891"/>
              <a:gd name="connsiteY9" fmla="*/ 1935165 h 4134644"/>
              <a:gd name="connsiteX10" fmla="*/ 3438527 w 4610891"/>
              <a:gd name="connsiteY10" fmla="*/ 1939928 h 4134644"/>
              <a:gd name="connsiteX11" fmla="*/ 3557590 w 4610891"/>
              <a:gd name="connsiteY11" fmla="*/ 1861346 h 4134644"/>
              <a:gd name="connsiteX12" fmla="*/ 3586165 w 4610891"/>
              <a:gd name="connsiteY12" fmla="*/ 1861346 h 4134644"/>
              <a:gd name="connsiteX13" fmla="*/ 3601241 w 4610891"/>
              <a:gd name="connsiteY13" fmla="*/ 1904206 h 4134644"/>
              <a:gd name="connsiteX14" fmla="*/ 4500565 w 4610891"/>
              <a:gd name="connsiteY14" fmla="*/ 2092328 h 4134644"/>
              <a:gd name="connsiteX15" fmla="*/ 4610891 w 4610891"/>
              <a:gd name="connsiteY15" fmla="*/ 2138363 h 4134644"/>
              <a:gd name="connsiteX16" fmla="*/ 4004466 w 4610891"/>
              <a:gd name="connsiteY16" fmla="*/ 3068638 h 4134644"/>
              <a:gd name="connsiteX17" fmla="*/ 3888584 w 4610891"/>
              <a:gd name="connsiteY17" fmla="*/ 3018634 h 4134644"/>
              <a:gd name="connsiteX18" fmla="*/ 3852865 w 4610891"/>
              <a:gd name="connsiteY18" fmla="*/ 3097215 h 4134644"/>
              <a:gd name="connsiteX19" fmla="*/ 3548065 w 4610891"/>
              <a:gd name="connsiteY19" fmla="*/ 3190084 h 4134644"/>
              <a:gd name="connsiteX20" fmla="*/ 3255171 w 4610891"/>
              <a:gd name="connsiteY20" fmla="*/ 3173415 h 4134644"/>
              <a:gd name="connsiteX21" fmla="*/ 3148015 w 4610891"/>
              <a:gd name="connsiteY21" fmla="*/ 3211515 h 4134644"/>
              <a:gd name="connsiteX22" fmla="*/ 3212309 w 4610891"/>
              <a:gd name="connsiteY22" fmla="*/ 3280571 h 4134644"/>
              <a:gd name="connsiteX23" fmla="*/ 2909890 w 4610891"/>
              <a:gd name="connsiteY23" fmla="*/ 3563940 h 4134644"/>
              <a:gd name="connsiteX24" fmla="*/ 2919415 w 4610891"/>
              <a:gd name="connsiteY24" fmla="*/ 3582990 h 4134644"/>
              <a:gd name="connsiteX25" fmla="*/ 2867027 w 4610891"/>
              <a:gd name="connsiteY25" fmla="*/ 3659190 h 4134644"/>
              <a:gd name="connsiteX26" fmla="*/ 2843215 w 4610891"/>
              <a:gd name="connsiteY26" fmla="*/ 3656809 h 4134644"/>
              <a:gd name="connsiteX27" fmla="*/ 2721768 w 4610891"/>
              <a:gd name="connsiteY27" fmla="*/ 3778252 h 4134644"/>
              <a:gd name="connsiteX28" fmla="*/ 2584449 w 4610891"/>
              <a:gd name="connsiteY28" fmla="*/ 4134644 h 4134644"/>
              <a:gd name="connsiteX29" fmla="*/ 2309812 w 4610891"/>
              <a:gd name="connsiteY29" fmla="*/ 3854453 h 4134644"/>
              <a:gd name="connsiteX30" fmla="*/ 1427956 w 4610891"/>
              <a:gd name="connsiteY30" fmla="*/ 3665540 h 4134644"/>
              <a:gd name="connsiteX31" fmla="*/ 1407318 w 4610891"/>
              <a:gd name="connsiteY31" fmla="*/ 3632996 h 4134644"/>
              <a:gd name="connsiteX32" fmla="*/ 1228724 w 4610891"/>
              <a:gd name="connsiteY32" fmla="*/ 3706815 h 4134644"/>
              <a:gd name="connsiteX33" fmla="*/ 1193007 w 4610891"/>
              <a:gd name="connsiteY33" fmla="*/ 3652046 h 4134644"/>
              <a:gd name="connsiteX34" fmla="*/ 1052513 w 4610891"/>
              <a:gd name="connsiteY34" fmla="*/ 3604421 h 4134644"/>
              <a:gd name="connsiteX35" fmla="*/ 923925 w 4610891"/>
              <a:gd name="connsiteY35" fmla="*/ 3713959 h 4134644"/>
              <a:gd name="connsiteX36" fmla="*/ 681038 w 4610891"/>
              <a:gd name="connsiteY36" fmla="*/ 3602040 h 4134644"/>
              <a:gd name="connsiteX37" fmla="*/ 361950 w 4610891"/>
              <a:gd name="connsiteY37" fmla="*/ 3521078 h 4134644"/>
              <a:gd name="connsiteX38" fmla="*/ 295275 w 4610891"/>
              <a:gd name="connsiteY38" fmla="*/ 3263902 h 4134644"/>
              <a:gd name="connsiteX39" fmla="*/ 315120 w 4610891"/>
              <a:gd name="connsiteY39" fmla="*/ 3221040 h 4134644"/>
              <a:gd name="connsiteX40" fmla="*/ 333375 w 4610891"/>
              <a:gd name="connsiteY40" fmla="*/ 3061496 h 4134644"/>
              <a:gd name="connsiteX41" fmla="*/ 238125 w 4610891"/>
              <a:gd name="connsiteY41" fmla="*/ 2820990 h 4134644"/>
              <a:gd name="connsiteX42" fmla="*/ 54769 w 4610891"/>
              <a:gd name="connsiteY42" fmla="*/ 2573340 h 4134644"/>
              <a:gd name="connsiteX43" fmla="*/ 97632 w 4610891"/>
              <a:gd name="connsiteY43" fmla="*/ 2525715 h 4134644"/>
              <a:gd name="connsiteX44" fmla="*/ 0 w 4610891"/>
              <a:gd name="connsiteY44" fmla="*/ 2011365 h 4134644"/>
              <a:gd name="connsiteX45" fmla="*/ 336547 w 4610891"/>
              <a:gd name="connsiteY45" fmla="*/ 1804988 h 4134644"/>
              <a:gd name="connsiteX46" fmla="*/ 1938335 w 4610891"/>
              <a:gd name="connsiteY46" fmla="*/ 661194 h 4134644"/>
              <a:gd name="connsiteX47" fmla="*/ 2536029 w 4610891"/>
              <a:gd name="connsiteY47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721766 w 4610891"/>
              <a:gd name="connsiteY5" fmla="*/ 1754187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655091 w 4610891"/>
              <a:gd name="connsiteY5" fmla="*/ 1828005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655091 w 4610891"/>
              <a:gd name="connsiteY5" fmla="*/ 1828005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655091 w 4610891"/>
              <a:gd name="connsiteY5" fmla="*/ 1828005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267741 w 4610891"/>
              <a:gd name="connsiteY4" fmla="*/ 1528764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194716 w 4610891"/>
              <a:gd name="connsiteY3" fmla="*/ 1427163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468560 w 4610891"/>
              <a:gd name="connsiteY3" fmla="*/ 1505745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089941 w 4610891"/>
              <a:gd name="connsiteY2" fmla="*/ 1062038 h 4134644"/>
              <a:gd name="connsiteX3" fmla="*/ 2468560 w 4610891"/>
              <a:gd name="connsiteY3" fmla="*/ 1505745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289966 w 4610891"/>
              <a:gd name="connsiteY2" fmla="*/ 1133475 h 4134644"/>
              <a:gd name="connsiteX3" fmla="*/ 2468560 w 4610891"/>
              <a:gd name="connsiteY3" fmla="*/ 1505745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68560 w 4610891"/>
              <a:gd name="connsiteY2" fmla="*/ 1505745 h 4134644"/>
              <a:gd name="connsiteX3" fmla="*/ 2517772 w 4610891"/>
              <a:gd name="connsiteY3" fmla="*/ 1595439 h 4134644"/>
              <a:gd name="connsiteX4" fmla="*/ 2543177 w 4610891"/>
              <a:gd name="connsiteY4" fmla="*/ 1761334 h 4134644"/>
              <a:gd name="connsiteX5" fmla="*/ 2655091 w 4610891"/>
              <a:gd name="connsiteY5" fmla="*/ 1828005 h 4134644"/>
              <a:gd name="connsiteX6" fmla="*/ 2857502 w 4610891"/>
              <a:gd name="connsiteY6" fmla="*/ 1837534 h 4134644"/>
              <a:gd name="connsiteX7" fmla="*/ 3093246 w 4610891"/>
              <a:gd name="connsiteY7" fmla="*/ 1949453 h 4134644"/>
              <a:gd name="connsiteX8" fmla="*/ 3243266 w 4610891"/>
              <a:gd name="connsiteY8" fmla="*/ 1842296 h 4134644"/>
              <a:gd name="connsiteX9" fmla="*/ 3359946 w 4610891"/>
              <a:gd name="connsiteY9" fmla="*/ 1875634 h 4134644"/>
              <a:gd name="connsiteX10" fmla="*/ 3393284 w 4610891"/>
              <a:gd name="connsiteY10" fmla="*/ 1935165 h 4134644"/>
              <a:gd name="connsiteX11" fmla="*/ 3438527 w 4610891"/>
              <a:gd name="connsiteY11" fmla="*/ 1939928 h 4134644"/>
              <a:gd name="connsiteX12" fmla="*/ 3557590 w 4610891"/>
              <a:gd name="connsiteY12" fmla="*/ 1861346 h 4134644"/>
              <a:gd name="connsiteX13" fmla="*/ 3586165 w 4610891"/>
              <a:gd name="connsiteY13" fmla="*/ 1861346 h 4134644"/>
              <a:gd name="connsiteX14" fmla="*/ 3601241 w 4610891"/>
              <a:gd name="connsiteY14" fmla="*/ 1904206 h 4134644"/>
              <a:gd name="connsiteX15" fmla="*/ 4500565 w 4610891"/>
              <a:gd name="connsiteY15" fmla="*/ 2092328 h 4134644"/>
              <a:gd name="connsiteX16" fmla="*/ 4610891 w 4610891"/>
              <a:gd name="connsiteY16" fmla="*/ 2138363 h 4134644"/>
              <a:gd name="connsiteX17" fmla="*/ 4004466 w 4610891"/>
              <a:gd name="connsiteY17" fmla="*/ 3068638 h 4134644"/>
              <a:gd name="connsiteX18" fmla="*/ 3888584 w 4610891"/>
              <a:gd name="connsiteY18" fmla="*/ 3018634 h 4134644"/>
              <a:gd name="connsiteX19" fmla="*/ 3852865 w 4610891"/>
              <a:gd name="connsiteY19" fmla="*/ 3097215 h 4134644"/>
              <a:gd name="connsiteX20" fmla="*/ 3548065 w 4610891"/>
              <a:gd name="connsiteY20" fmla="*/ 3190084 h 4134644"/>
              <a:gd name="connsiteX21" fmla="*/ 3255171 w 4610891"/>
              <a:gd name="connsiteY21" fmla="*/ 3173415 h 4134644"/>
              <a:gd name="connsiteX22" fmla="*/ 3148015 w 4610891"/>
              <a:gd name="connsiteY22" fmla="*/ 3211515 h 4134644"/>
              <a:gd name="connsiteX23" fmla="*/ 3212309 w 4610891"/>
              <a:gd name="connsiteY23" fmla="*/ 3280571 h 4134644"/>
              <a:gd name="connsiteX24" fmla="*/ 2909890 w 4610891"/>
              <a:gd name="connsiteY24" fmla="*/ 3563940 h 4134644"/>
              <a:gd name="connsiteX25" fmla="*/ 2919415 w 4610891"/>
              <a:gd name="connsiteY25" fmla="*/ 3582990 h 4134644"/>
              <a:gd name="connsiteX26" fmla="*/ 2867027 w 4610891"/>
              <a:gd name="connsiteY26" fmla="*/ 3659190 h 4134644"/>
              <a:gd name="connsiteX27" fmla="*/ 2843215 w 4610891"/>
              <a:gd name="connsiteY27" fmla="*/ 3656809 h 4134644"/>
              <a:gd name="connsiteX28" fmla="*/ 2721768 w 4610891"/>
              <a:gd name="connsiteY28" fmla="*/ 3778252 h 4134644"/>
              <a:gd name="connsiteX29" fmla="*/ 2584449 w 4610891"/>
              <a:gd name="connsiteY29" fmla="*/ 4134644 h 4134644"/>
              <a:gd name="connsiteX30" fmla="*/ 2309812 w 4610891"/>
              <a:gd name="connsiteY30" fmla="*/ 3854453 h 4134644"/>
              <a:gd name="connsiteX31" fmla="*/ 1427956 w 4610891"/>
              <a:gd name="connsiteY31" fmla="*/ 3665540 h 4134644"/>
              <a:gd name="connsiteX32" fmla="*/ 1407318 w 4610891"/>
              <a:gd name="connsiteY32" fmla="*/ 3632996 h 4134644"/>
              <a:gd name="connsiteX33" fmla="*/ 1228724 w 4610891"/>
              <a:gd name="connsiteY33" fmla="*/ 3706815 h 4134644"/>
              <a:gd name="connsiteX34" fmla="*/ 1193007 w 4610891"/>
              <a:gd name="connsiteY34" fmla="*/ 3652046 h 4134644"/>
              <a:gd name="connsiteX35" fmla="*/ 1052513 w 4610891"/>
              <a:gd name="connsiteY35" fmla="*/ 3604421 h 4134644"/>
              <a:gd name="connsiteX36" fmla="*/ 923925 w 4610891"/>
              <a:gd name="connsiteY36" fmla="*/ 3713959 h 4134644"/>
              <a:gd name="connsiteX37" fmla="*/ 681038 w 4610891"/>
              <a:gd name="connsiteY37" fmla="*/ 3602040 h 4134644"/>
              <a:gd name="connsiteX38" fmla="*/ 361950 w 4610891"/>
              <a:gd name="connsiteY38" fmla="*/ 3521078 h 4134644"/>
              <a:gd name="connsiteX39" fmla="*/ 295275 w 4610891"/>
              <a:gd name="connsiteY39" fmla="*/ 3263902 h 4134644"/>
              <a:gd name="connsiteX40" fmla="*/ 315120 w 4610891"/>
              <a:gd name="connsiteY40" fmla="*/ 3221040 h 4134644"/>
              <a:gd name="connsiteX41" fmla="*/ 333375 w 4610891"/>
              <a:gd name="connsiteY41" fmla="*/ 3061496 h 4134644"/>
              <a:gd name="connsiteX42" fmla="*/ 238125 w 4610891"/>
              <a:gd name="connsiteY42" fmla="*/ 2820990 h 4134644"/>
              <a:gd name="connsiteX43" fmla="*/ 54769 w 4610891"/>
              <a:gd name="connsiteY43" fmla="*/ 2573340 h 4134644"/>
              <a:gd name="connsiteX44" fmla="*/ 97632 w 4610891"/>
              <a:gd name="connsiteY44" fmla="*/ 2525715 h 4134644"/>
              <a:gd name="connsiteX45" fmla="*/ 0 w 4610891"/>
              <a:gd name="connsiteY45" fmla="*/ 2011365 h 4134644"/>
              <a:gd name="connsiteX46" fmla="*/ 336547 w 4610891"/>
              <a:gd name="connsiteY46" fmla="*/ 1804988 h 4134644"/>
              <a:gd name="connsiteX47" fmla="*/ 1938335 w 4610891"/>
              <a:gd name="connsiteY47" fmla="*/ 661194 h 4134644"/>
              <a:gd name="connsiteX48" fmla="*/ 2536029 w 4610891"/>
              <a:gd name="connsiteY48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76502 w 4610891"/>
              <a:gd name="connsiteY2" fmla="*/ 1466059 h 4134644"/>
              <a:gd name="connsiteX3" fmla="*/ 2468560 w 4610891"/>
              <a:gd name="connsiteY3" fmla="*/ 1505745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76502 w 4610891"/>
              <a:gd name="connsiteY2" fmla="*/ 1466059 h 4134644"/>
              <a:gd name="connsiteX3" fmla="*/ 2468560 w 4610891"/>
              <a:gd name="connsiteY3" fmla="*/ 1505745 h 4134644"/>
              <a:gd name="connsiteX4" fmla="*/ 2517772 w 4610891"/>
              <a:gd name="connsiteY4" fmla="*/ 1595439 h 4134644"/>
              <a:gd name="connsiteX5" fmla="*/ 2543177 w 4610891"/>
              <a:gd name="connsiteY5" fmla="*/ 1761334 h 4134644"/>
              <a:gd name="connsiteX6" fmla="*/ 2655091 w 4610891"/>
              <a:gd name="connsiteY6" fmla="*/ 1828005 h 4134644"/>
              <a:gd name="connsiteX7" fmla="*/ 2857502 w 4610891"/>
              <a:gd name="connsiteY7" fmla="*/ 1837534 h 4134644"/>
              <a:gd name="connsiteX8" fmla="*/ 3093246 w 4610891"/>
              <a:gd name="connsiteY8" fmla="*/ 1949453 h 4134644"/>
              <a:gd name="connsiteX9" fmla="*/ 3243266 w 4610891"/>
              <a:gd name="connsiteY9" fmla="*/ 1842296 h 4134644"/>
              <a:gd name="connsiteX10" fmla="*/ 3359946 w 4610891"/>
              <a:gd name="connsiteY10" fmla="*/ 1875634 h 4134644"/>
              <a:gd name="connsiteX11" fmla="*/ 3393284 w 4610891"/>
              <a:gd name="connsiteY11" fmla="*/ 1935165 h 4134644"/>
              <a:gd name="connsiteX12" fmla="*/ 3438527 w 4610891"/>
              <a:gd name="connsiteY12" fmla="*/ 1939928 h 4134644"/>
              <a:gd name="connsiteX13" fmla="*/ 3557590 w 4610891"/>
              <a:gd name="connsiteY13" fmla="*/ 1861346 h 4134644"/>
              <a:gd name="connsiteX14" fmla="*/ 3586165 w 4610891"/>
              <a:gd name="connsiteY14" fmla="*/ 1861346 h 4134644"/>
              <a:gd name="connsiteX15" fmla="*/ 3601241 w 4610891"/>
              <a:gd name="connsiteY15" fmla="*/ 1904206 h 4134644"/>
              <a:gd name="connsiteX16" fmla="*/ 4500565 w 4610891"/>
              <a:gd name="connsiteY16" fmla="*/ 2092328 h 4134644"/>
              <a:gd name="connsiteX17" fmla="*/ 4610891 w 4610891"/>
              <a:gd name="connsiteY17" fmla="*/ 2138363 h 4134644"/>
              <a:gd name="connsiteX18" fmla="*/ 4004466 w 4610891"/>
              <a:gd name="connsiteY18" fmla="*/ 3068638 h 4134644"/>
              <a:gd name="connsiteX19" fmla="*/ 3888584 w 4610891"/>
              <a:gd name="connsiteY19" fmla="*/ 3018634 h 4134644"/>
              <a:gd name="connsiteX20" fmla="*/ 3852865 w 4610891"/>
              <a:gd name="connsiteY20" fmla="*/ 3097215 h 4134644"/>
              <a:gd name="connsiteX21" fmla="*/ 3548065 w 4610891"/>
              <a:gd name="connsiteY21" fmla="*/ 3190084 h 4134644"/>
              <a:gd name="connsiteX22" fmla="*/ 3255171 w 4610891"/>
              <a:gd name="connsiteY22" fmla="*/ 3173415 h 4134644"/>
              <a:gd name="connsiteX23" fmla="*/ 3148015 w 4610891"/>
              <a:gd name="connsiteY23" fmla="*/ 3211515 h 4134644"/>
              <a:gd name="connsiteX24" fmla="*/ 3212309 w 4610891"/>
              <a:gd name="connsiteY24" fmla="*/ 3280571 h 4134644"/>
              <a:gd name="connsiteX25" fmla="*/ 2909890 w 4610891"/>
              <a:gd name="connsiteY25" fmla="*/ 3563940 h 4134644"/>
              <a:gd name="connsiteX26" fmla="*/ 2919415 w 4610891"/>
              <a:gd name="connsiteY26" fmla="*/ 3582990 h 4134644"/>
              <a:gd name="connsiteX27" fmla="*/ 2867027 w 4610891"/>
              <a:gd name="connsiteY27" fmla="*/ 3659190 h 4134644"/>
              <a:gd name="connsiteX28" fmla="*/ 2843215 w 4610891"/>
              <a:gd name="connsiteY28" fmla="*/ 3656809 h 4134644"/>
              <a:gd name="connsiteX29" fmla="*/ 2721768 w 4610891"/>
              <a:gd name="connsiteY29" fmla="*/ 3778252 h 4134644"/>
              <a:gd name="connsiteX30" fmla="*/ 2584449 w 4610891"/>
              <a:gd name="connsiteY30" fmla="*/ 4134644 h 4134644"/>
              <a:gd name="connsiteX31" fmla="*/ 2309812 w 4610891"/>
              <a:gd name="connsiteY31" fmla="*/ 3854453 h 4134644"/>
              <a:gd name="connsiteX32" fmla="*/ 1427956 w 4610891"/>
              <a:gd name="connsiteY32" fmla="*/ 3665540 h 4134644"/>
              <a:gd name="connsiteX33" fmla="*/ 1407318 w 4610891"/>
              <a:gd name="connsiteY33" fmla="*/ 3632996 h 4134644"/>
              <a:gd name="connsiteX34" fmla="*/ 1228724 w 4610891"/>
              <a:gd name="connsiteY34" fmla="*/ 3706815 h 4134644"/>
              <a:gd name="connsiteX35" fmla="*/ 1193007 w 4610891"/>
              <a:gd name="connsiteY35" fmla="*/ 3652046 h 4134644"/>
              <a:gd name="connsiteX36" fmla="*/ 1052513 w 4610891"/>
              <a:gd name="connsiteY36" fmla="*/ 3604421 h 4134644"/>
              <a:gd name="connsiteX37" fmla="*/ 923925 w 4610891"/>
              <a:gd name="connsiteY37" fmla="*/ 3713959 h 4134644"/>
              <a:gd name="connsiteX38" fmla="*/ 681038 w 4610891"/>
              <a:gd name="connsiteY38" fmla="*/ 3602040 h 4134644"/>
              <a:gd name="connsiteX39" fmla="*/ 361950 w 4610891"/>
              <a:gd name="connsiteY39" fmla="*/ 3521078 h 4134644"/>
              <a:gd name="connsiteX40" fmla="*/ 295275 w 4610891"/>
              <a:gd name="connsiteY40" fmla="*/ 3263902 h 4134644"/>
              <a:gd name="connsiteX41" fmla="*/ 315120 w 4610891"/>
              <a:gd name="connsiteY41" fmla="*/ 3221040 h 4134644"/>
              <a:gd name="connsiteX42" fmla="*/ 333375 w 4610891"/>
              <a:gd name="connsiteY42" fmla="*/ 3061496 h 4134644"/>
              <a:gd name="connsiteX43" fmla="*/ 238125 w 4610891"/>
              <a:gd name="connsiteY43" fmla="*/ 2820990 h 4134644"/>
              <a:gd name="connsiteX44" fmla="*/ 54769 w 4610891"/>
              <a:gd name="connsiteY44" fmla="*/ 2573340 h 4134644"/>
              <a:gd name="connsiteX45" fmla="*/ 97632 w 4610891"/>
              <a:gd name="connsiteY45" fmla="*/ 2525715 h 4134644"/>
              <a:gd name="connsiteX46" fmla="*/ 0 w 4610891"/>
              <a:gd name="connsiteY46" fmla="*/ 2011365 h 4134644"/>
              <a:gd name="connsiteX47" fmla="*/ 336547 w 4610891"/>
              <a:gd name="connsiteY47" fmla="*/ 1804988 h 4134644"/>
              <a:gd name="connsiteX48" fmla="*/ 1938335 w 4610891"/>
              <a:gd name="connsiteY48" fmla="*/ 661194 h 4134644"/>
              <a:gd name="connsiteX49" fmla="*/ 2536029 w 4610891"/>
              <a:gd name="connsiteY49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550321 w 4610891"/>
              <a:gd name="connsiteY2" fmla="*/ 1399384 h 4134644"/>
              <a:gd name="connsiteX3" fmla="*/ 2476502 w 4610891"/>
              <a:gd name="connsiteY3" fmla="*/ 1466059 h 4134644"/>
              <a:gd name="connsiteX4" fmla="*/ 2468560 w 4610891"/>
              <a:gd name="connsiteY4" fmla="*/ 1505745 h 4134644"/>
              <a:gd name="connsiteX5" fmla="*/ 2517772 w 4610891"/>
              <a:gd name="connsiteY5" fmla="*/ 1595439 h 4134644"/>
              <a:gd name="connsiteX6" fmla="*/ 2543177 w 4610891"/>
              <a:gd name="connsiteY6" fmla="*/ 1761334 h 4134644"/>
              <a:gd name="connsiteX7" fmla="*/ 2655091 w 4610891"/>
              <a:gd name="connsiteY7" fmla="*/ 1828005 h 4134644"/>
              <a:gd name="connsiteX8" fmla="*/ 2857502 w 4610891"/>
              <a:gd name="connsiteY8" fmla="*/ 1837534 h 4134644"/>
              <a:gd name="connsiteX9" fmla="*/ 3093246 w 4610891"/>
              <a:gd name="connsiteY9" fmla="*/ 1949453 h 4134644"/>
              <a:gd name="connsiteX10" fmla="*/ 3243266 w 4610891"/>
              <a:gd name="connsiteY10" fmla="*/ 1842296 h 4134644"/>
              <a:gd name="connsiteX11" fmla="*/ 3359946 w 4610891"/>
              <a:gd name="connsiteY11" fmla="*/ 1875634 h 4134644"/>
              <a:gd name="connsiteX12" fmla="*/ 3393284 w 4610891"/>
              <a:gd name="connsiteY12" fmla="*/ 1935165 h 4134644"/>
              <a:gd name="connsiteX13" fmla="*/ 3438527 w 4610891"/>
              <a:gd name="connsiteY13" fmla="*/ 1939928 h 4134644"/>
              <a:gd name="connsiteX14" fmla="*/ 3557590 w 4610891"/>
              <a:gd name="connsiteY14" fmla="*/ 1861346 h 4134644"/>
              <a:gd name="connsiteX15" fmla="*/ 3586165 w 4610891"/>
              <a:gd name="connsiteY15" fmla="*/ 1861346 h 4134644"/>
              <a:gd name="connsiteX16" fmla="*/ 3601241 w 4610891"/>
              <a:gd name="connsiteY16" fmla="*/ 1904206 h 4134644"/>
              <a:gd name="connsiteX17" fmla="*/ 4500565 w 4610891"/>
              <a:gd name="connsiteY17" fmla="*/ 2092328 h 4134644"/>
              <a:gd name="connsiteX18" fmla="*/ 4610891 w 4610891"/>
              <a:gd name="connsiteY18" fmla="*/ 2138363 h 4134644"/>
              <a:gd name="connsiteX19" fmla="*/ 4004466 w 4610891"/>
              <a:gd name="connsiteY19" fmla="*/ 3068638 h 4134644"/>
              <a:gd name="connsiteX20" fmla="*/ 3888584 w 4610891"/>
              <a:gd name="connsiteY20" fmla="*/ 3018634 h 4134644"/>
              <a:gd name="connsiteX21" fmla="*/ 3852865 w 4610891"/>
              <a:gd name="connsiteY21" fmla="*/ 3097215 h 4134644"/>
              <a:gd name="connsiteX22" fmla="*/ 3548065 w 4610891"/>
              <a:gd name="connsiteY22" fmla="*/ 3190084 h 4134644"/>
              <a:gd name="connsiteX23" fmla="*/ 3255171 w 4610891"/>
              <a:gd name="connsiteY23" fmla="*/ 3173415 h 4134644"/>
              <a:gd name="connsiteX24" fmla="*/ 3148015 w 4610891"/>
              <a:gd name="connsiteY24" fmla="*/ 3211515 h 4134644"/>
              <a:gd name="connsiteX25" fmla="*/ 3212309 w 4610891"/>
              <a:gd name="connsiteY25" fmla="*/ 3280571 h 4134644"/>
              <a:gd name="connsiteX26" fmla="*/ 2909890 w 4610891"/>
              <a:gd name="connsiteY26" fmla="*/ 3563940 h 4134644"/>
              <a:gd name="connsiteX27" fmla="*/ 2919415 w 4610891"/>
              <a:gd name="connsiteY27" fmla="*/ 3582990 h 4134644"/>
              <a:gd name="connsiteX28" fmla="*/ 2867027 w 4610891"/>
              <a:gd name="connsiteY28" fmla="*/ 3659190 h 4134644"/>
              <a:gd name="connsiteX29" fmla="*/ 2843215 w 4610891"/>
              <a:gd name="connsiteY29" fmla="*/ 3656809 h 4134644"/>
              <a:gd name="connsiteX30" fmla="*/ 2721768 w 4610891"/>
              <a:gd name="connsiteY30" fmla="*/ 3778252 h 4134644"/>
              <a:gd name="connsiteX31" fmla="*/ 2584449 w 4610891"/>
              <a:gd name="connsiteY31" fmla="*/ 4134644 h 4134644"/>
              <a:gd name="connsiteX32" fmla="*/ 2309812 w 4610891"/>
              <a:gd name="connsiteY32" fmla="*/ 3854453 h 4134644"/>
              <a:gd name="connsiteX33" fmla="*/ 1427956 w 4610891"/>
              <a:gd name="connsiteY33" fmla="*/ 3665540 h 4134644"/>
              <a:gd name="connsiteX34" fmla="*/ 1407318 w 4610891"/>
              <a:gd name="connsiteY34" fmla="*/ 3632996 h 4134644"/>
              <a:gd name="connsiteX35" fmla="*/ 1228724 w 4610891"/>
              <a:gd name="connsiteY35" fmla="*/ 3706815 h 4134644"/>
              <a:gd name="connsiteX36" fmla="*/ 1193007 w 4610891"/>
              <a:gd name="connsiteY36" fmla="*/ 3652046 h 4134644"/>
              <a:gd name="connsiteX37" fmla="*/ 1052513 w 4610891"/>
              <a:gd name="connsiteY37" fmla="*/ 3604421 h 4134644"/>
              <a:gd name="connsiteX38" fmla="*/ 923925 w 4610891"/>
              <a:gd name="connsiteY38" fmla="*/ 3713959 h 4134644"/>
              <a:gd name="connsiteX39" fmla="*/ 681038 w 4610891"/>
              <a:gd name="connsiteY39" fmla="*/ 3602040 h 4134644"/>
              <a:gd name="connsiteX40" fmla="*/ 361950 w 4610891"/>
              <a:gd name="connsiteY40" fmla="*/ 3521078 h 4134644"/>
              <a:gd name="connsiteX41" fmla="*/ 295275 w 4610891"/>
              <a:gd name="connsiteY41" fmla="*/ 3263902 h 4134644"/>
              <a:gd name="connsiteX42" fmla="*/ 315120 w 4610891"/>
              <a:gd name="connsiteY42" fmla="*/ 3221040 h 4134644"/>
              <a:gd name="connsiteX43" fmla="*/ 333375 w 4610891"/>
              <a:gd name="connsiteY43" fmla="*/ 3061496 h 4134644"/>
              <a:gd name="connsiteX44" fmla="*/ 238125 w 4610891"/>
              <a:gd name="connsiteY44" fmla="*/ 2820990 h 4134644"/>
              <a:gd name="connsiteX45" fmla="*/ 54769 w 4610891"/>
              <a:gd name="connsiteY45" fmla="*/ 2573340 h 4134644"/>
              <a:gd name="connsiteX46" fmla="*/ 97632 w 4610891"/>
              <a:gd name="connsiteY46" fmla="*/ 2525715 h 4134644"/>
              <a:gd name="connsiteX47" fmla="*/ 0 w 4610891"/>
              <a:gd name="connsiteY47" fmla="*/ 2011365 h 4134644"/>
              <a:gd name="connsiteX48" fmla="*/ 336547 w 4610891"/>
              <a:gd name="connsiteY48" fmla="*/ 1804988 h 4134644"/>
              <a:gd name="connsiteX49" fmla="*/ 1938335 w 4610891"/>
              <a:gd name="connsiteY49" fmla="*/ 661194 h 4134644"/>
              <a:gd name="connsiteX50" fmla="*/ 2536029 w 4610891"/>
              <a:gd name="connsiteY5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550321 w 4610891"/>
              <a:gd name="connsiteY2" fmla="*/ 1399384 h 4134644"/>
              <a:gd name="connsiteX3" fmla="*/ 2476502 w 4610891"/>
              <a:gd name="connsiteY3" fmla="*/ 1466059 h 4134644"/>
              <a:gd name="connsiteX4" fmla="*/ 2468560 w 4610891"/>
              <a:gd name="connsiteY4" fmla="*/ 1505745 h 4134644"/>
              <a:gd name="connsiteX5" fmla="*/ 2517772 w 4610891"/>
              <a:gd name="connsiteY5" fmla="*/ 1595439 h 4134644"/>
              <a:gd name="connsiteX6" fmla="*/ 2543177 w 4610891"/>
              <a:gd name="connsiteY6" fmla="*/ 1761334 h 4134644"/>
              <a:gd name="connsiteX7" fmla="*/ 2655091 w 4610891"/>
              <a:gd name="connsiteY7" fmla="*/ 1828005 h 4134644"/>
              <a:gd name="connsiteX8" fmla="*/ 2857502 w 4610891"/>
              <a:gd name="connsiteY8" fmla="*/ 1837534 h 4134644"/>
              <a:gd name="connsiteX9" fmla="*/ 3093246 w 4610891"/>
              <a:gd name="connsiteY9" fmla="*/ 1949453 h 4134644"/>
              <a:gd name="connsiteX10" fmla="*/ 3243266 w 4610891"/>
              <a:gd name="connsiteY10" fmla="*/ 1842296 h 4134644"/>
              <a:gd name="connsiteX11" fmla="*/ 3359946 w 4610891"/>
              <a:gd name="connsiteY11" fmla="*/ 1875634 h 4134644"/>
              <a:gd name="connsiteX12" fmla="*/ 3393284 w 4610891"/>
              <a:gd name="connsiteY12" fmla="*/ 1935165 h 4134644"/>
              <a:gd name="connsiteX13" fmla="*/ 3438527 w 4610891"/>
              <a:gd name="connsiteY13" fmla="*/ 1939928 h 4134644"/>
              <a:gd name="connsiteX14" fmla="*/ 3557590 w 4610891"/>
              <a:gd name="connsiteY14" fmla="*/ 1861346 h 4134644"/>
              <a:gd name="connsiteX15" fmla="*/ 3586165 w 4610891"/>
              <a:gd name="connsiteY15" fmla="*/ 1861346 h 4134644"/>
              <a:gd name="connsiteX16" fmla="*/ 3601241 w 4610891"/>
              <a:gd name="connsiteY16" fmla="*/ 1904206 h 4134644"/>
              <a:gd name="connsiteX17" fmla="*/ 4500565 w 4610891"/>
              <a:gd name="connsiteY17" fmla="*/ 2092328 h 4134644"/>
              <a:gd name="connsiteX18" fmla="*/ 4610891 w 4610891"/>
              <a:gd name="connsiteY18" fmla="*/ 2138363 h 4134644"/>
              <a:gd name="connsiteX19" fmla="*/ 4004466 w 4610891"/>
              <a:gd name="connsiteY19" fmla="*/ 3068638 h 4134644"/>
              <a:gd name="connsiteX20" fmla="*/ 3888584 w 4610891"/>
              <a:gd name="connsiteY20" fmla="*/ 3018634 h 4134644"/>
              <a:gd name="connsiteX21" fmla="*/ 3852865 w 4610891"/>
              <a:gd name="connsiteY21" fmla="*/ 3097215 h 4134644"/>
              <a:gd name="connsiteX22" fmla="*/ 3548065 w 4610891"/>
              <a:gd name="connsiteY22" fmla="*/ 3190084 h 4134644"/>
              <a:gd name="connsiteX23" fmla="*/ 3255171 w 4610891"/>
              <a:gd name="connsiteY23" fmla="*/ 3173415 h 4134644"/>
              <a:gd name="connsiteX24" fmla="*/ 3148015 w 4610891"/>
              <a:gd name="connsiteY24" fmla="*/ 3211515 h 4134644"/>
              <a:gd name="connsiteX25" fmla="*/ 3212309 w 4610891"/>
              <a:gd name="connsiteY25" fmla="*/ 3280571 h 4134644"/>
              <a:gd name="connsiteX26" fmla="*/ 2909890 w 4610891"/>
              <a:gd name="connsiteY26" fmla="*/ 3563940 h 4134644"/>
              <a:gd name="connsiteX27" fmla="*/ 2919415 w 4610891"/>
              <a:gd name="connsiteY27" fmla="*/ 3582990 h 4134644"/>
              <a:gd name="connsiteX28" fmla="*/ 2867027 w 4610891"/>
              <a:gd name="connsiteY28" fmla="*/ 3659190 h 4134644"/>
              <a:gd name="connsiteX29" fmla="*/ 2843215 w 4610891"/>
              <a:gd name="connsiteY29" fmla="*/ 3656809 h 4134644"/>
              <a:gd name="connsiteX30" fmla="*/ 2721768 w 4610891"/>
              <a:gd name="connsiteY30" fmla="*/ 3778252 h 4134644"/>
              <a:gd name="connsiteX31" fmla="*/ 2584449 w 4610891"/>
              <a:gd name="connsiteY31" fmla="*/ 4134644 h 4134644"/>
              <a:gd name="connsiteX32" fmla="*/ 2309812 w 4610891"/>
              <a:gd name="connsiteY32" fmla="*/ 3854453 h 4134644"/>
              <a:gd name="connsiteX33" fmla="*/ 1427956 w 4610891"/>
              <a:gd name="connsiteY33" fmla="*/ 3665540 h 4134644"/>
              <a:gd name="connsiteX34" fmla="*/ 1407318 w 4610891"/>
              <a:gd name="connsiteY34" fmla="*/ 3632996 h 4134644"/>
              <a:gd name="connsiteX35" fmla="*/ 1228724 w 4610891"/>
              <a:gd name="connsiteY35" fmla="*/ 3706815 h 4134644"/>
              <a:gd name="connsiteX36" fmla="*/ 1193007 w 4610891"/>
              <a:gd name="connsiteY36" fmla="*/ 3652046 h 4134644"/>
              <a:gd name="connsiteX37" fmla="*/ 1052513 w 4610891"/>
              <a:gd name="connsiteY37" fmla="*/ 3604421 h 4134644"/>
              <a:gd name="connsiteX38" fmla="*/ 923925 w 4610891"/>
              <a:gd name="connsiteY38" fmla="*/ 3713959 h 4134644"/>
              <a:gd name="connsiteX39" fmla="*/ 681038 w 4610891"/>
              <a:gd name="connsiteY39" fmla="*/ 3602040 h 4134644"/>
              <a:gd name="connsiteX40" fmla="*/ 361950 w 4610891"/>
              <a:gd name="connsiteY40" fmla="*/ 3521078 h 4134644"/>
              <a:gd name="connsiteX41" fmla="*/ 295275 w 4610891"/>
              <a:gd name="connsiteY41" fmla="*/ 3263902 h 4134644"/>
              <a:gd name="connsiteX42" fmla="*/ 315120 w 4610891"/>
              <a:gd name="connsiteY42" fmla="*/ 3221040 h 4134644"/>
              <a:gd name="connsiteX43" fmla="*/ 333375 w 4610891"/>
              <a:gd name="connsiteY43" fmla="*/ 3061496 h 4134644"/>
              <a:gd name="connsiteX44" fmla="*/ 238125 w 4610891"/>
              <a:gd name="connsiteY44" fmla="*/ 2820990 h 4134644"/>
              <a:gd name="connsiteX45" fmla="*/ 54769 w 4610891"/>
              <a:gd name="connsiteY45" fmla="*/ 2573340 h 4134644"/>
              <a:gd name="connsiteX46" fmla="*/ 97632 w 4610891"/>
              <a:gd name="connsiteY46" fmla="*/ 2525715 h 4134644"/>
              <a:gd name="connsiteX47" fmla="*/ 0 w 4610891"/>
              <a:gd name="connsiteY47" fmla="*/ 2011365 h 4134644"/>
              <a:gd name="connsiteX48" fmla="*/ 336547 w 4610891"/>
              <a:gd name="connsiteY48" fmla="*/ 1804988 h 4134644"/>
              <a:gd name="connsiteX49" fmla="*/ 1938335 w 4610891"/>
              <a:gd name="connsiteY49" fmla="*/ 661194 h 4134644"/>
              <a:gd name="connsiteX50" fmla="*/ 2536029 w 4610891"/>
              <a:gd name="connsiteY5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550321 w 4610891"/>
              <a:gd name="connsiteY2" fmla="*/ 1399384 h 4134644"/>
              <a:gd name="connsiteX3" fmla="*/ 2476502 w 4610891"/>
              <a:gd name="connsiteY3" fmla="*/ 1466059 h 4134644"/>
              <a:gd name="connsiteX4" fmla="*/ 2468560 w 4610891"/>
              <a:gd name="connsiteY4" fmla="*/ 1505745 h 4134644"/>
              <a:gd name="connsiteX5" fmla="*/ 2517772 w 4610891"/>
              <a:gd name="connsiteY5" fmla="*/ 1595439 h 4134644"/>
              <a:gd name="connsiteX6" fmla="*/ 2543177 w 4610891"/>
              <a:gd name="connsiteY6" fmla="*/ 1761334 h 4134644"/>
              <a:gd name="connsiteX7" fmla="*/ 2655091 w 4610891"/>
              <a:gd name="connsiteY7" fmla="*/ 1828005 h 4134644"/>
              <a:gd name="connsiteX8" fmla="*/ 2857502 w 4610891"/>
              <a:gd name="connsiteY8" fmla="*/ 1837534 h 4134644"/>
              <a:gd name="connsiteX9" fmla="*/ 3093246 w 4610891"/>
              <a:gd name="connsiteY9" fmla="*/ 1949453 h 4134644"/>
              <a:gd name="connsiteX10" fmla="*/ 3243266 w 4610891"/>
              <a:gd name="connsiteY10" fmla="*/ 1842296 h 4134644"/>
              <a:gd name="connsiteX11" fmla="*/ 3359946 w 4610891"/>
              <a:gd name="connsiteY11" fmla="*/ 1875634 h 4134644"/>
              <a:gd name="connsiteX12" fmla="*/ 3393284 w 4610891"/>
              <a:gd name="connsiteY12" fmla="*/ 1935165 h 4134644"/>
              <a:gd name="connsiteX13" fmla="*/ 3438527 w 4610891"/>
              <a:gd name="connsiteY13" fmla="*/ 1939928 h 4134644"/>
              <a:gd name="connsiteX14" fmla="*/ 3557590 w 4610891"/>
              <a:gd name="connsiteY14" fmla="*/ 1861346 h 4134644"/>
              <a:gd name="connsiteX15" fmla="*/ 3586165 w 4610891"/>
              <a:gd name="connsiteY15" fmla="*/ 1861346 h 4134644"/>
              <a:gd name="connsiteX16" fmla="*/ 3601241 w 4610891"/>
              <a:gd name="connsiteY16" fmla="*/ 1904206 h 4134644"/>
              <a:gd name="connsiteX17" fmla="*/ 4500565 w 4610891"/>
              <a:gd name="connsiteY17" fmla="*/ 2092328 h 4134644"/>
              <a:gd name="connsiteX18" fmla="*/ 4610891 w 4610891"/>
              <a:gd name="connsiteY18" fmla="*/ 2138363 h 4134644"/>
              <a:gd name="connsiteX19" fmla="*/ 4004466 w 4610891"/>
              <a:gd name="connsiteY19" fmla="*/ 3068638 h 4134644"/>
              <a:gd name="connsiteX20" fmla="*/ 3888584 w 4610891"/>
              <a:gd name="connsiteY20" fmla="*/ 3018634 h 4134644"/>
              <a:gd name="connsiteX21" fmla="*/ 3852865 w 4610891"/>
              <a:gd name="connsiteY21" fmla="*/ 3097215 h 4134644"/>
              <a:gd name="connsiteX22" fmla="*/ 3548065 w 4610891"/>
              <a:gd name="connsiteY22" fmla="*/ 3190084 h 4134644"/>
              <a:gd name="connsiteX23" fmla="*/ 3255171 w 4610891"/>
              <a:gd name="connsiteY23" fmla="*/ 3173415 h 4134644"/>
              <a:gd name="connsiteX24" fmla="*/ 3148015 w 4610891"/>
              <a:gd name="connsiteY24" fmla="*/ 3211515 h 4134644"/>
              <a:gd name="connsiteX25" fmla="*/ 3212309 w 4610891"/>
              <a:gd name="connsiteY25" fmla="*/ 3280571 h 4134644"/>
              <a:gd name="connsiteX26" fmla="*/ 2909890 w 4610891"/>
              <a:gd name="connsiteY26" fmla="*/ 3563940 h 4134644"/>
              <a:gd name="connsiteX27" fmla="*/ 2919415 w 4610891"/>
              <a:gd name="connsiteY27" fmla="*/ 3582990 h 4134644"/>
              <a:gd name="connsiteX28" fmla="*/ 2867027 w 4610891"/>
              <a:gd name="connsiteY28" fmla="*/ 3659190 h 4134644"/>
              <a:gd name="connsiteX29" fmla="*/ 2843215 w 4610891"/>
              <a:gd name="connsiteY29" fmla="*/ 3656809 h 4134644"/>
              <a:gd name="connsiteX30" fmla="*/ 2721768 w 4610891"/>
              <a:gd name="connsiteY30" fmla="*/ 3778252 h 4134644"/>
              <a:gd name="connsiteX31" fmla="*/ 2584449 w 4610891"/>
              <a:gd name="connsiteY31" fmla="*/ 4134644 h 4134644"/>
              <a:gd name="connsiteX32" fmla="*/ 2309812 w 4610891"/>
              <a:gd name="connsiteY32" fmla="*/ 3854453 h 4134644"/>
              <a:gd name="connsiteX33" fmla="*/ 1427956 w 4610891"/>
              <a:gd name="connsiteY33" fmla="*/ 3665540 h 4134644"/>
              <a:gd name="connsiteX34" fmla="*/ 1407318 w 4610891"/>
              <a:gd name="connsiteY34" fmla="*/ 3632996 h 4134644"/>
              <a:gd name="connsiteX35" fmla="*/ 1228724 w 4610891"/>
              <a:gd name="connsiteY35" fmla="*/ 3706815 h 4134644"/>
              <a:gd name="connsiteX36" fmla="*/ 1193007 w 4610891"/>
              <a:gd name="connsiteY36" fmla="*/ 3652046 h 4134644"/>
              <a:gd name="connsiteX37" fmla="*/ 1052513 w 4610891"/>
              <a:gd name="connsiteY37" fmla="*/ 3604421 h 4134644"/>
              <a:gd name="connsiteX38" fmla="*/ 923925 w 4610891"/>
              <a:gd name="connsiteY38" fmla="*/ 3713959 h 4134644"/>
              <a:gd name="connsiteX39" fmla="*/ 681038 w 4610891"/>
              <a:gd name="connsiteY39" fmla="*/ 3602040 h 4134644"/>
              <a:gd name="connsiteX40" fmla="*/ 361950 w 4610891"/>
              <a:gd name="connsiteY40" fmla="*/ 3521078 h 4134644"/>
              <a:gd name="connsiteX41" fmla="*/ 295275 w 4610891"/>
              <a:gd name="connsiteY41" fmla="*/ 3263902 h 4134644"/>
              <a:gd name="connsiteX42" fmla="*/ 315120 w 4610891"/>
              <a:gd name="connsiteY42" fmla="*/ 3221040 h 4134644"/>
              <a:gd name="connsiteX43" fmla="*/ 333375 w 4610891"/>
              <a:gd name="connsiteY43" fmla="*/ 3061496 h 4134644"/>
              <a:gd name="connsiteX44" fmla="*/ 238125 w 4610891"/>
              <a:gd name="connsiteY44" fmla="*/ 2820990 h 4134644"/>
              <a:gd name="connsiteX45" fmla="*/ 54769 w 4610891"/>
              <a:gd name="connsiteY45" fmla="*/ 2573340 h 4134644"/>
              <a:gd name="connsiteX46" fmla="*/ 97632 w 4610891"/>
              <a:gd name="connsiteY46" fmla="*/ 2525715 h 4134644"/>
              <a:gd name="connsiteX47" fmla="*/ 0 w 4610891"/>
              <a:gd name="connsiteY47" fmla="*/ 2011365 h 4134644"/>
              <a:gd name="connsiteX48" fmla="*/ 336547 w 4610891"/>
              <a:gd name="connsiteY48" fmla="*/ 1804988 h 4134644"/>
              <a:gd name="connsiteX49" fmla="*/ 1938335 w 4610891"/>
              <a:gd name="connsiteY49" fmla="*/ 661194 h 4134644"/>
              <a:gd name="connsiteX50" fmla="*/ 2536029 w 4610891"/>
              <a:gd name="connsiteY50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502696 w 4610891"/>
              <a:gd name="connsiteY2" fmla="*/ 1287465 h 4134644"/>
              <a:gd name="connsiteX3" fmla="*/ 2550321 w 4610891"/>
              <a:gd name="connsiteY3" fmla="*/ 1399384 h 4134644"/>
              <a:gd name="connsiteX4" fmla="*/ 2476502 w 4610891"/>
              <a:gd name="connsiteY4" fmla="*/ 1466059 h 4134644"/>
              <a:gd name="connsiteX5" fmla="*/ 2468560 w 4610891"/>
              <a:gd name="connsiteY5" fmla="*/ 1505745 h 4134644"/>
              <a:gd name="connsiteX6" fmla="*/ 2517772 w 4610891"/>
              <a:gd name="connsiteY6" fmla="*/ 1595439 h 4134644"/>
              <a:gd name="connsiteX7" fmla="*/ 2543177 w 4610891"/>
              <a:gd name="connsiteY7" fmla="*/ 1761334 h 4134644"/>
              <a:gd name="connsiteX8" fmla="*/ 2655091 w 4610891"/>
              <a:gd name="connsiteY8" fmla="*/ 1828005 h 4134644"/>
              <a:gd name="connsiteX9" fmla="*/ 2857502 w 4610891"/>
              <a:gd name="connsiteY9" fmla="*/ 1837534 h 4134644"/>
              <a:gd name="connsiteX10" fmla="*/ 3093246 w 4610891"/>
              <a:gd name="connsiteY10" fmla="*/ 1949453 h 4134644"/>
              <a:gd name="connsiteX11" fmla="*/ 3243266 w 4610891"/>
              <a:gd name="connsiteY11" fmla="*/ 1842296 h 4134644"/>
              <a:gd name="connsiteX12" fmla="*/ 3359946 w 4610891"/>
              <a:gd name="connsiteY12" fmla="*/ 1875634 h 4134644"/>
              <a:gd name="connsiteX13" fmla="*/ 3393284 w 4610891"/>
              <a:gd name="connsiteY13" fmla="*/ 1935165 h 4134644"/>
              <a:gd name="connsiteX14" fmla="*/ 3438527 w 4610891"/>
              <a:gd name="connsiteY14" fmla="*/ 1939928 h 4134644"/>
              <a:gd name="connsiteX15" fmla="*/ 3557590 w 4610891"/>
              <a:gd name="connsiteY15" fmla="*/ 1861346 h 4134644"/>
              <a:gd name="connsiteX16" fmla="*/ 3586165 w 4610891"/>
              <a:gd name="connsiteY16" fmla="*/ 1861346 h 4134644"/>
              <a:gd name="connsiteX17" fmla="*/ 3601241 w 4610891"/>
              <a:gd name="connsiteY17" fmla="*/ 1904206 h 4134644"/>
              <a:gd name="connsiteX18" fmla="*/ 4500565 w 4610891"/>
              <a:gd name="connsiteY18" fmla="*/ 2092328 h 4134644"/>
              <a:gd name="connsiteX19" fmla="*/ 4610891 w 4610891"/>
              <a:gd name="connsiteY19" fmla="*/ 2138363 h 4134644"/>
              <a:gd name="connsiteX20" fmla="*/ 4004466 w 4610891"/>
              <a:gd name="connsiteY20" fmla="*/ 3068638 h 4134644"/>
              <a:gd name="connsiteX21" fmla="*/ 3888584 w 4610891"/>
              <a:gd name="connsiteY21" fmla="*/ 3018634 h 4134644"/>
              <a:gd name="connsiteX22" fmla="*/ 3852865 w 4610891"/>
              <a:gd name="connsiteY22" fmla="*/ 3097215 h 4134644"/>
              <a:gd name="connsiteX23" fmla="*/ 3548065 w 4610891"/>
              <a:gd name="connsiteY23" fmla="*/ 3190084 h 4134644"/>
              <a:gd name="connsiteX24" fmla="*/ 3255171 w 4610891"/>
              <a:gd name="connsiteY24" fmla="*/ 3173415 h 4134644"/>
              <a:gd name="connsiteX25" fmla="*/ 3148015 w 4610891"/>
              <a:gd name="connsiteY25" fmla="*/ 3211515 h 4134644"/>
              <a:gd name="connsiteX26" fmla="*/ 3212309 w 4610891"/>
              <a:gd name="connsiteY26" fmla="*/ 3280571 h 4134644"/>
              <a:gd name="connsiteX27" fmla="*/ 2909890 w 4610891"/>
              <a:gd name="connsiteY27" fmla="*/ 3563940 h 4134644"/>
              <a:gd name="connsiteX28" fmla="*/ 2919415 w 4610891"/>
              <a:gd name="connsiteY28" fmla="*/ 3582990 h 4134644"/>
              <a:gd name="connsiteX29" fmla="*/ 2867027 w 4610891"/>
              <a:gd name="connsiteY29" fmla="*/ 3659190 h 4134644"/>
              <a:gd name="connsiteX30" fmla="*/ 2843215 w 4610891"/>
              <a:gd name="connsiteY30" fmla="*/ 3656809 h 4134644"/>
              <a:gd name="connsiteX31" fmla="*/ 2721768 w 4610891"/>
              <a:gd name="connsiteY31" fmla="*/ 3778252 h 4134644"/>
              <a:gd name="connsiteX32" fmla="*/ 2584449 w 4610891"/>
              <a:gd name="connsiteY32" fmla="*/ 4134644 h 4134644"/>
              <a:gd name="connsiteX33" fmla="*/ 2309812 w 4610891"/>
              <a:gd name="connsiteY33" fmla="*/ 3854453 h 4134644"/>
              <a:gd name="connsiteX34" fmla="*/ 1427956 w 4610891"/>
              <a:gd name="connsiteY34" fmla="*/ 3665540 h 4134644"/>
              <a:gd name="connsiteX35" fmla="*/ 1407318 w 4610891"/>
              <a:gd name="connsiteY35" fmla="*/ 3632996 h 4134644"/>
              <a:gd name="connsiteX36" fmla="*/ 1228724 w 4610891"/>
              <a:gd name="connsiteY36" fmla="*/ 3706815 h 4134644"/>
              <a:gd name="connsiteX37" fmla="*/ 1193007 w 4610891"/>
              <a:gd name="connsiteY37" fmla="*/ 3652046 h 4134644"/>
              <a:gd name="connsiteX38" fmla="*/ 1052513 w 4610891"/>
              <a:gd name="connsiteY38" fmla="*/ 3604421 h 4134644"/>
              <a:gd name="connsiteX39" fmla="*/ 923925 w 4610891"/>
              <a:gd name="connsiteY39" fmla="*/ 3713959 h 4134644"/>
              <a:gd name="connsiteX40" fmla="*/ 681038 w 4610891"/>
              <a:gd name="connsiteY40" fmla="*/ 3602040 h 4134644"/>
              <a:gd name="connsiteX41" fmla="*/ 361950 w 4610891"/>
              <a:gd name="connsiteY41" fmla="*/ 3521078 h 4134644"/>
              <a:gd name="connsiteX42" fmla="*/ 295275 w 4610891"/>
              <a:gd name="connsiteY42" fmla="*/ 3263902 h 4134644"/>
              <a:gd name="connsiteX43" fmla="*/ 315120 w 4610891"/>
              <a:gd name="connsiteY43" fmla="*/ 3221040 h 4134644"/>
              <a:gd name="connsiteX44" fmla="*/ 333375 w 4610891"/>
              <a:gd name="connsiteY44" fmla="*/ 3061496 h 4134644"/>
              <a:gd name="connsiteX45" fmla="*/ 238125 w 4610891"/>
              <a:gd name="connsiteY45" fmla="*/ 2820990 h 4134644"/>
              <a:gd name="connsiteX46" fmla="*/ 54769 w 4610891"/>
              <a:gd name="connsiteY46" fmla="*/ 2573340 h 4134644"/>
              <a:gd name="connsiteX47" fmla="*/ 97632 w 4610891"/>
              <a:gd name="connsiteY47" fmla="*/ 2525715 h 4134644"/>
              <a:gd name="connsiteX48" fmla="*/ 0 w 4610891"/>
              <a:gd name="connsiteY48" fmla="*/ 2011365 h 4134644"/>
              <a:gd name="connsiteX49" fmla="*/ 336547 w 4610891"/>
              <a:gd name="connsiteY49" fmla="*/ 1804988 h 4134644"/>
              <a:gd name="connsiteX50" fmla="*/ 1938335 w 4610891"/>
              <a:gd name="connsiteY50" fmla="*/ 661194 h 4134644"/>
              <a:gd name="connsiteX51" fmla="*/ 2536029 w 4610891"/>
              <a:gd name="connsiteY5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502696 w 4610891"/>
              <a:gd name="connsiteY2" fmla="*/ 1287465 h 4134644"/>
              <a:gd name="connsiteX3" fmla="*/ 2550321 w 4610891"/>
              <a:gd name="connsiteY3" fmla="*/ 1399384 h 4134644"/>
              <a:gd name="connsiteX4" fmla="*/ 2476502 w 4610891"/>
              <a:gd name="connsiteY4" fmla="*/ 1466059 h 4134644"/>
              <a:gd name="connsiteX5" fmla="*/ 2468560 w 4610891"/>
              <a:gd name="connsiteY5" fmla="*/ 1505745 h 4134644"/>
              <a:gd name="connsiteX6" fmla="*/ 2517772 w 4610891"/>
              <a:gd name="connsiteY6" fmla="*/ 1595439 h 4134644"/>
              <a:gd name="connsiteX7" fmla="*/ 2543177 w 4610891"/>
              <a:gd name="connsiteY7" fmla="*/ 1761334 h 4134644"/>
              <a:gd name="connsiteX8" fmla="*/ 2655091 w 4610891"/>
              <a:gd name="connsiteY8" fmla="*/ 1828005 h 4134644"/>
              <a:gd name="connsiteX9" fmla="*/ 2857502 w 4610891"/>
              <a:gd name="connsiteY9" fmla="*/ 1837534 h 4134644"/>
              <a:gd name="connsiteX10" fmla="*/ 3093246 w 4610891"/>
              <a:gd name="connsiteY10" fmla="*/ 1949453 h 4134644"/>
              <a:gd name="connsiteX11" fmla="*/ 3243266 w 4610891"/>
              <a:gd name="connsiteY11" fmla="*/ 1842296 h 4134644"/>
              <a:gd name="connsiteX12" fmla="*/ 3359946 w 4610891"/>
              <a:gd name="connsiteY12" fmla="*/ 1875634 h 4134644"/>
              <a:gd name="connsiteX13" fmla="*/ 3393284 w 4610891"/>
              <a:gd name="connsiteY13" fmla="*/ 1935165 h 4134644"/>
              <a:gd name="connsiteX14" fmla="*/ 3438527 w 4610891"/>
              <a:gd name="connsiteY14" fmla="*/ 1939928 h 4134644"/>
              <a:gd name="connsiteX15" fmla="*/ 3557590 w 4610891"/>
              <a:gd name="connsiteY15" fmla="*/ 1861346 h 4134644"/>
              <a:gd name="connsiteX16" fmla="*/ 3586165 w 4610891"/>
              <a:gd name="connsiteY16" fmla="*/ 1861346 h 4134644"/>
              <a:gd name="connsiteX17" fmla="*/ 3601241 w 4610891"/>
              <a:gd name="connsiteY17" fmla="*/ 1904206 h 4134644"/>
              <a:gd name="connsiteX18" fmla="*/ 4500565 w 4610891"/>
              <a:gd name="connsiteY18" fmla="*/ 2092328 h 4134644"/>
              <a:gd name="connsiteX19" fmla="*/ 4610891 w 4610891"/>
              <a:gd name="connsiteY19" fmla="*/ 2138363 h 4134644"/>
              <a:gd name="connsiteX20" fmla="*/ 4004466 w 4610891"/>
              <a:gd name="connsiteY20" fmla="*/ 3068638 h 4134644"/>
              <a:gd name="connsiteX21" fmla="*/ 3888584 w 4610891"/>
              <a:gd name="connsiteY21" fmla="*/ 3018634 h 4134644"/>
              <a:gd name="connsiteX22" fmla="*/ 3852865 w 4610891"/>
              <a:gd name="connsiteY22" fmla="*/ 3097215 h 4134644"/>
              <a:gd name="connsiteX23" fmla="*/ 3548065 w 4610891"/>
              <a:gd name="connsiteY23" fmla="*/ 3190084 h 4134644"/>
              <a:gd name="connsiteX24" fmla="*/ 3255171 w 4610891"/>
              <a:gd name="connsiteY24" fmla="*/ 3173415 h 4134644"/>
              <a:gd name="connsiteX25" fmla="*/ 3148015 w 4610891"/>
              <a:gd name="connsiteY25" fmla="*/ 3211515 h 4134644"/>
              <a:gd name="connsiteX26" fmla="*/ 3212309 w 4610891"/>
              <a:gd name="connsiteY26" fmla="*/ 3280571 h 4134644"/>
              <a:gd name="connsiteX27" fmla="*/ 2909890 w 4610891"/>
              <a:gd name="connsiteY27" fmla="*/ 3563940 h 4134644"/>
              <a:gd name="connsiteX28" fmla="*/ 2919415 w 4610891"/>
              <a:gd name="connsiteY28" fmla="*/ 3582990 h 4134644"/>
              <a:gd name="connsiteX29" fmla="*/ 2867027 w 4610891"/>
              <a:gd name="connsiteY29" fmla="*/ 3659190 h 4134644"/>
              <a:gd name="connsiteX30" fmla="*/ 2843215 w 4610891"/>
              <a:gd name="connsiteY30" fmla="*/ 3656809 h 4134644"/>
              <a:gd name="connsiteX31" fmla="*/ 2721768 w 4610891"/>
              <a:gd name="connsiteY31" fmla="*/ 3778252 h 4134644"/>
              <a:gd name="connsiteX32" fmla="*/ 2584449 w 4610891"/>
              <a:gd name="connsiteY32" fmla="*/ 4134644 h 4134644"/>
              <a:gd name="connsiteX33" fmla="*/ 2309812 w 4610891"/>
              <a:gd name="connsiteY33" fmla="*/ 3854453 h 4134644"/>
              <a:gd name="connsiteX34" fmla="*/ 1427956 w 4610891"/>
              <a:gd name="connsiteY34" fmla="*/ 3665540 h 4134644"/>
              <a:gd name="connsiteX35" fmla="*/ 1407318 w 4610891"/>
              <a:gd name="connsiteY35" fmla="*/ 3632996 h 4134644"/>
              <a:gd name="connsiteX36" fmla="*/ 1228724 w 4610891"/>
              <a:gd name="connsiteY36" fmla="*/ 3706815 h 4134644"/>
              <a:gd name="connsiteX37" fmla="*/ 1193007 w 4610891"/>
              <a:gd name="connsiteY37" fmla="*/ 3652046 h 4134644"/>
              <a:gd name="connsiteX38" fmla="*/ 1052513 w 4610891"/>
              <a:gd name="connsiteY38" fmla="*/ 3604421 h 4134644"/>
              <a:gd name="connsiteX39" fmla="*/ 923925 w 4610891"/>
              <a:gd name="connsiteY39" fmla="*/ 3713959 h 4134644"/>
              <a:gd name="connsiteX40" fmla="*/ 681038 w 4610891"/>
              <a:gd name="connsiteY40" fmla="*/ 3602040 h 4134644"/>
              <a:gd name="connsiteX41" fmla="*/ 361950 w 4610891"/>
              <a:gd name="connsiteY41" fmla="*/ 3521078 h 4134644"/>
              <a:gd name="connsiteX42" fmla="*/ 295275 w 4610891"/>
              <a:gd name="connsiteY42" fmla="*/ 3263902 h 4134644"/>
              <a:gd name="connsiteX43" fmla="*/ 315120 w 4610891"/>
              <a:gd name="connsiteY43" fmla="*/ 3221040 h 4134644"/>
              <a:gd name="connsiteX44" fmla="*/ 333375 w 4610891"/>
              <a:gd name="connsiteY44" fmla="*/ 3061496 h 4134644"/>
              <a:gd name="connsiteX45" fmla="*/ 238125 w 4610891"/>
              <a:gd name="connsiteY45" fmla="*/ 2820990 h 4134644"/>
              <a:gd name="connsiteX46" fmla="*/ 54769 w 4610891"/>
              <a:gd name="connsiteY46" fmla="*/ 2573340 h 4134644"/>
              <a:gd name="connsiteX47" fmla="*/ 97632 w 4610891"/>
              <a:gd name="connsiteY47" fmla="*/ 2525715 h 4134644"/>
              <a:gd name="connsiteX48" fmla="*/ 0 w 4610891"/>
              <a:gd name="connsiteY48" fmla="*/ 2011365 h 4134644"/>
              <a:gd name="connsiteX49" fmla="*/ 336547 w 4610891"/>
              <a:gd name="connsiteY49" fmla="*/ 1804988 h 4134644"/>
              <a:gd name="connsiteX50" fmla="*/ 1938335 w 4610891"/>
              <a:gd name="connsiteY50" fmla="*/ 661194 h 4134644"/>
              <a:gd name="connsiteX51" fmla="*/ 2536029 w 4610891"/>
              <a:gd name="connsiteY51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09827 w 4610891"/>
              <a:gd name="connsiteY2" fmla="*/ 1054103 h 4134644"/>
              <a:gd name="connsiteX3" fmla="*/ 2502696 w 4610891"/>
              <a:gd name="connsiteY3" fmla="*/ 1287465 h 4134644"/>
              <a:gd name="connsiteX4" fmla="*/ 2550321 w 4610891"/>
              <a:gd name="connsiteY4" fmla="*/ 1399384 h 4134644"/>
              <a:gd name="connsiteX5" fmla="*/ 2476502 w 4610891"/>
              <a:gd name="connsiteY5" fmla="*/ 1466059 h 4134644"/>
              <a:gd name="connsiteX6" fmla="*/ 2468560 w 4610891"/>
              <a:gd name="connsiteY6" fmla="*/ 1505745 h 4134644"/>
              <a:gd name="connsiteX7" fmla="*/ 2517772 w 4610891"/>
              <a:gd name="connsiteY7" fmla="*/ 1595439 h 4134644"/>
              <a:gd name="connsiteX8" fmla="*/ 2543177 w 4610891"/>
              <a:gd name="connsiteY8" fmla="*/ 1761334 h 4134644"/>
              <a:gd name="connsiteX9" fmla="*/ 2655091 w 4610891"/>
              <a:gd name="connsiteY9" fmla="*/ 1828005 h 4134644"/>
              <a:gd name="connsiteX10" fmla="*/ 2857502 w 4610891"/>
              <a:gd name="connsiteY10" fmla="*/ 1837534 h 4134644"/>
              <a:gd name="connsiteX11" fmla="*/ 3093246 w 4610891"/>
              <a:gd name="connsiteY11" fmla="*/ 1949453 h 4134644"/>
              <a:gd name="connsiteX12" fmla="*/ 3243266 w 4610891"/>
              <a:gd name="connsiteY12" fmla="*/ 1842296 h 4134644"/>
              <a:gd name="connsiteX13" fmla="*/ 3359946 w 4610891"/>
              <a:gd name="connsiteY13" fmla="*/ 1875634 h 4134644"/>
              <a:gd name="connsiteX14" fmla="*/ 3393284 w 4610891"/>
              <a:gd name="connsiteY14" fmla="*/ 1935165 h 4134644"/>
              <a:gd name="connsiteX15" fmla="*/ 3438527 w 4610891"/>
              <a:gd name="connsiteY15" fmla="*/ 1939928 h 4134644"/>
              <a:gd name="connsiteX16" fmla="*/ 3557590 w 4610891"/>
              <a:gd name="connsiteY16" fmla="*/ 1861346 h 4134644"/>
              <a:gd name="connsiteX17" fmla="*/ 3586165 w 4610891"/>
              <a:gd name="connsiteY17" fmla="*/ 1861346 h 4134644"/>
              <a:gd name="connsiteX18" fmla="*/ 3601241 w 4610891"/>
              <a:gd name="connsiteY18" fmla="*/ 1904206 h 4134644"/>
              <a:gd name="connsiteX19" fmla="*/ 4500565 w 4610891"/>
              <a:gd name="connsiteY19" fmla="*/ 2092328 h 4134644"/>
              <a:gd name="connsiteX20" fmla="*/ 4610891 w 4610891"/>
              <a:gd name="connsiteY20" fmla="*/ 2138363 h 4134644"/>
              <a:gd name="connsiteX21" fmla="*/ 4004466 w 4610891"/>
              <a:gd name="connsiteY21" fmla="*/ 3068638 h 4134644"/>
              <a:gd name="connsiteX22" fmla="*/ 3888584 w 4610891"/>
              <a:gd name="connsiteY22" fmla="*/ 3018634 h 4134644"/>
              <a:gd name="connsiteX23" fmla="*/ 3852865 w 4610891"/>
              <a:gd name="connsiteY23" fmla="*/ 3097215 h 4134644"/>
              <a:gd name="connsiteX24" fmla="*/ 3548065 w 4610891"/>
              <a:gd name="connsiteY24" fmla="*/ 3190084 h 4134644"/>
              <a:gd name="connsiteX25" fmla="*/ 3255171 w 4610891"/>
              <a:gd name="connsiteY25" fmla="*/ 3173415 h 4134644"/>
              <a:gd name="connsiteX26" fmla="*/ 3148015 w 4610891"/>
              <a:gd name="connsiteY26" fmla="*/ 3211515 h 4134644"/>
              <a:gd name="connsiteX27" fmla="*/ 3212309 w 4610891"/>
              <a:gd name="connsiteY27" fmla="*/ 3280571 h 4134644"/>
              <a:gd name="connsiteX28" fmla="*/ 2909890 w 4610891"/>
              <a:gd name="connsiteY28" fmla="*/ 3563940 h 4134644"/>
              <a:gd name="connsiteX29" fmla="*/ 2919415 w 4610891"/>
              <a:gd name="connsiteY29" fmla="*/ 3582990 h 4134644"/>
              <a:gd name="connsiteX30" fmla="*/ 2867027 w 4610891"/>
              <a:gd name="connsiteY30" fmla="*/ 3659190 h 4134644"/>
              <a:gd name="connsiteX31" fmla="*/ 2843215 w 4610891"/>
              <a:gd name="connsiteY31" fmla="*/ 3656809 h 4134644"/>
              <a:gd name="connsiteX32" fmla="*/ 2721768 w 4610891"/>
              <a:gd name="connsiteY32" fmla="*/ 3778252 h 4134644"/>
              <a:gd name="connsiteX33" fmla="*/ 2584449 w 4610891"/>
              <a:gd name="connsiteY33" fmla="*/ 4134644 h 4134644"/>
              <a:gd name="connsiteX34" fmla="*/ 2309812 w 4610891"/>
              <a:gd name="connsiteY34" fmla="*/ 3854453 h 4134644"/>
              <a:gd name="connsiteX35" fmla="*/ 1427956 w 4610891"/>
              <a:gd name="connsiteY35" fmla="*/ 3665540 h 4134644"/>
              <a:gd name="connsiteX36" fmla="*/ 1407318 w 4610891"/>
              <a:gd name="connsiteY36" fmla="*/ 3632996 h 4134644"/>
              <a:gd name="connsiteX37" fmla="*/ 1228724 w 4610891"/>
              <a:gd name="connsiteY37" fmla="*/ 3706815 h 4134644"/>
              <a:gd name="connsiteX38" fmla="*/ 1193007 w 4610891"/>
              <a:gd name="connsiteY38" fmla="*/ 3652046 h 4134644"/>
              <a:gd name="connsiteX39" fmla="*/ 1052513 w 4610891"/>
              <a:gd name="connsiteY39" fmla="*/ 3604421 h 4134644"/>
              <a:gd name="connsiteX40" fmla="*/ 923925 w 4610891"/>
              <a:gd name="connsiteY40" fmla="*/ 3713959 h 4134644"/>
              <a:gd name="connsiteX41" fmla="*/ 681038 w 4610891"/>
              <a:gd name="connsiteY41" fmla="*/ 3602040 h 4134644"/>
              <a:gd name="connsiteX42" fmla="*/ 361950 w 4610891"/>
              <a:gd name="connsiteY42" fmla="*/ 3521078 h 4134644"/>
              <a:gd name="connsiteX43" fmla="*/ 295275 w 4610891"/>
              <a:gd name="connsiteY43" fmla="*/ 3263902 h 4134644"/>
              <a:gd name="connsiteX44" fmla="*/ 315120 w 4610891"/>
              <a:gd name="connsiteY44" fmla="*/ 3221040 h 4134644"/>
              <a:gd name="connsiteX45" fmla="*/ 333375 w 4610891"/>
              <a:gd name="connsiteY45" fmla="*/ 3061496 h 4134644"/>
              <a:gd name="connsiteX46" fmla="*/ 238125 w 4610891"/>
              <a:gd name="connsiteY46" fmla="*/ 2820990 h 4134644"/>
              <a:gd name="connsiteX47" fmla="*/ 54769 w 4610891"/>
              <a:gd name="connsiteY47" fmla="*/ 2573340 h 4134644"/>
              <a:gd name="connsiteX48" fmla="*/ 97632 w 4610891"/>
              <a:gd name="connsiteY48" fmla="*/ 2525715 h 4134644"/>
              <a:gd name="connsiteX49" fmla="*/ 0 w 4610891"/>
              <a:gd name="connsiteY49" fmla="*/ 2011365 h 4134644"/>
              <a:gd name="connsiteX50" fmla="*/ 336547 w 4610891"/>
              <a:gd name="connsiteY50" fmla="*/ 1804988 h 4134644"/>
              <a:gd name="connsiteX51" fmla="*/ 1938335 w 4610891"/>
              <a:gd name="connsiteY51" fmla="*/ 661194 h 4134644"/>
              <a:gd name="connsiteX52" fmla="*/ 2536029 w 4610891"/>
              <a:gd name="connsiteY5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09827 w 4610891"/>
              <a:gd name="connsiteY2" fmla="*/ 1054103 h 4134644"/>
              <a:gd name="connsiteX3" fmla="*/ 2502696 w 4610891"/>
              <a:gd name="connsiteY3" fmla="*/ 1287465 h 4134644"/>
              <a:gd name="connsiteX4" fmla="*/ 2550321 w 4610891"/>
              <a:gd name="connsiteY4" fmla="*/ 1399384 h 4134644"/>
              <a:gd name="connsiteX5" fmla="*/ 2476502 w 4610891"/>
              <a:gd name="connsiteY5" fmla="*/ 1466059 h 4134644"/>
              <a:gd name="connsiteX6" fmla="*/ 2468560 w 4610891"/>
              <a:gd name="connsiteY6" fmla="*/ 1505745 h 4134644"/>
              <a:gd name="connsiteX7" fmla="*/ 2517772 w 4610891"/>
              <a:gd name="connsiteY7" fmla="*/ 1595439 h 4134644"/>
              <a:gd name="connsiteX8" fmla="*/ 2543177 w 4610891"/>
              <a:gd name="connsiteY8" fmla="*/ 1761334 h 4134644"/>
              <a:gd name="connsiteX9" fmla="*/ 2655091 w 4610891"/>
              <a:gd name="connsiteY9" fmla="*/ 1828005 h 4134644"/>
              <a:gd name="connsiteX10" fmla="*/ 2857502 w 4610891"/>
              <a:gd name="connsiteY10" fmla="*/ 1837534 h 4134644"/>
              <a:gd name="connsiteX11" fmla="*/ 3093246 w 4610891"/>
              <a:gd name="connsiteY11" fmla="*/ 1949453 h 4134644"/>
              <a:gd name="connsiteX12" fmla="*/ 3243266 w 4610891"/>
              <a:gd name="connsiteY12" fmla="*/ 1842296 h 4134644"/>
              <a:gd name="connsiteX13" fmla="*/ 3359946 w 4610891"/>
              <a:gd name="connsiteY13" fmla="*/ 1875634 h 4134644"/>
              <a:gd name="connsiteX14" fmla="*/ 3393284 w 4610891"/>
              <a:gd name="connsiteY14" fmla="*/ 1935165 h 4134644"/>
              <a:gd name="connsiteX15" fmla="*/ 3438527 w 4610891"/>
              <a:gd name="connsiteY15" fmla="*/ 1939928 h 4134644"/>
              <a:gd name="connsiteX16" fmla="*/ 3557590 w 4610891"/>
              <a:gd name="connsiteY16" fmla="*/ 1861346 h 4134644"/>
              <a:gd name="connsiteX17" fmla="*/ 3586165 w 4610891"/>
              <a:gd name="connsiteY17" fmla="*/ 1861346 h 4134644"/>
              <a:gd name="connsiteX18" fmla="*/ 3601241 w 4610891"/>
              <a:gd name="connsiteY18" fmla="*/ 1904206 h 4134644"/>
              <a:gd name="connsiteX19" fmla="*/ 4500565 w 4610891"/>
              <a:gd name="connsiteY19" fmla="*/ 2092328 h 4134644"/>
              <a:gd name="connsiteX20" fmla="*/ 4610891 w 4610891"/>
              <a:gd name="connsiteY20" fmla="*/ 2138363 h 4134644"/>
              <a:gd name="connsiteX21" fmla="*/ 4004466 w 4610891"/>
              <a:gd name="connsiteY21" fmla="*/ 3068638 h 4134644"/>
              <a:gd name="connsiteX22" fmla="*/ 3888584 w 4610891"/>
              <a:gd name="connsiteY22" fmla="*/ 3018634 h 4134644"/>
              <a:gd name="connsiteX23" fmla="*/ 3852865 w 4610891"/>
              <a:gd name="connsiteY23" fmla="*/ 3097215 h 4134644"/>
              <a:gd name="connsiteX24" fmla="*/ 3548065 w 4610891"/>
              <a:gd name="connsiteY24" fmla="*/ 3190084 h 4134644"/>
              <a:gd name="connsiteX25" fmla="*/ 3255171 w 4610891"/>
              <a:gd name="connsiteY25" fmla="*/ 3173415 h 4134644"/>
              <a:gd name="connsiteX26" fmla="*/ 3148015 w 4610891"/>
              <a:gd name="connsiteY26" fmla="*/ 3211515 h 4134644"/>
              <a:gd name="connsiteX27" fmla="*/ 3212309 w 4610891"/>
              <a:gd name="connsiteY27" fmla="*/ 3280571 h 4134644"/>
              <a:gd name="connsiteX28" fmla="*/ 2909890 w 4610891"/>
              <a:gd name="connsiteY28" fmla="*/ 3563940 h 4134644"/>
              <a:gd name="connsiteX29" fmla="*/ 2919415 w 4610891"/>
              <a:gd name="connsiteY29" fmla="*/ 3582990 h 4134644"/>
              <a:gd name="connsiteX30" fmla="*/ 2867027 w 4610891"/>
              <a:gd name="connsiteY30" fmla="*/ 3659190 h 4134644"/>
              <a:gd name="connsiteX31" fmla="*/ 2843215 w 4610891"/>
              <a:gd name="connsiteY31" fmla="*/ 3656809 h 4134644"/>
              <a:gd name="connsiteX32" fmla="*/ 2721768 w 4610891"/>
              <a:gd name="connsiteY32" fmla="*/ 3778252 h 4134644"/>
              <a:gd name="connsiteX33" fmla="*/ 2584449 w 4610891"/>
              <a:gd name="connsiteY33" fmla="*/ 4134644 h 4134644"/>
              <a:gd name="connsiteX34" fmla="*/ 2309812 w 4610891"/>
              <a:gd name="connsiteY34" fmla="*/ 3854453 h 4134644"/>
              <a:gd name="connsiteX35" fmla="*/ 1427956 w 4610891"/>
              <a:gd name="connsiteY35" fmla="*/ 3665540 h 4134644"/>
              <a:gd name="connsiteX36" fmla="*/ 1407318 w 4610891"/>
              <a:gd name="connsiteY36" fmla="*/ 3632996 h 4134644"/>
              <a:gd name="connsiteX37" fmla="*/ 1228724 w 4610891"/>
              <a:gd name="connsiteY37" fmla="*/ 3706815 h 4134644"/>
              <a:gd name="connsiteX38" fmla="*/ 1193007 w 4610891"/>
              <a:gd name="connsiteY38" fmla="*/ 3652046 h 4134644"/>
              <a:gd name="connsiteX39" fmla="*/ 1052513 w 4610891"/>
              <a:gd name="connsiteY39" fmla="*/ 3604421 h 4134644"/>
              <a:gd name="connsiteX40" fmla="*/ 923925 w 4610891"/>
              <a:gd name="connsiteY40" fmla="*/ 3713959 h 4134644"/>
              <a:gd name="connsiteX41" fmla="*/ 681038 w 4610891"/>
              <a:gd name="connsiteY41" fmla="*/ 3602040 h 4134644"/>
              <a:gd name="connsiteX42" fmla="*/ 361950 w 4610891"/>
              <a:gd name="connsiteY42" fmla="*/ 3521078 h 4134644"/>
              <a:gd name="connsiteX43" fmla="*/ 295275 w 4610891"/>
              <a:gd name="connsiteY43" fmla="*/ 3263902 h 4134644"/>
              <a:gd name="connsiteX44" fmla="*/ 315120 w 4610891"/>
              <a:gd name="connsiteY44" fmla="*/ 3221040 h 4134644"/>
              <a:gd name="connsiteX45" fmla="*/ 333375 w 4610891"/>
              <a:gd name="connsiteY45" fmla="*/ 3061496 h 4134644"/>
              <a:gd name="connsiteX46" fmla="*/ 238125 w 4610891"/>
              <a:gd name="connsiteY46" fmla="*/ 2820990 h 4134644"/>
              <a:gd name="connsiteX47" fmla="*/ 54769 w 4610891"/>
              <a:gd name="connsiteY47" fmla="*/ 2573340 h 4134644"/>
              <a:gd name="connsiteX48" fmla="*/ 97632 w 4610891"/>
              <a:gd name="connsiteY48" fmla="*/ 2525715 h 4134644"/>
              <a:gd name="connsiteX49" fmla="*/ 0 w 4610891"/>
              <a:gd name="connsiteY49" fmla="*/ 2011365 h 4134644"/>
              <a:gd name="connsiteX50" fmla="*/ 336547 w 4610891"/>
              <a:gd name="connsiteY50" fmla="*/ 1804988 h 4134644"/>
              <a:gd name="connsiteX51" fmla="*/ 1938335 w 4610891"/>
              <a:gd name="connsiteY51" fmla="*/ 661194 h 4134644"/>
              <a:gd name="connsiteX52" fmla="*/ 2536029 w 4610891"/>
              <a:gd name="connsiteY5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09827 w 4610891"/>
              <a:gd name="connsiteY2" fmla="*/ 1054103 h 4134644"/>
              <a:gd name="connsiteX3" fmla="*/ 2502696 w 4610891"/>
              <a:gd name="connsiteY3" fmla="*/ 1287465 h 4134644"/>
              <a:gd name="connsiteX4" fmla="*/ 2550321 w 4610891"/>
              <a:gd name="connsiteY4" fmla="*/ 1399384 h 4134644"/>
              <a:gd name="connsiteX5" fmla="*/ 2476502 w 4610891"/>
              <a:gd name="connsiteY5" fmla="*/ 1466059 h 4134644"/>
              <a:gd name="connsiteX6" fmla="*/ 2468560 w 4610891"/>
              <a:gd name="connsiteY6" fmla="*/ 1505745 h 4134644"/>
              <a:gd name="connsiteX7" fmla="*/ 2517772 w 4610891"/>
              <a:gd name="connsiteY7" fmla="*/ 1595439 h 4134644"/>
              <a:gd name="connsiteX8" fmla="*/ 2543177 w 4610891"/>
              <a:gd name="connsiteY8" fmla="*/ 1761334 h 4134644"/>
              <a:gd name="connsiteX9" fmla="*/ 2655091 w 4610891"/>
              <a:gd name="connsiteY9" fmla="*/ 1828005 h 4134644"/>
              <a:gd name="connsiteX10" fmla="*/ 2857502 w 4610891"/>
              <a:gd name="connsiteY10" fmla="*/ 1837534 h 4134644"/>
              <a:gd name="connsiteX11" fmla="*/ 3093246 w 4610891"/>
              <a:gd name="connsiteY11" fmla="*/ 1949453 h 4134644"/>
              <a:gd name="connsiteX12" fmla="*/ 3243266 w 4610891"/>
              <a:gd name="connsiteY12" fmla="*/ 1842296 h 4134644"/>
              <a:gd name="connsiteX13" fmla="*/ 3359946 w 4610891"/>
              <a:gd name="connsiteY13" fmla="*/ 1875634 h 4134644"/>
              <a:gd name="connsiteX14" fmla="*/ 3393284 w 4610891"/>
              <a:gd name="connsiteY14" fmla="*/ 1935165 h 4134644"/>
              <a:gd name="connsiteX15" fmla="*/ 3438527 w 4610891"/>
              <a:gd name="connsiteY15" fmla="*/ 1939928 h 4134644"/>
              <a:gd name="connsiteX16" fmla="*/ 3557590 w 4610891"/>
              <a:gd name="connsiteY16" fmla="*/ 1861346 h 4134644"/>
              <a:gd name="connsiteX17" fmla="*/ 3586165 w 4610891"/>
              <a:gd name="connsiteY17" fmla="*/ 1861346 h 4134644"/>
              <a:gd name="connsiteX18" fmla="*/ 3601241 w 4610891"/>
              <a:gd name="connsiteY18" fmla="*/ 1904206 h 4134644"/>
              <a:gd name="connsiteX19" fmla="*/ 4500565 w 4610891"/>
              <a:gd name="connsiteY19" fmla="*/ 2092328 h 4134644"/>
              <a:gd name="connsiteX20" fmla="*/ 4610891 w 4610891"/>
              <a:gd name="connsiteY20" fmla="*/ 2138363 h 4134644"/>
              <a:gd name="connsiteX21" fmla="*/ 4004466 w 4610891"/>
              <a:gd name="connsiteY21" fmla="*/ 3068638 h 4134644"/>
              <a:gd name="connsiteX22" fmla="*/ 3888584 w 4610891"/>
              <a:gd name="connsiteY22" fmla="*/ 3018634 h 4134644"/>
              <a:gd name="connsiteX23" fmla="*/ 3852865 w 4610891"/>
              <a:gd name="connsiteY23" fmla="*/ 3097215 h 4134644"/>
              <a:gd name="connsiteX24" fmla="*/ 3548065 w 4610891"/>
              <a:gd name="connsiteY24" fmla="*/ 3190084 h 4134644"/>
              <a:gd name="connsiteX25" fmla="*/ 3255171 w 4610891"/>
              <a:gd name="connsiteY25" fmla="*/ 3173415 h 4134644"/>
              <a:gd name="connsiteX26" fmla="*/ 3148015 w 4610891"/>
              <a:gd name="connsiteY26" fmla="*/ 3211515 h 4134644"/>
              <a:gd name="connsiteX27" fmla="*/ 3212309 w 4610891"/>
              <a:gd name="connsiteY27" fmla="*/ 3280571 h 4134644"/>
              <a:gd name="connsiteX28" fmla="*/ 2909890 w 4610891"/>
              <a:gd name="connsiteY28" fmla="*/ 3563940 h 4134644"/>
              <a:gd name="connsiteX29" fmla="*/ 2919415 w 4610891"/>
              <a:gd name="connsiteY29" fmla="*/ 3582990 h 4134644"/>
              <a:gd name="connsiteX30" fmla="*/ 2867027 w 4610891"/>
              <a:gd name="connsiteY30" fmla="*/ 3659190 h 4134644"/>
              <a:gd name="connsiteX31" fmla="*/ 2843215 w 4610891"/>
              <a:gd name="connsiteY31" fmla="*/ 3656809 h 4134644"/>
              <a:gd name="connsiteX32" fmla="*/ 2721768 w 4610891"/>
              <a:gd name="connsiteY32" fmla="*/ 3778252 h 4134644"/>
              <a:gd name="connsiteX33" fmla="*/ 2584449 w 4610891"/>
              <a:gd name="connsiteY33" fmla="*/ 4134644 h 4134644"/>
              <a:gd name="connsiteX34" fmla="*/ 2309812 w 4610891"/>
              <a:gd name="connsiteY34" fmla="*/ 3854453 h 4134644"/>
              <a:gd name="connsiteX35" fmla="*/ 1427956 w 4610891"/>
              <a:gd name="connsiteY35" fmla="*/ 3665540 h 4134644"/>
              <a:gd name="connsiteX36" fmla="*/ 1407318 w 4610891"/>
              <a:gd name="connsiteY36" fmla="*/ 3632996 h 4134644"/>
              <a:gd name="connsiteX37" fmla="*/ 1228724 w 4610891"/>
              <a:gd name="connsiteY37" fmla="*/ 3706815 h 4134644"/>
              <a:gd name="connsiteX38" fmla="*/ 1193007 w 4610891"/>
              <a:gd name="connsiteY38" fmla="*/ 3652046 h 4134644"/>
              <a:gd name="connsiteX39" fmla="*/ 1052513 w 4610891"/>
              <a:gd name="connsiteY39" fmla="*/ 3604421 h 4134644"/>
              <a:gd name="connsiteX40" fmla="*/ 923925 w 4610891"/>
              <a:gd name="connsiteY40" fmla="*/ 3713959 h 4134644"/>
              <a:gd name="connsiteX41" fmla="*/ 681038 w 4610891"/>
              <a:gd name="connsiteY41" fmla="*/ 3602040 h 4134644"/>
              <a:gd name="connsiteX42" fmla="*/ 361950 w 4610891"/>
              <a:gd name="connsiteY42" fmla="*/ 3521078 h 4134644"/>
              <a:gd name="connsiteX43" fmla="*/ 295275 w 4610891"/>
              <a:gd name="connsiteY43" fmla="*/ 3263902 h 4134644"/>
              <a:gd name="connsiteX44" fmla="*/ 315120 w 4610891"/>
              <a:gd name="connsiteY44" fmla="*/ 3221040 h 4134644"/>
              <a:gd name="connsiteX45" fmla="*/ 333375 w 4610891"/>
              <a:gd name="connsiteY45" fmla="*/ 3061496 h 4134644"/>
              <a:gd name="connsiteX46" fmla="*/ 238125 w 4610891"/>
              <a:gd name="connsiteY46" fmla="*/ 2820990 h 4134644"/>
              <a:gd name="connsiteX47" fmla="*/ 54769 w 4610891"/>
              <a:gd name="connsiteY47" fmla="*/ 2573340 h 4134644"/>
              <a:gd name="connsiteX48" fmla="*/ 97632 w 4610891"/>
              <a:gd name="connsiteY48" fmla="*/ 2525715 h 4134644"/>
              <a:gd name="connsiteX49" fmla="*/ 0 w 4610891"/>
              <a:gd name="connsiteY49" fmla="*/ 2011365 h 4134644"/>
              <a:gd name="connsiteX50" fmla="*/ 336547 w 4610891"/>
              <a:gd name="connsiteY50" fmla="*/ 1804988 h 4134644"/>
              <a:gd name="connsiteX51" fmla="*/ 1938335 w 4610891"/>
              <a:gd name="connsiteY51" fmla="*/ 661194 h 4134644"/>
              <a:gd name="connsiteX52" fmla="*/ 2536029 w 4610891"/>
              <a:gd name="connsiteY52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02684 w 4610891"/>
              <a:gd name="connsiteY2" fmla="*/ 935040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402684 w 4610891"/>
              <a:gd name="connsiteY2" fmla="*/ 935040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2536029 w 4610891"/>
              <a:gd name="connsiteY0" fmla="*/ 0 h 4134644"/>
              <a:gd name="connsiteX1" fmla="*/ 2763041 w 4610891"/>
              <a:gd name="connsiteY1" fmla="*/ 341313 h 4134644"/>
              <a:gd name="connsiteX2" fmla="*/ 2397922 w 4610891"/>
              <a:gd name="connsiteY2" fmla="*/ 939802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2536029 w 4610891"/>
              <a:gd name="connsiteY0" fmla="*/ 0 h 4134644"/>
              <a:gd name="connsiteX1" fmla="*/ 2372516 w 4610891"/>
              <a:gd name="connsiteY1" fmla="*/ 886619 h 4134644"/>
              <a:gd name="connsiteX2" fmla="*/ 2397922 w 4610891"/>
              <a:gd name="connsiteY2" fmla="*/ 939802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2536029 w 4610891"/>
              <a:gd name="connsiteY0" fmla="*/ 0 h 4134644"/>
              <a:gd name="connsiteX1" fmla="*/ 2372516 w 4610891"/>
              <a:gd name="connsiteY1" fmla="*/ 886619 h 4134644"/>
              <a:gd name="connsiteX2" fmla="*/ 2397922 w 4610891"/>
              <a:gd name="connsiteY2" fmla="*/ 939802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2536029 w 4610891"/>
              <a:gd name="connsiteY0" fmla="*/ 0 h 4134644"/>
              <a:gd name="connsiteX1" fmla="*/ 2372516 w 4610891"/>
              <a:gd name="connsiteY1" fmla="*/ 886619 h 4134644"/>
              <a:gd name="connsiteX2" fmla="*/ 2397922 w 4610891"/>
              <a:gd name="connsiteY2" fmla="*/ 939802 h 4134644"/>
              <a:gd name="connsiteX3" fmla="*/ 2409827 w 4610891"/>
              <a:gd name="connsiteY3" fmla="*/ 1054103 h 4134644"/>
              <a:gd name="connsiteX4" fmla="*/ 2502696 w 4610891"/>
              <a:gd name="connsiteY4" fmla="*/ 1287465 h 4134644"/>
              <a:gd name="connsiteX5" fmla="*/ 2550321 w 4610891"/>
              <a:gd name="connsiteY5" fmla="*/ 1399384 h 4134644"/>
              <a:gd name="connsiteX6" fmla="*/ 2476502 w 4610891"/>
              <a:gd name="connsiteY6" fmla="*/ 1466059 h 4134644"/>
              <a:gd name="connsiteX7" fmla="*/ 2468560 w 4610891"/>
              <a:gd name="connsiteY7" fmla="*/ 1505745 h 4134644"/>
              <a:gd name="connsiteX8" fmla="*/ 2517772 w 4610891"/>
              <a:gd name="connsiteY8" fmla="*/ 1595439 h 4134644"/>
              <a:gd name="connsiteX9" fmla="*/ 2543177 w 4610891"/>
              <a:gd name="connsiteY9" fmla="*/ 1761334 h 4134644"/>
              <a:gd name="connsiteX10" fmla="*/ 2655091 w 4610891"/>
              <a:gd name="connsiteY10" fmla="*/ 1828005 h 4134644"/>
              <a:gd name="connsiteX11" fmla="*/ 2857502 w 4610891"/>
              <a:gd name="connsiteY11" fmla="*/ 1837534 h 4134644"/>
              <a:gd name="connsiteX12" fmla="*/ 3093246 w 4610891"/>
              <a:gd name="connsiteY12" fmla="*/ 1949453 h 4134644"/>
              <a:gd name="connsiteX13" fmla="*/ 3243266 w 4610891"/>
              <a:gd name="connsiteY13" fmla="*/ 1842296 h 4134644"/>
              <a:gd name="connsiteX14" fmla="*/ 3359946 w 4610891"/>
              <a:gd name="connsiteY14" fmla="*/ 1875634 h 4134644"/>
              <a:gd name="connsiteX15" fmla="*/ 3393284 w 4610891"/>
              <a:gd name="connsiteY15" fmla="*/ 1935165 h 4134644"/>
              <a:gd name="connsiteX16" fmla="*/ 3438527 w 4610891"/>
              <a:gd name="connsiteY16" fmla="*/ 1939928 h 4134644"/>
              <a:gd name="connsiteX17" fmla="*/ 3557590 w 4610891"/>
              <a:gd name="connsiteY17" fmla="*/ 1861346 h 4134644"/>
              <a:gd name="connsiteX18" fmla="*/ 3586165 w 4610891"/>
              <a:gd name="connsiteY18" fmla="*/ 1861346 h 4134644"/>
              <a:gd name="connsiteX19" fmla="*/ 3601241 w 4610891"/>
              <a:gd name="connsiteY19" fmla="*/ 1904206 h 4134644"/>
              <a:gd name="connsiteX20" fmla="*/ 4500565 w 4610891"/>
              <a:gd name="connsiteY20" fmla="*/ 2092328 h 4134644"/>
              <a:gd name="connsiteX21" fmla="*/ 4610891 w 4610891"/>
              <a:gd name="connsiteY21" fmla="*/ 2138363 h 4134644"/>
              <a:gd name="connsiteX22" fmla="*/ 4004466 w 4610891"/>
              <a:gd name="connsiteY22" fmla="*/ 3068638 h 4134644"/>
              <a:gd name="connsiteX23" fmla="*/ 3888584 w 4610891"/>
              <a:gd name="connsiteY23" fmla="*/ 3018634 h 4134644"/>
              <a:gd name="connsiteX24" fmla="*/ 3852865 w 4610891"/>
              <a:gd name="connsiteY24" fmla="*/ 3097215 h 4134644"/>
              <a:gd name="connsiteX25" fmla="*/ 3548065 w 4610891"/>
              <a:gd name="connsiteY25" fmla="*/ 3190084 h 4134644"/>
              <a:gd name="connsiteX26" fmla="*/ 3255171 w 4610891"/>
              <a:gd name="connsiteY26" fmla="*/ 3173415 h 4134644"/>
              <a:gd name="connsiteX27" fmla="*/ 3148015 w 4610891"/>
              <a:gd name="connsiteY27" fmla="*/ 3211515 h 4134644"/>
              <a:gd name="connsiteX28" fmla="*/ 3212309 w 4610891"/>
              <a:gd name="connsiteY28" fmla="*/ 3280571 h 4134644"/>
              <a:gd name="connsiteX29" fmla="*/ 2909890 w 4610891"/>
              <a:gd name="connsiteY29" fmla="*/ 3563940 h 4134644"/>
              <a:gd name="connsiteX30" fmla="*/ 2919415 w 4610891"/>
              <a:gd name="connsiteY30" fmla="*/ 3582990 h 4134644"/>
              <a:gd name="connsiteX31" fmla="*/ 2867027 w 4610891"/>
              <a:gd name="connsiteY31" fmla="*/ 3659190 h 4134644"/>
              <a:gd name="connsiteX32" fmla="*/ 2843215 w 4610891"/>
              <a:gd name="connsiteY32" fmla="*/ 3656809 h 4134644"/>
              <a:gd name="connsiteX33" fmla="*/ 2721768 w 4610891"/>
              <a:gd name="connsiteY33" fmla="*/ 3778252 h 4134644"/>
              <a:gd name="connsiteX34" fmla="*/ 2584449 w 4610891"/>
              <a:gd name="connsiteY34" fmla="*/ 4134644 h 4134644"/>
              <a:gd name="connsiteX35" fmla="*/ 2309812 w 4610891"/>
              <a:gd name="connsiteY35" fmla="*/ 3854453 h 4134644"/>
              <a:gd name="connsiteX36" fmla="*/ 1427956 w 4610891"/>
              <a:gd name="connsiteY36" fmla="*/ 3665540 h 4134644"/>
              <a:gd name="connsiteX37" fmla="*/ 1407318 w 4610891"/>
              <a:gd name="connsiteY37" fmla="*/ 3632996 h 4134644"/>
              <a:gd name="connsiteX38" fmla="*/ 1228724 w 4610891"/>
              <a:gd name="connsiteY38" fmla="*/ 3706815 h 4134644"/>
              <a:gd name="connsiteX39" fmla="*/ 1193007 w 4610891"/>
              <a:gd name="connsiteY39" fmla="*/ 3652046 h 4134644"/>
              <a:gd name="connsiteX40" fmla="*/ 1052513 w 4610891"/>
              <a:gd name="connsiteY40" fmla="*/ 3604421 h 4134644"/>
              <a:gd name="connsiteX41" fmla="*/ 923925 w 4610891"/>
              <a:gd name="connsiteY41" fmla="*/ 3713959 h 4134644"/>
              <a:gd name="connsiteX42" fmla="*/ 681038 w 4610891"/>
              <a:gd name="connsiteY42" fmla="*/ 3602040 h 4134644"/>
              <a:gd name="connsiteX43" fmla="*/ 361950 w 4610891"/>
              <a:gd name="connsiteY43" fmla="*/ 3521078 h 4134644"/>
              <a:gd name="connsiteX44" fmla="*/ 295275 w 4610891"/>
              <a:gd name="connsiteY44" fmla="*/ 3263902 h 4134644"/>
              <a:gd name="connsiteX45" fmla="*/ 315120 w 4610891"/>
              <a:gd name="connsiteY45" fmla="*/ 3221040 h 4134644"/>
              <a:gd name="connsiteX46" fmla="*/ 333375 w 4610891"/>
              <a:gd name="connsiteY46" fmla="*/ 3061496 h 4134644"/>
              <a:gd name="connsiteX47" fmla="*/ 238125 w 4610891"/>
              <a:gd name="connsiteY47" fmla="*/ 2820990 h 4134644"/>
              <a:gd name="connsiteX48" fmla="*/ 54769 w 4610891"/>
              <a:gd name="connsiteY48" fmla="*/ 2573340 h 4134644"/>
              <a:gd name="connsiteX49" fmla="*/ 97632 w 4610891"/>
              <a:gd name="connsiteY49" fmla="*/ 2525715 h 4134644"/>
              <a:gd name="connsiteX50" fmla="*/ 0 w 4610891"/>
              <a:gd name="connsiteY50" fmla="*/ 2011365 h 4134644"/>
              <a:gd name="connsiteX51" fmla="*/ 336547 w 4610891"/>
              <a:gd name="connsiteY51" fmla="*/ 1804988 h 4134644"/>
              <a:gd name="connsiteX52" fmla="*/ 1938335 w 4610891"/>
              <a:gd name="connsiteY52" fmla="*/ 661194 h 4134644"/>
              <a:gd name="connsiteX53" fmla="*/ 2536029 w 4610891"/>
              <a:gd name="connsiteY53" fmla="*/ 0 h 4134644"/>
              <a:gd name="connsiteX0" fmla="*/ 1938335 w 4610891"/>
              <a:gd name="connsiteY0" fmla="*/ 40020 h 3513470"/>
              <a:gd name="connsiteX1" fmla="*/ 2372516 w 4610891"/>
              <a:gd name="connsiteY1" fmla="*/ 265445 h 3513470"/>
              <a:gd name="connsiteX2" fmla="*/ 2397922 w 4610891"/>
              <a:gd name="connsiteY2" fmla="*/ 318628 h 3513470"/>
              <a:gd name="connsiteX3" fmla="*/ 2409827 w 4610891"/>
              <a:gd name="connsiteY3" fmla="*/ 432929 h 3513470"/>
              <a:gd name="connsiteX4" fmla="*/ 2502696 w 4610891"/>
              <a:gd name="connsiteY4" fmla="*/ 666291 h 3513470"/>
              <a:gd name="connsiteX5" fmla="*/ 2550321 w 4610891"/>
              <a:gd name="connsiteY5" fmla="*/ 778210 h 3513470"/>
              <a:gd name="connsiteX6" fmla="*/ 2476502 w 4610891"/>
              <a:gd name="connsiteY6" fmla="*/ 844885 h 3513470"/>
              <a:gd name="connsiteX7" fmla="*/ 2468560 w 4610891"/>
              <a:gd name="connsiteY7" fmla="*/ 884571 h 3513470"/>
              <a:gd name="connsiteX8" fmla="*/ 2517772 w 4610891"/>
              <a:gd name="connsiteY8" fmla="*/ 974265 h 3513470"/>
              <a:gd name="connsiteX9" fmla="*/ 2543177 w 4610891"/>
              <a:gd name="connsiteY9" fmla="*/ 1140160 h 3513470"/>
              <a:gd name="connsiteX10" fmla="*/ 2655091 w 4610891"/>
              <a:gd name="connsiteY10" fmla="*/ 1206831 h 3513470"/>
              <a:gd name="connsiteX11" fmla="*/ 2857502 w 4610891"/>
              <a:gd name="connsiteY11" fmla="*/ 1216360 h 3513470"/>
              <a:gd name="connsiteX12" fmla="*/ 3093246 w 4610891"/>
              <a:gd name="connsiteY12" fmla="*/ 1328279 h 3513470"/>
              <a:gd name="connsiteX13" fmla="*/ 3243266 w 4610891"/>
              <a:gd name="connsiteY13" fmla="*/ 1221122 h 3513470"/>
              <a:gd name="connsiteX14" fmla="*/ 3359946 w 4610891"/>
              <a:gd name="connsiteY14" fmla="*/ 1254460 h 3513470"/>
              <a:gd name="connsiteX15" fmla="*/ 3393284 w 4610891"/>
              <a:gd name="connsiteY15" fmla="*/ 1313991 h 3513470"/>
              <a:gd name="connsiteX16" fmla="*/ 3438527 w 4610891"/>
              <a:gd name="connsiteY16" fmla="*/ 1318754 h 3513470"/>
              <a:gd name="connsiteX17" fmla="*/ 3557590 w 4610891"/>
              <a:gd name="connsiteY17" fmla="*/ 1240172 h 3513470"/>
              <a:gd name="connsiteX18" fmla="*/ 3586165 w 4610891"/>
              <a:gd name="connsiteY18" fmla="*/ 1240172 h 3513470"/>
              <a:gd name="connsiteX19" fmla="*/ 3601241 w 4610891"/>
              <a:gd name="connsiteY19" fmla="*/ 1283032 h 3513470"/>
              <a:gd name="connsiteX20" fmla="*/ 4500565 w 4610891"/>
              <a:gd name="connsiteY20" fmla="*/ 1471154 h 3513470"/>
              <a:gd name="connsiteX21" fmla="*/ 4610891 w 4610891"/>
              <a:gd name="connsiteY21" fmla="*/ 1517189 h 3513470"/>
              <a:gd name="connsiteX22" fmla="*/ 4004466 w 4610891"/>
              <a:gd name="connsiteY22" fmla="*/ 2447464 h 3513470"/>
              <a:gd name="connsiteX23" fmla="*/ 3888584 w 4610891"/>
              <a:gd name="connsiteY23" fmla="*/ 2397460 h 3513470"/>
              <a:gd name="connsiteX24" fmla="*/ 3852865 w 4610891"/>
              <a:gd name="connsiteY24" fmla="*/ 2476041 h 3513470"/>
              <a:gd name="connsiteX25" fmla="*/ 3548065 w 4610891"/>
              <a:gd name="connsiteY25" fmla="*/ 2568910 h 3513470"/>
              <a:gd name="connsiteX26" fmla="*/ 3255171 w 4610891"/>
              <a:gd name="connsiteY26" fmla="*/ 2552241 h 3513470"/>
              <a:gd name="connsiteX27" fmla="*/ 3148015 w 4610891"/>
              <a:gd name="connsiteY27" fmla="*/ 2590341 h 3513470"/>
              <a:gd name="connsiteX28" fmla="*/ 3212309 w 4610891"/>
              <a:gd name="connsiteY28" fmla="*/ 2659397 h 3513470"/>
              <a:gd name="connsiteX29" fmla="*/ 2909890 w 4610891"/>
              <a:gd name="connsiteY29" fmla="*/ 2942766 h 3513470"/>
              <a:gd name="connsiteX30" fmla="*/ 2919415 w 4610891"/>
              <a:gd name="connsiteY30" fmla="*/ 2961816 h 3513470"/>
              <a:gd name="connsiteX31" fmla="*/ 2867027 w 4610891"/>
              <a:gd name="connsiteY31" fmla="*/ 3038016 h 3513470"/>
              <a:gd name="connsiteX32" fmla="*/ 2843215 w 4610891"/>
              <a:gd name="connsiteY32" fmla="*/ 3035635 h 3513470"/>
              <a:gd name="connsiteX33" fmla="*/ 2721768 w 4610891"/>
              <a:gd name="connsiteY33" fmla="*/ 3157078 h 3513470"/>
              <a:gd name="connsiteX34" fmla="*/ 2584449 w 4610891"/>
              <a:gd name="connsiteY34" fmla="*/ 3513470 h 3513470"/>
              <a:gd name="connsiteX35" fmla="*/ 2309812 w 4610891"/>
              <a:gd name="connsiteY35" fmla="*/ 3233279 h 3513470"/>
              <a:gd name="connsiteX36" fmla="*/ 1427956 w 4610891"/>
              <a:gd name="connsiteY36" fmla="*/ 3044366 h 3513470"/>
              <a:gd name="connsiteX37" fmla="*/ 1407318 w 4610891"/>
              <a:gd name="connsiteY37" fmla="*/ 3011822 h 3513470"/>
              <a:gd name="connsiteX38" fmla="*/ 1228724 w 4610891"/>
              <a:gd name="connsiteY38" fmla="*/ 3085641 h 3513470"/>
              <a:gd name="connsiteX39" fmla="*/ 1193007 w 4610891"/>
              <a:gd name="connsiteY39" fmla="*/ 3030872 h 3513470"/>
              <a:gd name="connsiteX40" fmla="*/ 1052513 w 4610891"/>
              <a:gd name="connsiteY40" fmla="*/ 2983247 h 3513470"/>
              <a:gd name="connsiteX41" fmla="*/ 923925 w 4610891"/>
              <a:gd name="connsiteY41" fmla="*/ 3092785 h 3513470"/>
              <a:gd name="connsiteX42" fmla="*/ 681038 w 4610891"/>
              <a:gd name="connsiteY42" fmla="*/ 2980866 h 3513470"/>
              <a:gd name="connsiteX43" fmla="*/ 361950 w 4610891"/>
              <a:gd name="connsiteY43" fmla="*/ 2899904 h 3513470"/>
              <a:gd name="connsiteX44" fmla="*/ 295275 w 4610891"/>
              <a:gd name="connsiteY44" fmla="*/ 2642728 h 3513470"/>
              <a:gd name="connsiteX45" fmla="*/ 315120 w 4610891"/>
              <a:gd name="connsiteY45" fmla="*/ 2599866 h 3513470"/>
              <a:gd name="connsiteX46" fmla="*/ 333375 w 4610891"/>
              <a:gd name="connsiteY46" fmla="*/ 2440322 h 3513470"/>
              <a:gd name="connsiteX47" fmla="*/ 238125 w 4610891"/>
              <a:gd name="connsiteY47" fmla="*/ 2199816 h 3513470"/>
              <a:gd name="connsiteX48" fmla="*/ 54769 w 4610891"/>
              <a:gd name="connsiteY48" fmla="*/ 1952166 h 3513470"/>
              <a:gd name="connsiteX49" fmla="*/ 97632 w 4610891"/>
              <a:gd name="connsiteY49" fmla="*/ 1904541 h 3513470"/>
              <a:gd name="connsiteX50" fmla="*/ 0 w 4610891"/>
              <a:gd name="connsiteY50" fmla="*/ 1390191 h 3513470"/>
              <a:gd name="connsiteX51" fmla="*/ 336547 w 4610891"/>
              <a:gd name="connsiteY51" fmla="*/ 1183814 h 3513470"/>
              <a:gd name="connsiteX52" fmla="*/ 1938335 w 4610891"/>
              <a:gd name="connsiteY52" fmla="*/ 40020 h 3513470"/>
              <a:gd name="connsiteX0" fmla="*/ 1938335 w 4610891"/>
              <a:gd name="connsiteY0" fmla="*/ 57910 h 3531360"/>
              <a:gd name="connsiteX1" fmla="*/ 2228852 w 4610891"/>
              <a:gd name="connsiteY1" fmla="*/ 193644 h 3531360"/>
              <a:gd name="connsiteX2" fmla="*/ 2372516 w 4610891"/>
              <a:gd name="connsiteY2" fmla="*/ 283335 h 3531360"/>
              <a:gd name="connsiteX3" fmla="*/ 2397922 w 4610891"/>
              <a:gd name="connsiteY3" fmla="*/ 336518 h 3531360"/>
              <a:gd name="connsiteX4" fmla="*/ 2409827 w 4610891"/>
              <a:gd name="connsiteY4" fmla="*/ 450819 h 3531360"/>
              <a:gd name="connsiteX5" fmla="*/ 2502696 w 4610891"/>
              <a:gd name="connsiteY5" fmla="*/ 684181 h 3531360"/>
              <a:gd name="connsiteX6" fmla="*/ 2550321 w 4610891"/>
              <a:gd name="connsiteY6" fmla="*/ 796100 h 3531360"/>
              <a:gd name="connsiteX7" fmla="*/ 2476502 w 4610891"/>
              <a:gd name="connsiteY7" fmla="*/ 862775 h 3531360"/>
              <a:gd name="connsiteX8" fmla="*/ 2468560 w 4610891"/>
              <a:gd name="connsiteY8" fmla="*/ 902461 h 3531360"/>
              <a:gd name="connsiteX9" fmla="*/ 2517772 w 4610891"/>
              <a:gd name="connsiteY9" fmla="*/ 992155 h 3531360"/>
              <a:gd name="connsiteX10" fmla="*/ 2543177 w 4610891"/>
              <a:gd name="connsiteY10" fmla="*/ 1158050 h 3531360"/>
              <a:gd name="connsiteX11" fmla="*/ 2655091 w 4610891"/>
              <a:gd name="connsiteY11" fmla="*/ 1224721 h 3531360"/>
              <a:gd name="connsiteX12" fmla="*/ 2857502 w 4610891"/>
              <a:gd name="connsiteY12" fmla="*/ 1234250 h 3531360"/>
              <a:gd name="connsiteX13" fmla="*/ 3093246 w 4610891"/>
              <a:gd name="connsiteY13" fmla="*/ 1346169 h 3531360"/>
              <a:gd name="connsiteX14" fmla="*/ 3243266 w 4610891"/>
              <a:gd name="connsiteY14" fmla="*/ 1239012 h 3531360"/>
              <a:gd name="connsiteX15" fmla="*/ 3359946 w 4610891"/>
              <a:gd name="connsiteY15" fmla="*/ 1272350 h 3531360"/>
              <a:gd name="connsiteX16" fmla="*/ 3393284 w 4610891"/>
              <a:gd name="connsiteY16" fmla="*/ 1331881 h 3531360"/>
              <a:gd name="connsiteX17" fmla="*/ 3438527 w 4610891"/>
              <a:gd name="connsiteY17" fmla="*/ 1336644 h 3531360"/>
              <a:gd name="connsiteX18" fmla="*/ 3557590 w 4610891"/>
              <a:gd name="connsiteY18" fmla="*/ 1258062 h 3531360"/>
              <a:gd name="connsiteX19" fmla="*/ 3586165 w 4610891"/>
              <a:gd name="connsiteY19" fmla="*/ 1258062 h 3531360"/>
              <a:gd name="connsiteX20" fmla="*/ 3601241 w 4610891"/>
              <a:gd name="connsiteY20" fmla="*/ 1300922 h 3531360"/>
              <a:gd name="connsiteX21" fmla="*/ 4500565 w 4610891"/>
              <a:gd name="connsiteY21" fmla="*/ 1489044 h 3531360"/>
              <a:gd name="connsiteX22" fmla="*/ 4610891 w 4610891"/>
              <a:gd name="connsiteY22" fmla="*/ 1535079 h 3531360"/>
              <a:gd name="connsiteX23" fmla="*/ 4004466 w 4610891"/>
              <a:gd name="connsiteY23" fmla="*/ 2465354 h 3531360"/>
              <a:gd name="connsiteX24" fmla="*/ 3888584 w 4610891"/>
              <a:gd name="connsiteY24" fmla="*/ 2415350 h 3531360"/>
              <a:gd name="connsiteX25" fmla="*/ 3852865 w 4610891"/>
              <a:gd name="connsiteY25" fmla="*/ 2493931 h 3531360"/>
              <a:gd name="connsiteX26" fmla="*/ 3548065 w 4610891"/>
              <a:gd name="connsiteY26" fmla="*/ 2586800 h 3531360"/>
              <a:gd name="connsiteX27" fmla="*/ 3255171 w 4610891"/>
              <a:gd name="connsiteY27" fmla="*/ 2570131 h 3531360"/>
              <a:gd name="connsiteX28" fmla="*/ 3148015 w 4610891"/>
              <a:gd name="connsiteY28" fmla="*/ 2608231 h 3531360"/>
              <a:gd name="connsiteX29" fmla="*/ 3212309 w 4610891"/>
              <a:gd name="connsiteY29" fmla="*/ 2677287 h 3531360"/>
              <a:gd name="connsiteX30" fmla="*/ 2909890 w 4610891"/>
              <a:gd name="connsiteY30" fmla="*/ 2960656 h 3531360"/>
              <a:gd name="connsiteX31" fmla="*/ 2919415 w 4610891"/>
              <a:gd name="connsiteY31" fmla="*/ 2979706 h 3531360"/>
              <a:gd name="connsiteX32" fmla="*/ 2867027 w 4610891"/>
              <a:gd name="connsiteY32" fmla="*/ 3055906 h 3531360"/>
              <a:gd name="connsiteX33" fmla="*/ 2843215 w 4610891"/>
              <a:gd name="connsiteY33" fmla="*/ 3053525 h 3531360"/>
              <a:gd name="connsiteX34" fmla="*/ 2721768 w 4610891"/>
              <a:gd name="connsiteY34" fmla="*/ 3174968 h 3531360"/>
              <a:gd name="connsiteX35" fmla="*/ 2584449 w 4610891"/>
              <a:gd name="connsiteY35" fmla="*/ 3531360 h 3531360"/>
              <a:gd name="connsiteX36" fmla="*/ 2309812 w 4610891"/>
              <a:gd name="connsiteY36" fmla="*/ 3251169 h 3531360"/>
              <a:gd name="connsiteX37" fmla="*/ 1427956 w 4610891"/>
              <a:gd name="connsiteY37" fmla="*/ 3062256 h 3531360"/>
              <a:gd name="connsiteX38" fmla="*/ 1407318 w 4610891"/>
              <a:gd name="connsiteY38" fmla="*/ 3029712 h 3531360"/>
              <a:gd name="connsiteX39" fmla="*/ 1228724 w 4610891"/>
              <a:gd name="connsiteY39" fmla="*/ 3103531 h 3531360"/>
              <a:gd name="connsiteX40" fmla="*/ 1193007 w 4610891"/>
              <a:gd name="connsiteY40" fmla="*/ 3048762 h 3531360"/>
              <a:gd name="connsiteX41" fmla="*/ 1052513 w 4610891"/>
              <a:gd name="connsiteY41" fmla="*/ 3001137 h 3531360"/>
              <a:gd name="connsiteX42" fmla="*/ 923925 w 4610891"/>
              <a:gd name="connsiteY42" fmla="*/ 3110675 h 3531360"/>
              <a:gd name="connsiteX43" fmla="*/ 681038 w 4610891"/>
              <a:gd name="connsiteY43" fmla="*/ 2998756 h 3531360"/>
              <a:gd name="connsiteX44" fmla="*/ 361950 w 4610891"/>
              <a:gd name="connsiteY44" fmla="*/ 2917794 h 3531360"/>
              <a:gd name="connsiteX45" fmla="*/ 295275 w 4610891"/>
              <a:gd name="connsiteY45" fmla="*/ 2660618 h 3531360"/>
              <a:gd name="connsiteX46" fmla="*/ 315120 w 4610891"/>
              <a:gd name="connsiteY46" fmla="*/ 2617756 h 3531360"/>
              <a:gd name="connsiteX47" fmla="*/ 333375 w 4610891"/>
              <a:gd name="connsiteY47" fmla="*/ 2458212 h 3531360"/>
              <a:gd name="connsiteX48" fmla="*/ 238125 w 4610891"/>
              <a:gd name="connsiteY48" fmla="*/ 2217706 h 3531360"/>
              <a:gd name="connsiteX49" fmla="*/ 54769 w 4610891"/>
              <a:gd name="connsiteY49" fmla="*/ 1970056 h 3531360"/>
              <a:gd name="connsiteX50" fmla="*/ 97632 w 4610891"/>
              <a:gd name="connsiteY50" fmla="*/ 1922431 h 3531360"/>
              <a:gd name="connsiteX51" fmla="*/ 0 w 4610891"/>
              <a:gd name="connsiteY51" fmla="*/ 1408081 h 3531360"/>
              <a:gd name="connsiteX52" fmla="*/ 336547 w 4610891"/>
              <a:gd name="connsiteY52" fmla="*/ 1201704 h 3531360"/>
              <a:gd name="connsiteX53" fmla="*/ 1938335 w 4610891"/>
              <a:gd name="connsiteY53" fmla="*/ 57910 h 3531360"/>
              <a:gd name="connsiteX0" fmla="*/ 1938335 w 4610891"/>
              <a:gd name="connsiteY0" fmla="*/ 57910 h 3531360"/>
              <a:gd name="connsiteX1" fmla="*/ 2228852 w 4610891"/>
              <a:gd name="connsiteY1" fmla="*/ 193644 h 3531360"/>
              <a:gd name="connsiteX2" fmla="*/ 2372516 w 4610891"/>
              <a:gd name="connsiteY2" fmla="*/ 283335 h 3531360"/>
              <a:gd name="connsiteX3" fmla="*/ 2397922 w 4610891"/>
              <a:gd name="connsiteY3" fmla="*/ 336518 h 3531360"/>
              <a:gd name="connsiteX4" fmla="*/ 2409827 w 4610891"/>
              <a:gd name="connsiteY4" fmla="*/ 450819 h 3531360"/>
              <a:gd name="connsiteX5" fmla="*/ 2502696 w 4610891"/>
              <a:gd name="connsiteY5" fmla="*/ 684181 h 3531360"/>
              <a:gd name="connsiteX6" fmla="*/ 2550321 w 4610891"/>
              <a:gd name="connsiteY6" fmla="*/ 796100 h 3531360"/>
              <a:gd name="connsiteX7" fmla="*/ 2476502 w 4610891"/>
              <a:gd name="connsiteY7" fmla="*/ 862775 h 3531360"/>
              <a:gd name="connsiteX8" fmla="*/ 2468560 w 4610891"/>
              <a:gd name="connsiteY8" fmla="*/ 902461 h 3531360"/>
              <a:gd name="connsiteX9" fmla="*/ 2517772 w 4610891"/>
              <a:gd name="connsiteY9" fmla="*/ 992155 h 3531360"/>
              <a:gd name="connsiteX10" fmla="*/ 2543177 w 4610891"/>
              <a:gd name="connsiteY10" fmla="*/ 1158050 h 3531360"/>
              <a:gd name="connsiteX11" fmla="*/ 2655091 w 4610891"/>
              <a:gd name="connsiteY11" fmla="*/ 1224721 h 3531360"/>
              <a:gd name="connsiteX12" fmla="*/ 2857502 w 4610891"/>
              <a:gd name="connsiteY12" fmla="*/ 1234250 h 3531360"/>
              <a:gd name="connsiteX13" fmla="*/ 3093246 w 4610891"/>
              <a:gd name="connsiteY13" fmla="*/ 1346169 h 3531360"/>
              <a:gd name="connsiteX14" fmla="*/ 3243266 w 4610891"/>
              <a:gd name="connsiteY14" fmla="*/ 1239012 h 3531360"/>
              <a:gd name="connsiteX15" fmla="*/ 3359946 w 4610891"/>
              <a:gd name="connsiteY15" fmla="*/ 1272350 h 3531360"/>
              <a:gd name="connsiteX16" fmla="*/ 3393284 w 4610891"/>
              <a:gd name="connsiteY16" fmla="*/ 1331881 h 3531360"/>
              <a:gd name="connsiteX17" fmla="*/ 3438527 w 4610891"/>
              <a:gd name="connsiteY17" fmla="*/ 1336644 h 3531360"/>
              <a:gd name="connsiteX18" fmla="*/ 3557590 w 4610891"/>
              <a:gd name="connsiteY18" fmla="*/ 1258062 h 3531360"/>
              <a:gd name="connsiteX19" fmla="*/ 3586165 w 4610891"/>
              <a:gd name="connsiteY19" fmla="*/ 1258062 h 3531360"/>
              <a:gd name="connsiteX20" fmla="*/ 3601241 w 4610891"/>
              <a:gd name="connsiteY20" fmla="*/ 1300922 h 3531360"/>
              <a:gd name="connsiteX21" fmla="*/ 4500565 w 4610891"/>
              <a:gd name="connsiteY21" fmla="*/ 1489044 h 3531360"/>
              <a:gd name="connsiteX22" fmla="*/ 4610891 w 4610891"/>
              <a:gd name="connsiteY22" fmla="*/ 1535079 h 3531360"/>
              <a:gd name="connsiteX23" fmla="*/ 4004466 w 4610891"/>
              <a:gd name="connsiteY23" fmla="*/ 2465354 h 3531360"/>
              <a:gd name="connsiteX24" fmla="*/ 3888584 w 4610891"/>
              <a:gd name="connsiteY24" fmla="*/ 2415350 h 3531360"/>
              <a:gd name="connsiteX25" fmla="*/ 3852865 w 4610891"/>
              <a:gd name="connsiteY25" fmla="*/ 2493931 h 3531360"/>
              <a:gd name="connsiteX26" fmla="*/ 3548065 w 4610891"/>
              <a:gd name="connsiteY26" fmla="*/ 2586800 h 3531360"/>
              <a:gd name="connsiteX27" fmla="*/ 3255171 w 4610891"/>
              <a:gd name="connsiteY27" fmla="*/ 2570131 h 3531360"/>
              <a:gd name="connsiteX28" fmla="*/ 3148015 w 4610891"/>
              <a:gd name="connsiteY28" fmla="*/ 2608231 h 3531360"/>
              <a:gd name="connsiteX29" fmla="*/ 3212309 w 4610891"/>
              <a:gd name="connsiteY29" fmla="*/ 2677287 h 3531360"/>
              <a:gd name="connsiteX30" fmla="*/ 2909890 w 4610891"/>
              <a:gd name="connsiteY30" fmla="*/ 2960656 h 3531360"/>
              <a:gd name="connsiteX31" fmla="*/ 2919415 w 4610891"/>
              <a:gd name="connsiteY31" fmla="*/ 2979706 h 3531360"/>
              <a:gd name="connsiteX32" fmla="*/ 2867027 w 4610891"/>
              <a:gd name="connsiteY32" fmla="*/ 3055906 h 3531360"/>
              <a:gd name="connsiteX33" fmla="*/ 2843215 w 4610891"/>
              <a:gd name="connsiteY33" fmla="*/ 3053525 h 3531360"/>
              <a:gd name="connsiteX34" fmla="*/ 2721768 w 4610891"/>
              <a:gd name="connsiteY34" fmla="*/ 3174968 h 3531360"/>
              <a:gd name="connsiteX35" fmla="*/ 2584449 w 4610891"/>
              <a:gd name="connsiteY35" fmla="*/ 3531360 h 3531360"/>
              <a:gd name="connsiteX36" fmla="*/ 2309812 w 4610891"/>
              <a:gd name="connsiteY36" fmla="*/ 3251169 h 3531360"/>
              <a:gd name="connsiteX37" fmla="*/ 1427956 w 4610891"/>
              <a:gd name="connsiteY37" fmla="*/ 3062256 h 3531360"/>
              <a:gd name="connsiteX38" fmla="*/ 1407318 w 4610891"/>
              <a:gd name="connsiteY38" fmla="*/ 3029712 h 3531360"/>
              <a:gd name="connsiteX39" fmla="*/ 1228724 w 4610891"/>
              <a:gd name="connsiteY39" fmla="*/ 3103531 h 3531360"/>
              <a:gd name="connsiteX40" fmla="*/ 1193007 w 4610891"/>
              <a:gd name="connsiteY40" fmla="*/ 3048762 h 3531360"/>
              <a:gd name="connsiteX41" fmla="*/ 1052513 w 4610891"/>
              <a:gd name="connsiteY41" fmla="*/ 3001137 h 3531360"/>
              <a:gd name="connsiteX42" fmla="*/ 923925 w 4610891"/>
              <a:gd name="connsiteY42" fmla="*/ 3110675 h 3531360"/>
              <a:gd name="connsiteX43" fmla="*/ 681038 w 4610891"/>
              <a:gd name="connsiteY43" fmla="*/ 2998756 h 3531360"/>
              <a:gd name="connsiteX44" fmla="*/ 361950 w 4610891"/>
              <a:gd name="connsiteY44" fmla="*/ 2917794 h 3531360"/>
              <a:gd name="connsiteX45" fmla="*/ 295275 w 4610891"/>
              <a:gd name="connsiteY45" fmla="*/ 2660618 h 3531360"/>
              <a:gd name="connsiteX46" fmla="*/ 315120 w 4610891"/>
              <a:gd name="connsiteY46" fmla="*/ 2617756 h 3531360"/>
              <a:gd name="connsiteX47" fmla="*/ 333375 w 4610891"/>
              <a:gd name="connsiteY47" fmla="*/ 2458212 h 3531360"/>
              <a:gd name="connsiteX48" fmla="*/ 238125 w 4610891"/>
              <a:gd name="connsiteY48" fmla="*/ 2217706 h 3531360"/>
              <a:gd name="connsiteX49" fmla="*/ 54769 w 4610891"/>
              <a:gd name="connsiteY49" fmla="*/ 1970056 h 3531360"/>
              <a:gd name="connsiteX50" fmla="*/ 97632 w 4610891"/>
              <a:gd name="connsiteY50" fmla="*/ 1922431 h 3531360"/>
              <a:gd name="connsiteX51" fmla="*/ 0 w 4610891"/>
              <a:gd name="connsiteY51" fmla="*/ 1408081 h 3531360"/>
              <a:gd name="connsiteX52" fmla="*/ 336547 w 4610891"/>
              <a:gd name="connsiteY52" fmla="*/ 1201704 h 3531360"/>
              <a:gd name="connsiteX53" fmla="*/ 1938335 w 4610891"/>
              <a:gd name="connsiteY53" fmla="*/ 57910 h 3531360"/>
              <a:gd name="connsiteX0" fmla="*/ 1938335 w 4610891"/>
              <a:gd name="connsiteY0" fmla="*/ 57910 h 3531360"/>
              <a:gd name="connsiteX1" fmla="*/ 2228852 w 4610891"/>
              <a:gd name="connsiteY1" fmla="*/ 193644 h 3531360"/>
              <a:gd name="connsiteX2" fmla="*/ 2372516 w 4610891"/>
              <a:gd name="connsiteY2" fmla="*/ 283335 h 3531360"/>
              <a:gd name="connsiteX3" fmla="*/ 2397922 w 4610891"/>
              <a:gd name="connsiteY3" fmla="*/ 336518 h 3531360"/>
              <a:gd name="connsiteX4" fmla="*/ 2409827 w 4610891"/>
              <a:gd name="connsiteY4" fmla="*/ 450819 h 3531360"/>
              <a:gd name="connsiteX5" fmla="*/ 2502696 w 4610891"/>
              <a:gd name="connsiteY5" fmla="*/ 684181 h 3531360"/>
              <a:gd name="connsiteX6" fmla="*/ 2550321 w 4610891"/>
              <a:gd name="connsiteY6" fmla="*/ 796100 h 3531360"/>
              <a:gd name="connsiteX7" fmla="*/ 2476502 w 4610891"/>
              <a:gd name="connsiteY7" fmla="*/ 862775 h 3531360"/>
              <a:gd name="connsiteX8" fmla="*/ 2468560 w 4610891"/>
              <a:gd name="connsiteY8" fmla="*/ 902461 h 3531360"/>
              <a:gd name="connsiteX9" fmla="*/ 2517772 w 4610891"/>
              <a:gd name="connsiteY9" fmla="*/ 992155 h 3531360"/>
              <a:gd name="connsiteX10" fmla="*/ 2543177 w 4610891"/>
              <a:gd name="connsiteY10" fmla="*/ 1158050 h 3531360"/>
              <a:gd name="connsiteX11" fmla="*/ 2655091 w 4610891"/>
              <a:gd name="connsiteY11" fmla="*/ 1224721 h 3531360"/>
              <a:gd name="connsiteX12" fmla="*/ 2857502 w 4610891"/>
              <a:gd name="connsiteY12" fmla="*/ 1234250 h 3531360"/>
              <a:gd name="connsiteX13" fmla="*/ 3093246 w 4610891"/>
              <a:gd name="connsiteY13" fmla="*/ 1346169 h 3531360"/>
              <a:gd name="connsiteX14" fmla="*/ 3243266 w 4610891"/>
              <a:gd name="connsiteY14" fmla="*/ 1239012 h 3531360"/>
              <a:gd name="connsiteX15" fmla="*/ 3359946 w 4610891"/>
              <a:gd name="connsiteY15" fmla="*/ 1272350 h 3531360"/>
              <a:gd name="connsiteX16" fmla="*/ 3393284 w 4610891"/>
              <a:gd name="connsiteY16" fmla="*/ 1331881 h 3531360"/>
              <a:gd name="connsiteX17" fmla="*/ 3438527 w 4610891"/>
              <a:gd name="connsiteY17" fmla="*/ 1336644 h 3531360"/>
              <a:gd name="connsiteX18" fmla="*/ 3557590 w 4610891"/>
              <a:gd name="connsiteY18" fmla="*/ 1258062 h 3531360"/>
              <a:gd name="connsiteX19" fmla="*/ 3586165 w 4610891"/>
              <a:gd name="connsiteY19" fmla="*/ 1258062 h 3531360"/>
              <a:gd name="connsiteX20" fmla="*/ 3601241 w 4610891"/>
              <a:gd name="connsiteY20" fmla="*/ 1300922 h 3531360"/>
              <a:gd name="connsiteX21" fmla="*/ 4500565 w 4610891"/>
              <a:gd name="connsiteY21" fmla="*/ 1489044 h 3531360"/>
              <a:gd name="connsiteX22" fmla="*/ 4610891 w 4610891"/>
              <a:gd name="connsiteY22" fmla="*/ 1535079 h 3531360"/>
              <a:gd name="connsiteX23" fmla="*/ 4004466 w 4610891"/>
              <a:gd name="connsiteY23" fmla="*/ 2465354 h 3531360"/>
              <a:gd name="connsiteX24" fmla="*/ 3888584 w 4610891"/>
              <a:gd name="connsiteY24" fmla="*/ 2415350 h 3531360"/>
              <a:gd name="connsiteX25" fmla="*/ 3852865 w 4610891"/>
              <a:gd name="connsiteY25" fmla="*/ 2493931 h 3531360"/>
              <a:gd name="connsiteX26" fmla="*/ 3548065 w 4610891"/>
              <a:gd name="connsiteY26" fmla="*/ 2586800 h 3531360"/>
              <a:gd name="connsiteX27" fmla="*/ 3255171 w 4610891"/>
              <a:gd name="connsiteY27" fmla="*/ 2570131 h 3531360"/>
              <a:gd name="connsiteX28" fmla="*/ 3148015 w 4610891"/>
              <a:gd name="connsiteY28" fmla="*/ 2608231 h 3531360"/>
              <a:gd name="connsiteX29" fmla="*/ 3212309 w 4610891"/>
              <a:gd name="connsiteY29" fmla="*/ 2677287 h 3531360"/>
              <a:gd name="connsiteX30" fmla="*/ 2909890 w 4610891"/>
              <a:gd name="connsiteY30" fmla="*/ 2960656 h 3531360"/>
              <a:gd name="connsiteX31" fmla="*/ 2919415 w 4610891"/>
              <a:gd name="connsiteY31" fmla="*/ 2979706 h 3531360"/>
              <a:gd name="connsiteX32" fmla="*/ 2867027 w 4610891"/>
              <a:gd name="connsiteY32" fmla="*/ 3055906 h 3531360"/>
              <a:gd name="connsiteX33" fmla="*/ 2843215 w 4610891"/>
              <a:gd name="connsiteY33" fmla="*/ 3053525 h 3531360"/>
              <a:gd name="connsiteX34" fmla="*/ 2721768 w 4610891"/>
              <a:gd name="connsiteY34" fmla="*/ 3174968 h 3531360"/>
              <a:gd name="connsiteX35" fmla="*/ 2584449 w 4610891"/>
              <a:gd name="connsiteY35" fmla="*/ 3531360 h 3531360"/>
              <a:gd name="connsiteX36" fmla="*/ 2309812 w 4610891"/>
              <a:gd name="connsiteY36" fmla="*/ 3251169 h 3531360"/>
              <a:gd name="connsiteX37" fmla="*/ 1427956 w 4610891"/>
              <a:gd name="connsiteY37" fmla="*/ 3062256 h 3531360"/>
              <a:gd name="connsiteX38" fmla="*/ 1407318 w 4610891"/>
              <a:gd name="connsiteY38" fmla="*/ 3029712 h 3531360"/>
              <a:gd name="connsiteX39" fmla="*/ 1228724 w 4610891"/>
              <a:gd name="connsiteY39" fmla="*/ 3103531 h 3531360"/>
              <a:gd name="connsiteX40" fmla="*/ 1193007 w 4610891"/>
              <a:gd name="connsiteY40" fmla="*/ 3048762 h 3531360"/>
              <a:gd name="connsiteX41" fmla="*/ 1052513 w 4610891"/>
              <a:gd name="connsiteY41" fmla="*/ 3001137 h 3531360"/>
              <a:gd name="connsiteX42" fmla="*/ 923925 w 4610891"/>
              <a:gd name="connsiteY42" fmla="*/ 3110675 h 3531360"/>
              <a:gd name="connsiteX43" fmla="*/ 681038 w 4610891"/>
              <a:gd name="connsiteY43" fmla="*/ 2998756 h 3531360"/>
              <a:gd name="connsiteX44" fmla="*/ 361950 w 4610891"/>
              <a:gd name="connsiteY44" fmla="*/ 2917794 h 3531360"/>
              <a:gd name="connsiteX45" fmla="*/ 295275 w 4610891"/>
              <a:gd name="connsiteY45" fmla="*/ 2660618 h 3531360"/>
              <a:gd name="connsiteX46" fmla="*/ 315120 w 4610891"/>
              <a:gd name="connsiteY46" fmla="*/ 2617756 h 3531360"/>
              <a:gd name="connsiteX47" fmla="*/ 333375 w 4610891"/>
              <a:gd name="connsiteY47" fmla="*/ 2458212 h 3531360"/>
              <a:gd name="connsiteX48" fmla="*/ 238125 w 4610891"/>
              <a:gd name="connsiteY48" fmla="*/ 2217706 h 3531360"/>
              <a:gd name="connsiteX49" fmla="*/ 54769 w 4610891"/>
              <a:gd name="connsiteY49" fmla="*/ 1970056 h 3531360"/>
              <a:gd name="connsiteX50" fmla="*/ 97632 w 4610891"/>
              <a:gd name="connsiteY50" fmla="*/ 1922431 h 3531360"/>
              <a:gd name="connsiteX51" fmla="*/ 0 w 4610891"/>
              <a:gd name="connsiteY51" fmla="*/ 1408081 h 3531360"/>
              <a:gd name="connsiteX52" fmla="*/ 336547 w 4610891"/>
              <a:gd name="connsiteY52" fmla="*/ 1201704 h 3531360"/>
              <a:gd name="connsiteX53" fmla="*/ 1938335 w 4610891"/>
              <a:gd name="connsiteY53" fmla="*/ 57910 h 3531360"/>
              <a:gd name="connsiteX0" fmla="*/ 1938335 w 4610891"/>
              <a:gd name="connsiteY0" fmla="*/ 109760 h 3583210"/>
              <a:gd name="connsiteX1" fmla="*/ 2116934 w 4610891"/>
              <a:gd name="connsiteY1" fmla="*/ 62137 h 3583210"/>
              <a:gd name="connsiteX2" fmla="*/ 2228852 w 4610891"/>
              <a:gd name="connsiteY2" fmla="*/ 245494 h 3583210"/>
              <a:gd name="connsiteX3" fmla="*/ 2372516 w 4610891"/>
              <a:gd name="connsiteY3" fmla="*/ 335185 h 3583210"/>
              <a:gd name="connsiteX4" fmla="*/ 2397922 w 4610891"/>
              <a:gd name="connsiteY4" fmla="*/ 388368 h 3583210"/>
              <a:gd name="connsiteX5" fmla="*/ 2409827 w 4610891"/>
              <a:gd name="connsiteY5" fmla="*/ 502669 h 3583210"/>
              <a:gd name="connsiteX6" fmla="*/ 2502696 w 4610891"/>
              <a:gd name="connsiteY6" fmla="*/ 736031 h 3583210"/>
              <a:gd name="connsiteX7" fmla="*/ 2550321 w 4610891"/>
              <a:gd name="connsiteY7" fmla="*/ 847950 h 3583210"/>
              <a:gd name="connsiteX8" fmla="*/ 2476502 w 4610891"/>
              <a:gd name="connsiteY8" fmla="*/ 914625 h 3583210"/>
              <a:gd name="connsiteX9" fmla="*/ 2468560 w 4610891"/>
              <a:gd name="connsiteY9" fmla="*/ 954311 h 3583210"/>
              <a:gd name="connsiteX10" fmla="*/ 2517772 w 4610891"/>
              <a:gd name="connsiteY10" fmla="*/ 1044005 h 3583210"/>
              <a:gd name="connsiteX11" fmla="*/ 2543177 w 4610891"/>
              <a:gd name="connsiteY11" fmla="*/ 1209900 h 3583210"/>
              <a:gd name="connsiteX12" fmla="*/ 2655091 w 4610891"/>
              <a:gd name="connsiteY12" fmla="*/ 1276571 h 3583210"/>
              <a:gd name="connsiteX13" fmla="*/ 2857502 w 4610891"/>
              <a:gd name="connsiteY13" fmla="*/ 1286100 h 3583210"/>
              <a:gd name="connsiteX14" fmla="*/ 3093246 w 4610891"/>
              <a:gd name="connsiteY14" fmla="*/ 1398019 h 3583210"/>
              <a:gd name="connsiteX15" fmla="*/ 3243266 w 4610891"/>
              <a:gd name="connsiteY15" fmla="*/ 1290862 h 3583210"/>
              <a:gd name="connsiteX16" fmla="*/ 3359946 w 4610891"/>
              <a:gd name="connsiteY16" fmla="*/ 1324200 h 3583210"/>
              <a:gd name="connsiteX17" fmla="*/ 3393284 w 4610891"/>
              <a:gd name="connsiteY17" fmla="*/ 1383731 h 3583210"/>
              <a:gd name="connsiteX18" fmla="*/ 3438527 w 4610891"/>
              <a:gd name="connsiteY18" fmla="*/ 1388494 h 3583210"/>
              <a:gd name="connsiteX19" fmla="*/ 3557590 w 4610891"/>
              <a:gd name="connsiteY19" fmla="*/ 1309912 h 3583210"/>
              <a:gd name="connsiteX20" fmla="*/ 3586165 w 4610891"/>
              <a:gd name="connsiteY20" fmla="*/ 1309912 h 3583210"/>
              <a:gd name="connsiteX21" fmla="*/ 3601241 w 4610891"/>
              <a:gd name="connsiteY21" fmla="*/ 1352772 h 3583210"/>
              <a:gd name="connsiteX22" fmla="*/ 4500565 w 4610891"/>
              <a:gd name="connsiteY22" fmla="*/ 1540894 h 3583210"/>
              <a:gd name="connsiteX23" fmla="*/ 4610891 w 4610891"/>
              <a:gd name="connsiteY23" fmla="*/ 1586929 h 3583210"/>
              <a:gd name="connsiteX24" fmla="*/ 4004466 w 4610891"/>
              <a:gd name="connsiteY24" fmla="*/ 2517204 h 3583210"/>
              <a:gd name="connsiteX25" fmla="*/ 3888584 w 4610891"/>
              <a:gd name="connsiteY25" fmla="*/ 2467200 h 3583210"/>
              <a:gd name="connsiteX26" fmla="*/ 3852865 w 4610891"/>
              <a:gd name="connsiteY26" fmla="*/ 2545781 h 3583210"/>
              <a:gd name="connsiteX27" fmla="*/ 3548065 w 4610891"/>
              <a:gd name="connsiteY27" fmla="*/ 2638650 h 3583210"/>
              <a:gd name="connsiteX28" fmla="*/ 3255171 w 4610891"/>
              <a:gd name="connsiteY28" fmla="*/ 2621981 h 3583210"/>
              <a:gd name="connsiteX29" fmla="*/ 3148015 w 4610891"/>
              <a:gd name="connsiteY29" fmla="*/ 2660081 h 3583210"/>
              <a:gd name="connsiteX30" fmla="*/ 3212309 w 4610891"/>
              <a:gd name="connsiteY30" fmla="*/ 2729137 h 3583210"/>
              <a:gd name="connsiteX31" fmla="*/ 2909890 w 4610891"/>
              <a:gd name="connsiteY31" fmla="*/ 3012506 h 3583210"/>
              <a:gd name="connsiteX32" fmla="*/ 2919415 w 4610891"/>
              <a:gd name="connsiteY32" fmla="*/ 3031556 h 3583210"/>
              <a:gd name="connsiteX33" fmla="*/ 2867027 w 4610891"/>
              <a:gd name="connsiteY33" fmla="*/ 3107756 h 3583210"/>
              <a:gd name="connsiteX34" fmla="*/ 2843215 w 4610891"/>
              <a:gd name="connsiteY34" fmla="*/ 3105375 h 3583210"/>
              <a:gd name="connsiteX35" fmla="*/ 2721768 w 4610891"/>
              <a:gd name="connsiteY35" fmla="*/ 3226818 h 3583210"/>
              <a:gd name="connsiteX36" fmla="*/ 2584449 w 4610891"/>
              <a:gd name="connsiteY36" fmla="*/ 3583210 h 3583210"/>
              <a:gd name="connsiteX37" fmla="*/ 2309812 w 4610891"/>
              <a:gd name="connsiteY37" fmla="*/ 3303019 h 3583210"/>
              <a:gd name="connsiteX38" fmla="*/ 1427956 w 4610891"/>
              <a:gd name="connsiteY38" fmla="*/ 3114106 h 3583210"/>
              <a:gd name="connsiteX39" fmla="*/ 1407318 w 4610891"/>
              <a:gd name="connsiteY39" fmla="*/ 3081562 h 3583210"/>
              <a:gd name="connsiteX40" fmla="*/ 1228724 w 4610891"/>
              <a:gd name="connsiteY40" fmla="*/ 3155381 h 3583210"/>
              <a:gd name="connsiteX41" fmla="*/ 1193007 w 4610891"/>
              <a:gd name="connsiteY41" fmla="*/ 3100612 h 3583210"/>
              <a:gd name="connsiteX42" fmla="*/ 1052513 w 4610891"/>
              <a:gd name="connsiteY42" fmla="*/ 3052987 h 3583210"/>
              <a:gd name="connsiteX43" fmla="*/ 923925 w 4610891"/>
              <a:gd name="connsiteY43" fmla="*/ 3162525 h 3583210"/>
              <a:gd name="connsiteX44" fmla="*/ 681038 w 4610891"/>
              <a:gd name="connsiteY44" fmla="*/ 3050606 h 3583210"/>
              <a:gd name="connsiteX45" fmla="*/ 361950 w 4610891"/>
              <a:gd name="connsiteY45" fmla="*/ 2969644 h 3583210"/>
              <a:gd name="connsiteX46" fmla="*/ 295275 w 4610891"/>
              <a:gd name="connsiteY46" fmla="*/ 2712468 h 3583210"/>
              <a:gd name="connsiteX47" fmla="*/ 315120 w 4610891"/>
              <a:gd name="connsiteY47" fmla="*/ 2669606 h 3583210"/>
              <a:gd name="connsiteX48" fmla="*/ 333375 w 4610891"/>
              <a:gd name="connsiteY48" fmla="*/ 2510062 h 3583210"/>
              <a:gd name="connsiteX49" fmla="*/ 238125 w 4610891"/>
              <a:gd name="connsiteY49" fmla="*/ 2269556 h 3583210"/>
              <a:gd name="connsiteX50" fmla="*/ 54769 w 4610891"/>
              <a:gd name="connsiteY50" fmla="*/ 2021906 h 3583210"/>
              <a:gd name="connsiteX51" fmla="*/ 97632 w 4610891"/>
              <a:gd name="connsiteY51" fmla="*/ 1974281 h 3583210"/>
              <a:gd name="connsiteX52" fmla="*/ 0 w 4610891"/>
              <a:gd name="connsiteY52" fmla="*/ 1459931 h 3583210"/>
              <a:gd name="connsiteX53" fmla="*/ 336547 w 4610891"/>
              <a:gd name="connsiteY53" fmla="*/ 1253554 h 3583210"/>
              <a:gd name="connsiteX54" fmla="*/ 1938335 w 4610891"/>
              <a:gd name="connsiteY54" fmla="*/ 109760 h 3583210"/>
              <a:gd name="connsiteX0" fmla="*/ 1938335 w 4610891"/>
              <a:gd name="connsiteY0" fmla="*/ 109760 h 3583210"/>
              <a:gd name="connsiteX1" fmla="*/ 2116934 w 4610891"/>
              <a:gd name="connsiteY1" fmla="*/ 62137 h 3583210"/>
              <a:gd name="connsiteX2" fmla="*/ 2228852 w 4610891"/>
              <a:gd name="connsiteY2" fmla="*/ 245494 h 3583210"/>
              <a:gd name="connsiteX3" fmla="*/ 2372516 w 4610891"/>
              <a:gd name="connsiteY3" fmla="*/ 335185 h 3583210"/>
              <a:gd name="connsiteX4" fmla="*/ 2397922 w 4610891"/>
              <a:gd name="connsiteY4" fmla="*/ 388368 h 3583210"/>
              <a:gd name="connsiteX5" fmla="*/ 2409827 w 4610891"/>
              <a:gd name="connsiteY5" fmla="*/ 502669 h 3583210"/>
              <a:gd name="connsiteX6" fmla="*/ 2502696 w 4610891"/>
              <a:gd name="connsiteY6" fmla="*/ 736031 h 3583210"/>
              <a:gd name="connsiteX7" fmla="*/ 2550321 w 4610891"/>
              <a:gd name="connsiteY7" fmla="*/ 847950 h 3583210"/>
              <a:gd name="connsiteX8" fmla="*/ 2476502 w 4610891"/>
              <a:gd name="connsiteY8" fmla="*/ 914625 h 3583210"/>
              <a:gd name="connsiteX9" fmla="*/ 2468560 w 4610891"/>
              <a:gd name="connsiteY9" fmla="*/ 954311 h 3583210"/>
              <a:gd name="connsiteX10" fmla="*/ 2517772 w 4610891"/>
              <a:gd name="connsiteY10" fmla="*/ 1044005 h 3583210"/>
              <a:gd name="connsiteX11" fmla="*/ 2543177 w 4610891"/>
              <a:gd name="connsiteY11" fmla="*/ 1209900 h 3583210"/>
              <a:gd name="connsiteX12" fmla="*/ 2655091 w 4610891"/>
              <a:gd name="connsiteY12" fmla="*/ 1276571 h 3583210"/>
              <a:gd name="connsiteX13" fmla="*/ 2857502 w 4610891"/>
              <a:gd name="connsiteY13" fmla="*/ 1286100 h 3583210"/>
              <a:gd name="connsiteX14" fmla="*/ 3093246 w 4610891"/>
              <a:gd name="connsiteY14" fmla="*/ 1398019 h 3583210"/>
              <a:gd name="connsiteX15" fmla="*/ 3243266 w 4610891"/>
              <a:gd name="connsiteY15" fmla="*/ 1290862 h 3583210"/>
              <a:gd name="connsiteX16" fmla="*/ 3359946 w 4610891"/>
              <a:gd name="connsiteY16" fmla="*/ 1324200 h 3583210"/>
              <a:gd name="connsiteX17" fmla="*/ 3393284 w 4610891"/>
              <a:gd name="connsiteY17" fmla="*/ 1383731 h 3583210"/>
              <a:gd name="connsiteX18" fmla="*/ 3438527 w 4610891"/>
              <a:gd name="connsiteY18" fmla="*/ 1388494 h 3583210"/>
              <a:gd name="connsiteX19" fmla="*/ 3557590 w 4610891"/>
              <a:gd name="connsiteY19" fmla="*/ 1309912 h 3583210"/>
              <a:gd name="connsiteX20" fmla="*/ 3586165 w 4610891"/>
              <a:gd name="connsiteY20" fmla="*/ 1309912 h 3583210"/>
              <a:gd name="connsiteX21" fmla="*/ 3601241 w 4610891"/>
              <a:gd name="connsiteY21" fmla="*/ 1352772 h 3583210"/>
              <a:gd name="connsiteX22" fmla="*/ 4500565 w 4610891"/>
              <a:gd name="connsiteY22" fmla="*/ 1540894 h 3583210"/>
              <a:gd name="connsiteX23" fmla="*/ 4610891 w 4610891"/>
              <a:gd name="connsiteY23" fmla="*/ 1586929 h 3583210"/>
              <a:gd name="connsiteX24" fmla="*/ 4004466 w 4610891"/>
              <a:gd name="connsiteY24" fmla="*/ 2517204 h 3583210"/>
              <a:gd name="connsiteX25" fmla="*/ 3888584 w 4610891"/>
              <a:gd name="connsiteY25" fmla="*/ 2467200 h 3583210"/>
              <a:gd name="connsiteX26" fmla="*/ 3852865 w 4610891"/>
              <a:gd name="connsiteY26" fmla="*/ 2545781 h 3583210"/>
              <a:gd name="connsiteX27" fmla="*/ 3548065 w 4610891"/>
              <a:gd name="connsiteY27" fmla="*/ 2638650 h 3583210"/>
              <a:gd name="connsiteX28" fmla="*/ 3255171 w 4610891"/>
              <a:gd name="connsiteY28" fmla="*/ 2621981 h 3583210"/>
              <a:gd name="connsiteX29" fmla="*/ 3148015 w 4610891"/>
              <a:gd name="connsiteY29" fmla="*/ 2660081 h 3583210"/>
              <a:gd name="connsiteX30" fmla="*/ 3212309 w 4610891"/>
              <a:gd name="connsiteY30" fmla="*/ 2729137 h 3583210"/>
              <a:gd name="connsiteX31" fmla="*/ 2909890 w 4610891"/>
              <a:gd name="connsiteY31" fmla="*/ 3012506 h 3583210"/>
              <a:gd name="connsiteX32" fmla="*/ 2919415 w 4610891"/>
              <a:gd name="connsiteY32" fmla="*/ 3031556 h 3583210"/>
              <a:gd name="connsiteX33" fmla="*/ 2867027 w 4610891"/>
              <a:gd name="connsiteY33" fmla="*/ 3107756 h 3583210"/>
              <a:gd name="connsiteX34" fmla="*/ 2843215 w 4610891"/>
              <a:gd name="connsiteY34" fmla="*/ 3105375 h 3583210"/>
              <a:gd name="connsiteX35" fmla="*/ 2721768 w 4610891"/>
              <a:gd name="connsiteY35" fmla="*/ 3226818 h 3583210"/>
              <a:gd name="connsiteX36" fmla="*/ 2584449 w 4610891"/>
              <a:gd name="connsiteY36" fmla="*/ 3583210 h 3583210"/>
              <a:gd name="connsiteX37" fmla="*/ 2309812 w 4610891"/>
              <a:gd name="connsiteY37" fmla="*/ 3303019 h 3583210"/>
              <a:gd name="connsiteX38" fmla="*/ 1427956 w 4610891"/>
              <a:gd name="connsiteY38" fmla="*/ 3114106 h 3583210"/>
              <a:gd name="connsiteX39" fmla="*/ 1407318 w 4610891"/>
              <a:gd name="connsiteY39" fmla="*/ 3081562 h 3583210"/>
              <a:gd name="connsiteX40" fmla="*/ 1228724 w 4610891"/>
              <a:gd name="connsiteY40" fmla="*/ 3155381 h 3583210"/>
              <a:gd name="connsiteX41" fmla="*/ 1193007 w 4610891"/>
              <a:gd name="connsiteY41" fmla="*/ 3100612 h 3583210"/>
              <a:gd name="connsiteX42" fmla="*/ 1052513 w 4610891"/>
              <a:gd name="connsiteY42" fmla="*/ 3052987 h 3583210"/>
              <a:gd name="connsiteX43" fmla="*/ 923925 w 4610891"/>
              <a:gd name="connsiteY43" fmla="*/ 3162525 h 3583210"/>
              <a:gd name="connsiteX44" fmla="*/ 681038 w 4610891"/>
              <a:gd name="connsiteY44" fmla="*/ 3050606 h 3583210"/>
              <a:gd name="connsiteX45" fmla="*/ 361950 w 4610891"/>
              <a:gd name="connsiteY45" fmla="*/ 2969644 h 3583210"/>
              <a:gd name="connsiteX46" fmla="*/ 295275 w 4610891"/>
              <a:gd name="connsiteY46" fmla="*/ 2712468 h 3583210"/>
              <a:gd name="connsiteX47" fmla="*/ 315120 w 4610891"/>
              <a:gd name="connsiteY47" fmla="*/ 2669606 h 3583210"/>
              <a:gd name="connsiteX48" fmla="*/ 333375 w 4610891"/>
              <a:gd name="connsiteY48" fmla="*/ 2510062 h 3583210"/>
              <a:gd name="connsiteX49" fmla="*/ 238125 w 4610891"/>
              <a:gd name="connsiteY49" fmla="*/ 2269556 h 3583210"/>
              <a:gd name="connsiteX50" fmla="*/ 54769 w 4610891"/>
              <a:gd name="connsiteY50" fmla="*/ 2021906 h 3583210"/>
              <a:gd name="connsiteX51" fmla="*/ 97632 w 4610891"/>
              <a:gd name="connsiteY51" fmla="*/ 1974281 h 3583210"/>
              <a:gd name="connsiteX52" fmla="*/ 0 w 4610891"/>
              <a:gd name="connsiteY52" fmla="*/ 1459931 h 3583210"/>
              <a:gd name="connsiteX53" fmla="*/ 336547 w 4610891"/>
              <a:gd name="connsiteY53" fmla="*/ 1253554 h 3583210"/>
              <a:gd name="connsiteX54" fmla="*/ 1938335 w 4610891"/>
              <a:gd name="connsiteY54" fmla="*/ 109760 h 3583210"/>
              <a:gd name="connsiteX0" fmla="*/ 1947860 w 4610891"/>
              <a:gd name="connsiteY0" fmla="*/ 125110 h 3562842"/>
              <a:gd name="connsiteX1" fmla="*/ 2116934 w 4610891"/>
              <a:gd name="connsiteY1" fmla="*/ 41769 h 3562842"/>
              <a:gd name="connsiteX2" fmla="*/ 2228852 w 4610891"/>
              <a:gd name="connsiteY2" fmla="*/ 225126 h 3562842"/>
              <a:gd name="connsiteX3" fmla="*/ 2372516 w 4610891"/>
              <a:gd name="connsiteY3" fmla="*/ 314817 h 3562842"/>
              <a:gd name="connsiteX4" fmla="*/ 2397922 w 4610891"/>
              <a:gd name="connsiteY4" fmla="*/ 368000 h 3562842"/>
              <a:gd name="connsiteX5" fmla="*/ 2409827 w 4610891"/>
              <a:gd name="connsiteY5" fmla="*/ 482301 h 3562842"/>
              <a:gd name="connsiteX6" fmla="*/ 2502696 w 4610891"/>
              <a:gd name="connsiteY6" fmla="*/ 715663 h 3562842"/>
              <a:gd name="connsiteX7" fmla="*/ 2550321 w 4610891"/>
              <a:gd name="connsiteY7" fmla="*/ 827582 h 3562842"/>
              <a:gd name="connsiteX8" fmla="*/ 2476502 w 4610891"/>
              <a:gd name="connsiteY8" fmla="*/ 894257 h 3562842"/>
              <a:gd name="connsiteX9" fmla="*/ 2468560 w 4610891"/>
              <a:gd name="connsiteY9" fmla="*/ 933943 h 3562842"/>
              <a:gd name="connsiteX10" fmla="*/ 2517772 w 4610891"/>
              <a:gd name="connsiteY10" fmla="*/ 1023637 h 3562842"/>
              <a:gd name="connsiteX11" fmla="*/ 2543177 w 4610891"/>
              <a:gd name="connsiteY11" fmla="*/ 1189532 h 3562842"/>
              <a:gd name="connsiteX12" fmla="*/ 2655091 w 4610891"/>
              <a:gd name="connsiteY12" fmla="*/ 1256203 h 3562842"/>
              <a:gd name="connsiteX13" fmla="*/ 2857502 w 4610891"/>
              <a:gd name="connsiteY13" fmla="*/ 1265732 h 3562842"/>
              <a:gd name="connsiteX14" fmla="*/ 3093246 w 4610891"/>
              <a:gd name="connsiteY14" fmla="*/ 1377651 h 3562842"/>
              <a:gd name="connsiteX15" fmla="*/ 3243266 w 4610891"/>
              <a:gd name="connsiteY15" fmla="*/ 1270494 h 3562842"/>
              <a:gd name="connsiteX16" fmla="*/ 3359946 w 4610891"/>
              <a:gd name="connsiteY16" fmla="*/ 1303832 h 3562842"/>
              <a:gd name="connsiteX17" fmla="*/ 3393284 w 4610891"/>
              <a:gd name="connsiteY17" fmla="*/ 1363363 h 3562842"/>
              <a:gd name="connsiteX18" fmla="*/ 3438527 w 4610891"/>
              <a:gd name="connsiteY18" fmla="*/ 1368126 h 3562842"/>
              <a:gd name="connsiteX19" fmla="*/ 3557590 w 4610891"/>
              <a:gd name="connsiteY19" fmla="*/ 1289544 h 3562842"/>
              <a:gd name="connsiteX20" fmla="*/ 3586165 w 4610891"/>
              <a:gd name="connsiteY20" fmla="*/ 1289544 h 3562842"/>
              <a:gd name="connsiteX21" fmla="*/ 3601241 w 4610891"/>
              <a:gd name="connsiteY21" fmla="*/ 1332404 h 3562842"/>
              <a:gd name="connsiteX22" fmla="*/ 4500565 w 4610891"/>
              <a:gd name="connsiteY22" fmla="*/ 1520526 h 3562842"/>
              <a:gd name="connsiteX23" fmla="*/ 4610891 w 4610891"/>
              <a:gd name="connsiteY23" fmla="*/ 1566561 h 3562842"/>
              <a:gd name="connsiteX24" fmla="*/ 4004466 w 4610891"/>
              <a:gd name="connsiteY24" fmla="*/ 2496836 h 3562842"/>
              <a:gd name="connsiteX25" fmla="*/ 3888584 w 4610891"/>
              <a:gd name="connsiteY25" fmla="*/ 2446832 h 3562842"/>
              <a:gd name="connsiteX26" fmla="*/ 3852865 w 4610891"/>
              <a:gd name="connsiteY26" fmla="*/ 2525413 h 3562842"/>
              <a:gd name="connsiteX27" fmla="*/ 3548065 w 4610891"/>
              <a:gd name="connsiteY27" fmla="*/ 2618282 h 3562842"/>
              <a:gd name="connsiteX28" fmla="*/ 3255171 w 4610891"/>
              <a:gd name="connsiteY28" fmla="*/ 2601613 h 3562842"/>
              <a:gd name="connsiteX29" fmla="*/ 3148015 w 4610891"/>
              <a:gd name="connsiteY29" fmla="*/ 2639713 h 3562842"/>
              <a:gd name="connsiteX30" fmla="*/ 3212309 w 4610891"/>
              <a:gd name="connsiteY30" fmla="*/ 2708769 h 3562842"/>
              <a:gd name="connsiteX31" fmla="*/ 2909890 w 4610891"/>
              <a:gd name="connsiteY31" fmla="*/ 2992138 h 3562842"/>
              <a:gd name="connsiteX32" fmla="*/ 2919415 w 4610891"/>
              <a:gd name="connsiteY32" fmla="*/ 3011188 h 3562842"/>
              <a:gd name="connsiteX33" fmla="*/ 2867027 w 4610891"/>
              <a:gd name="connsiteY33" fmla="*/ 3087388 h 3562842"/>
              <a:gd name="connsiteX34" fmla="*/ 2843215 w 4610891"/>
              <a:gd name="connsiteY34" fmla="*/ 3085007 h 3562842"/>
              <a:gd name="connsiteX35" fmla="*/ 2721768 w 4610891"/>
              <a:gd name="connsiteY35" fmla="*/ 3206450 h 3562842"/>
              <a:gd name="connsiteX36" fmla="*/ 2584449 w 4610891"/>
              <a:gd name="connsiteY36" fmla="*/ 3562842 h 3562842"/>
              <a:gd name="connsiteX37" fmla="*/ 2309812 w 4610891"/>
              <a:gd name="connsiteY37" fmla="*/ 3282651 h 3562842"/>
              <a:gd name="connsiteX38" fmla="*/ 1427956 w 4610891"/>
              <a:gd name="connsiteY38" fmla="*/ 3093738 h 3562842"/>
              <a:gd name="connsiteX39" fmla="*/ 1407318 w 4610891"/>
              <a:gd name="connsiteY39" fmla="*/ 3061194 h 3562842"/>
              <a:gd name="connsiteX40" fmla="*/ 1228724 w 4610891"/>
              <a:gd name="connsiteY40" fmla="*/ 3135013 h 3562842"/>
              <a:gd name="connsiteX41" fmla="*/ 1193007 w 4610891"/>
              <a:gd name="connsiteY41" fmla="*/ 3080244 h 3562842"/>
              <a:gd name="connsiteX42" fmla="*/ 1052513 w 4610891"/>
              <a:gd name="connsiteY42" fmla="*/ 3032619 h 3562842"/>
              <a:gd name="connsiteX43" fmla="*/ 923925 w 4610891"/>
              <a:gd name="connsiteY43" fmla="*/ 3142157 h 3562842"/>
              <a:gd name="connsiteX44" fmla="*/ 681038 w 4610891"/>
              <a:gd name="connsiteY44" fmla="*/ 3030238 h 3562842"/>
              <a:gd name="connsiteX45" fmla="*/ 361950 w 4610891"/>
              <a:gd name="connsiteY45" fmla="*/ 2949276 h 3562842"/>
              <a:gd name="connsiteX46" fmla="*/ 295275 w 4610891"/>
              <a:gd name="connsiteY46" fmla="*/ 2692100 h 3562842"/>
              <a:gd name="connsiteX47" fmla="*/ 315120 w 4610891"/>
              <a:gd name="connsiteY47" fmla="*/ 2649238 h 3562842"/>
              <a:gd name="connsiteX48" fmla="*/ 333375 w 4610891"/>
              <a:gd name="connsiteY48" fmla="*/ 2489694 h 3562842"/>
              <a:gd name="connsiteX49" fmla="*/ 238125 w 4610891"/>
              <a:gd name="connsiteY49" fmla="*/ 2249188 h 3562842"/>
              <a:gd name="connsiteX50" fmla="*/ 54769 w 4610891"/>
              <a:gd name="connsiteY50" fmla="*/ 2001538 h 3562842"/>
              <a:gd name="connsiteX51" fmla="*/ 97632 w 4610891"/>
              <a:gd name="connsiteY51" fmla="*/ 1953913 h 3562842"/>
              <a:gd name="connsiteX52" fmla="*/ 0 w 4610891"/>
              <a:gd name="connsiteY52" fmla="*/ 1439563 h 3562842"/>
              <a:gd name="connsiteX53" fmla="*/ 336547 w 4610891"/>
              <a:gd name="connsiteY53" fmla="*/ 1233186 h 3562842"/>
              <a:gd name="connsiteX54" fmla="*/ 1947860 w 4610891"/>
              <a:gd name="connsiteY54" fmla="*/ 125110 h 3562842"/>
              <a:gd name="connsiteX0" fmla="*/ 1947860 w 4610891"/>
              <a:gd name="connsiteY0" fmla="*/ 88352 h 3526084"/>
              <a:gd name="connsiteX1" fmla="*/ 2116934 w 4610891"/>
              <a:gd name="connsiteY1" fmla="*/ 5011 h 3526084"/>
              <a:gd name="connsiteX2" fmla="*/ 2228852 w 4610891"/>
              <a:gd name="connsiteY2" fmla="*/ 188368 h 3526084"/>
              <a:gd name="connsiteX3" fmla="*/ 2372516 w 4610891"/>
              <a:gd name="connsiteY3" fmla="*/ 278059 h 3526084"/>
              <a:gd name="connsiteX4" fmla="*/ 2397922 w 4610891"/>
              <a:gd name="connsiteY4" fmla="*/ 331242 h 3526084"/>
              <a:gd name="connsiteX5" fmla="*/ 2409827 w 4610891"/>
              <a:gd name="connsiteY5" fmla="*/ 445543 h 3526084"/>
              <a:gd name="connsiteX6" fmla="*/ 2502696 w 4610891"/>
              <a:gd name="connsiteY6" fmla="*/ 678905 h 3526084"/>
              <a:gd name="connsiteX7" fmla="*/ 2550321 w 4610891"/>
              <a:gd name="connsiteY7" fmla="*/ 790824 h 3526084"/>
              <a:gd name="connsiteX8" fmla="*/ 2476502 w 4610891"/>
              <a:gd name="connsiteY8" fmla="*/ 857499 h 3526084"/>
              <a:gd name="connsiteX9" fmla="*/ 2468560 w 4610891"/>
              <a:gd name="connsiteY9" fmla="*/ 897185 h 3526084"/>
              <a:gd name="connsiteX10" fmla="*/ 2517772 w 4610891"/>
              <a:gd name="connsiteY10" fmla="*/ 986879 h 3526084"/>
              <a:gd name="connsiteX11" fmla="*/ 2543177 w 4610891"/>
              <a:gd name="connsiteY11" fmla="*/ 1152774 h 3526084"/>
              <a:gd name="connsiteX12" fmla="*/ 2655091 w 4610891"/>
              <a:gd name="connsiteY12" fmla="*/ 1219445 h 3526084"/>
              <a:gd name="connsiteX13" fmla="*/ 2857502 w 4610891"/>
              <a:gd name="connsiteY13" fmla="*/ 1228974 h 3526084"/>
              <a:gd name="connsiteX14" fmla="*/ 3093246 w 4610891"/>
              <a:gd name="connsiteY14" fmla="*/ 1340893 h 3526084"/>
              <a:gd name="connsiteX15" fmla="*/ 3243266 w 4610891"/>
              <a:gd name="connsiteY15" fmla="*/ 1233736 h 3526084"/>
              <a:gd name="connsiteX16" fmla="*/ 3359946 w 4610891"/>
              <a:gd name="connsiteY16" fmla="*/ 1267074 h 3526084"/>
              <a:gd name="connsiteX17" fmla="*/ 3393284 w 4610891"/>
              <a:gd name="connsiteY17" fmla="*/ 1326605 h 3526084"/>
              <a:gd name="connsiteX18" fmla="*/ 3438527 w 4610891"/>
              <a:gd name="connsiteY18" fmla="*/ 1331368 h 3526084"/>
              <a:gd name="connsiteX19" fmla="*/ 3557590 w 4610891"/>
              <a:gd name="connsiteY19" fmla="*/ 1252786 h 3526084"/>
              <a:gd name="connsiteX20" fmla="*/ 3586165 w 4610891"/>
              <a:gd name="connsiteY20" fmla="*/ 1252786 h 3526084"/>
              <a:gd name="connsiteX21" fmla="*/ 3601241 w 4610891"/>
              <a:gd name="connsiteY21" fmla="*/ 1295646 h 3526084"/>
              <a:gd name="connsiteX22" fmla="*/ 4500565 w 4610891"/>
              <a:gd name="connsiteY22" fmla="*/ 1483768 h 3526084"/>
              <a:gd name="connsiteX23" fmla="*/ 4610891 w 4610891"/>
              <a:gd name="connsiteY23" fmla="*/ 1529803 h 3526084"/>
              <a:gd name="connsiteX24" fmla="*/ 4004466 w 4610891"/>
              <a:gd name="connsiteY24" fmla="*/ 2460078 h 3526084"/>
              <a:gd name="connsiteX25" fmla="*/ 3888584 w 4610891"/>
              <a:gd name="connsiteY25" fmla="*/ 2410074 h 3526084"/>
              <a:gd name="connsiteX26" fmla="*/ 3852865 w 4610891"/>
              <a:gd name="connsiteY26" fmla="*/ 2488655 h 3526084"/>
              <a:gd name="connsiteX27" fmla="*/ 3548065 w 4610891"/>
              <a:gd name="connsiteY27" fmla="*/ 2581524 h 3526084"/>
              <a:gd name="connsiteX28" fmla="*/ 3255171 w 4610891"/>
              <a:gd name="connsiteY28" fmla="*/ 2564855 h 3526084"/>
              <a:gd name="connsiteX29" fmla="*/ 3148015 w 4610891"/>
              <a:gd name="connsiteY29" fmla="*/ 2602955 h 3526084"/>
              <a:gd name="connsiteX30" fmla="*/ 3212309 w 4610891"/>
              <a:gd name="connsiteY30" fmla="*/ 2672011 h 3526084"/>
              <a:gd name="connsiteX31" fmla="*/ 2909890 w 4610891"/>
              <a:gd name="connsiteY31" fmla="*/ 2955380 h 3526084"/>
              <a:gd name="connsiteX32" fmla="*/ 2919415 w 4610891"/>
              <a:gd name="connsiteY32" fmla="*/ 2974430 h 3526084"/>
              <a:gd name="connsiteX33" fmla="*/ 2867027 w 4610891"/>
              <a:gd name="connsiteY33" fmla="*/ 3050630 h 3526084"/>
              <a:gd name="connsiteX34" fmla="*/ 2843215 w 4610891"/>
              <a:gd name="connsiteY34" fmla="*/ 3048249 h 3526084"/>
              <a:gd name="connsiteX35" fmla="*/ 2721768 w 4610891"/>
              <a:gd name="connsiteY35" fmla="*/ 3169692 h 3526084"/>
              <a:gd name="connsiteX36" fmla="*/ 2584449 w 4610891"/>
              <a:gd name="connsiteY36" fmla="*/ 3526084 h 3526084"/>
              <a:gd name="connsiteX37" fmla="*/ 2309812 w 4610891"/>
              <a:gd name="connsiteY37" fmla="*/ 3245893 h 3526084"/>
              <a:gd name="connsiteX38" fmla="*/ 1427956 w 4610891"/>
              <a:gd name="connsiteY38" fmla="*/ 3056980 h 3526084"/>
              <a:gd name="connsiteX39" fmla="*/ 1407318 w 4610891"/>
              <a:gd name="connsiteY39" fmla="*/ 3024436 h 3526084"/>
              <a:gd name="connsiteX40" fmla="*/ 1228724 w 4610891"/>
              <a:gd name="connsiteY40" fmla="*/ 3098255 h 3526084"/>
              <a:gd name="connsiteX41" fmla="*/ 1193007 w 4610891"/>
              <a:gd name="connsiteY41" fmla="*/ 3043486 h 3526084"/>
              <a:gd name="connsiteX42" fmla="*/ 1052513 w 4610891"/>
              <a:gd name="connsiteY42" fmla="*/ 2995861 h 3526084"/>
              <a:gd name="connsiteX43" fmla="*/ 923925 w 4610891"/>
              <a:gd name="connsiteY43" fmla="*/ 3105399 h 3526084"/>
              <a:gd name="connsiteX44" fmla="*/ 681038 w 4610891"/>
              <a:gd name="connsiteY44" fmla="*/ 2993480 h 3526084"/>
              <a:gd name="connsiteX45" fmla="*/ 361950 w 4610891"/>
              <a:gd name="connsiteY45" fmla="*/ 2912518 h 3526084"/>
              <a:gd name="connsiteX46" fmla="*/ 295275 w 4610891"/>
              <a:gd name="connsiteY46" fmla="*/ 2655342 h 3526084"/>
              <a:gd name="connsiteX47" fmla="*/ 315120 w 4610891"/>
              <a:gd name="connsiteY47" fmla="*/ 2612480 h 3526084"/>
              <a:gd name="connsiteX48" fmla="*/ 333375 w 4610891"/>
              <a:gd name="connsiteY48" fmla="*/ 2452936 h 3526084"/>
              <a:gd name="connsiteX49" fmla="*/ 238125 w 4610891"/>
              <a:gd name="connsiteY49" fmla="*/ 2212430 h 3526084"/>
              <a:gd name="connsiteX50" fmla="*/ 54769 w 4610891"/>
              <a:gd name="connsiteY50" fmla="*/ 1964780 h 3526084"/>
              <a:gd name="connsiteX51" fmla="*/ 97632 w 4610891"/>
              <a:gd name="connsiteY51" fmla="*/ 1917155 h 3526084"/>
              <a:gd name="connsiteX52" fmla="*/ 0 w 4610891"/>
              <a:gd name="connsiteY52" fmla="*/ 1402805 h 3526084"/>
              <a:gd name="connsiteX53" fmla="*/ 336547 w 4610891"/>
              <a:gd name="connsiteY53" fmla="*/ 1196428 h 3526084"/>
              <a:gd name="connsiteX54" fmla="*/ 1947860 w 4610891"/>
              <a:gd name="connsiteY54" fmla="*/ 88352 h 3526084"/>
              <a:gd name="connsiteX0" fmla="*/ 1947860 w 4610891"/>
              <a:gd name="connsiteY0" fmla="*/ 83341 h 3521073"/>
              <a:gd name="connsiteX1" fmla="*/ 2116934 w 4610891"/>
              <a:gd name="connsiteY1" fmla="*/ 0 h 3521073"/>
              <a:gd name="connsiteX2" fmla="*/ 2228852 w 4610891"/>
              <a:gd name="connsiteY2" fmla="*/ 183357 h 3521073"/>
              <a:gd name="connsiteX3" fmla="*/ 2372516 w 4610891"/>
              <a:gd name="connsiteY3" fmla="*/ 273048 h 3521073"/>
              <a:gd name="connsiteX4" fmla="*/ 2397922 w 4610891"/>
              <a:gd name="connsiteY4" fmla="*/ 326231 h 3521073"/>
              <a:gd name="connsiteX5" fmla="*/ 2409827 w 4610891"/>
              <a:gd name="connsiteY5" fmla="*/ 440532 h 3521073"/>
              <a:gd name="connsiteX6" fmla="*/ 2502696 w 4610891"/>
              <a:gd name="connsiteY6" fmla="*/ 673894 h 3521073"/>
              <a:gd name="connsiteX7" fmla="*/ 2550321 w 4610891"/>
              <a:gd name="connsiteY7" fmla="*/ 785813 h 3521073"/>
              <a:gd name="connsiteX8" fmla="*/ 2476502 w 4610891"/>
              <a:gd name="connsiteY8" fmla="*/ 852488 h 3521073"/>
              <a:gd name="connsiteX9" fmla="*/ 2468560 w 4610891"/>
              <a:gd name="connsiteY9" fmla="*/ 892174 h 3521073"/>
              <a:gd name="connsiteX10" fmla="*/ 2517772 w 4610891"/>
              <a:gd name="connsiteY10" fmla="*/ 981868 h 3521073"/>
              <a:gd name="connsiteX11" fmla="*/ 2543177 w 4610891"/>
              <a:gd name="connsiteY11" fmla="*/ 1147763 h 3521073"/>
              <a:gd name="connsiteX12" fmla="*/ 2655091 w 4610891"/>
              <a:gd name="connsiteY12" fmla="*/ 1214434 h 3521073"/>
              <a:gd name="connsiteX13" fmla="*/ 2857502 w 4610891"/>
              <a:gd name="connsiteY13" fmla="*/ 1223963 h 3521073"/>
              <a:gd name="connsiteX14" fmla="*/ 3093246 w 4610891"/>
              <a:gd name="connsiteY14" fmla="*/ 1335882 h 3521073"/>
              <a:gd name="connsiteX15" fmla="*/ 3243266 w 4610891"/>
              <a:gd name="connsiteY15" fmla="*/ 1228725 h 3521073"/>
              <a:gd name="connsiteX16" fmla="*/ 3359946 w 4610891"/>
              <a:gd name="connsiteY16" fmla="*/ 1262063 h 3521073"/>
              <a:gd name="connsiteX17" fmla="*/ 3393284 w 4610891"/>
              <a:gd name="connsiteY17" fmla="*/ 1321594 h 3521073"/>
              <a:gd name="connsiteX18" fmla="*/ 3438527 w 4610891"/>
              <a:gd name="connsiteY18" fmla="*/ 1326357 h 3521073"/>
              <a:gd name="connsiteX19" fmla="*/ 3557590 w 4610891"/>
              <a:gd name="connsiteY19" fmla="*/ 1247775 h 3521073"/>
              <a:gd name="connsiteX20" fmla="*/ 3586165 w 4610891"/>
              <a:gd name="connsiteY20" fmla="*/ 1247775 h 3521073"/>
              <a:gd name="connsiteX21" fmla="*/ 3601241 w 4610891"/>
              <a:gd name="connsiteY21" fmla="*/ 1290635 h 3521073"/>
              <a:gd name="connsiteX22" fmla="*/ 4500565 w 4610891"/>
              <a:gd name="connsiteY22" fmla="*/ 1478757 h 3521073"/>
              <a:gd name="connsiteX23" fmla="*/ 4610891 w 4610891"/>
              <a:gd name="connsiteY23" fmla="*/ 1524792 h 3521073"/>
              <a:gd name="connsiteX24" fmla="*/ 4004466 w 4610891"/>
              <a:gd name="connsiteY24" fmla="*/ 2455067 h 3521073"/>
              <a:gd name="connsiteX25" fmla="*/ 3888584 w 4610891"/>
              <a:gd name="connsiteY25" fmla="*/ 2405063 h 3521073"/>
              <a:gd name="connsiteX26" fmla="*/ 3852865 w 4610891"/>
              <a:gd name="connsiteY26" fmla="*/ 2483644 h 3521073"/>
              <a:gd name="connsiteX27" fmla="*/ 3548065 w 4610891"/>
              <a:gd name="connsiteY27" fmla="*/ 2576513 h 3521073"/>
              <a:gd name="connsiteX28" fmla="*/ 3255171 w 4610891"/>
              <a:gd name="connsiteY28" fmla="*/ 2559844 h 3521073"/>
              <a:gd name="connsiteX29" fmla="*/ 3148015 w 4610891"/>
              <a:gd name="connsiteY29" fmla="*/ 2597944 h 3521073"/>
              <a:gd name="connsiteX30" fmla="*/ 3212309 w 4610891"/>
              <a:gd name="connsiteY30" fmla="*/ 2667000 h 3521073"/>
              <a:gd name="connsiteX31" fmla="*/ 2909890 w 4610891"/>
              <a:gd name="connsiteY31" fmla="*/ 2950369 h 3521073"/>
              <a:gd name="connsiteX32" fmla="*/ 2919415 w 4610891"/>
              <a:gd name="connsiteY32" fmla="*/ 2969419 h 3521073"/>
              <a:gd name="connsiteX33" fmla="*/ 2867027 w 4610891"/>
              <a:gd name="connsiteY33" fmla="*/ 3045619 h 3521073"/>
              <a:gd name="connsiteX34" fmla="*/ 2843215 w 4610891"/>
              <a:gd name="connsiteY34" fmla="*/ 3043238 h 3521073"/>
              <a:gd name="connsiteX35" fmla="*/ 2721768 w 4610891"/>
              <a:gd name="connsiteY35" fmla="*/ 3164681 h 3521073"/>
              <a:gd name="connsiteX36" fmla="*/ 2584449 w 4610891"/>
              <a:gd name="connsiteY36" fmla="*/ 3521073 h 3521073"/>
              <a:gd name="connsiteX37" fmla="*/ 2309812 w 4610891"/>
              <a:gd name="connsiteY37" fmla="*/ 3240882 h 3521073"/>
              <a:gd name="connsiteX38" fmla="*/ 1427956 w 4610891"/>
              <a:gd name="connsiteY38" fmla="*/ 3051969 h 3521073"/>
              <a:gd name="connsiteX39" fmla="*/ 1407318 w 4610891"/>
              <a:gd name="connsiteY39" fmla="*/ 3019425 h 3521073"/>
              <a:gd name="connsiteX40" fmla="*/ 1228724 w 4610891"/>
              <a:gd name="connsiteY40" fmla="*/ 3093244 h 3521073"/>
              <a:gd name="connsiteX41" fmla="*/ 1193007 w 4610891"/>
              <a:gd name="connsiteY41" fmla="*/ 3038475 h 3521073"/>
              <a:gd name="connsiteX42" fmla="*/ 1052513 w 4610891"/>
              <a:gd name="connsiteY42" fmla="*/ 2990850 h 3521073"/>
              <a:gd name="connsiteX43" fmla="*/ 923925 w 4610891"/>
              <a:gd name="connsiteY43" fmla="*/ 3100388 h 3521073"/>
              <a:gd name="connsiteX44" fmla="*/ 681038 w 4610891"/>
              <a:gd name="connsiteY44" fmla="*/ 2988469 h 3521073"/>
              <a:gd name="connsiteX45" fmla="*/ 361950 w 4610891"/>
              <a:gd name="connsiteY45" fmla="*/ 2907507 h 3521073"/>
              <a:gd name="connsiteX46" fmla="*/ 295275 w 4610891"/>
              <a:gd name="connsiteY46" fmla="*/ 2650331 h 3521073"/>
              <a:gd name="connsiteX47" fmla="*/ 315120 w 4610891"/>
              <a:gd name="connsiteY47" fmla="*/ 2607469 h 3521073"/>
              <a:gd name="connsiteX48" fmla="*/ 333375 w 4610891"/>
              <a:gd name="connsiteY48" fmla="*/ 2447925 h 3521073"/>
              <a:gd name="connsiteX49" fmla="*/ 238125 w 4610891"/>
              <a:gd name="connsiteY49" fmla="*/ 2207419 h 3521073"/>
              <a:gd name="connsiteX50" fmla="*/ 54769 w 4610891"/>
              <a:gd name="connsiteY50" fmla="*/ 1959769 h 3521073"/>
              <a:gd name="connsiteX51" fmla="*/ 97632 w 4610891"/>
              <a:gd name="connsiteY51" fmla="*/ 1912144 h 3521073"/>
              <a:gd name="connsiteX52" fmla="*/ 0 w 4610891"/>
              <a:gd name="connsiteY52" fmla="*/ 1397794 h 3521073"/>
              <a:gd name="connsiteX53" fmla="*/ 336547 w 4610891"/>
              <a:gd name="connsiteY53" fmla="*/ 1191417 h 3521073"/>
              <a:gd name="connsiteX54" fmla="*/ 1947860 w 4610891"/>
              <a:gd name="connsiteY54" fmla="*/ 83341 h 3521073"/>
              <a:gd name="connsiteX0" fmla="*/ 1947860 w 4610891"/>
              <a:gd name="connsiteY0" fmla="*/ 138871 h 3576603"/>
              <a:gd name="connsiteX1" fmla="*/ 2116934 w 4610891"/>
              <a:gd name="connsiteY1" fmla="*/ 55530 h 3576603"/>
              <a:gd name="connsiteX2" fmla="*/ 2228852 w 4610891"/>
              <a:gd name="connsiteY2" fmla="*/ 238887 h 3576603"/>
              <a:gd name="connsiteX3" fmla="*/ 2372516 w 4610891"/>
              <a:gd name="connsiteY3" fmla="*/ 328578 h 3576603"/>
              <a:gd name="connsiteX4" fmla="*/ 2397922 w 4610891"/>
              <a:gd name="connsiteY4" fmla="*/ 381761 h 3576603"/>
              <a:gd name="connsiteX5" fmla="*/ 2409827 w 4610891"/>
              <a:gd name="connsiteY5" fmla="*/ 496062 h 3576603"/>
              <a:gd name="connsiteX6" fmla="*/ 2502696 w 4610891"/>
              <a:gd name="connsiteY6" fmla="*/ 729424 h 3576603"/>
              <a:gd name="connsiteX7" fmla="*/ 2550321 w 4610891"/>
              <a:gd name="connsiteY7" fmla="*/ 841343 h 3576603"/>
              <a:gd name="connsiteX8" fmla="*/ 2476502 w 4610891"/>
              <a:gd name="connsiteY8" fmla="*/ 908018 h 3576603"/>
              <a:gd name="connsiteX9" fmla="*/ 2468560 w 4610891"/>
              <a:gd name="connsiteY9" fmla="*/ 947704 h 3576603"/>
              <a:gd name="connsiteX10" fmla="*/ 2517772 w 4610891"/>
              <a:gd name="connsiteY10" fmla="*/ 1037398 h 3576603"/>
              <a:gd name="connsiteX11" fmla="*/ 2543177 w 4610891"/>
              <a:gd name="connsiteY11" fmla="*/ 1203293 h 3576603"/>
              <a:gd name="connsiteX12" fmla="*/ 2655091 w 4610891"/>
              <a:gd name="connsiteY12" fmla="*/ 1269964 h 3576603"/>
              <a:gd name="connsiteX13" fmla="*/ 2857502 w 4610891"/>
              <a:gd name="connsiteY13" fmla="*/ 1279493 h 3576603"/>
              <a:gd name="connsiteX14" fmla="*/ 3093246 w 4610891"/>
              <a:gd name="connsiteY14" fmla="*/ 1391412 h 3576603"/>
              <a:gd name="connsiteX15" fmla="*/ 3243266 w 4610891"/>
              <a:gd name="connsiteY15" fmla="*/ 1284255 h 3576603"/>
              <a:gd name="connsiteX16" fmla="*/ 3359946 w 4610891"/>
              <a:gd name="connsiteY16" fmla="*/ 1317593 h 3576603"/>
              <a:gd name="connsiteX17" fmla="*/ 3393284 w 4610891"/>
              <a:gd name="connsiteY17" fmla="*/ 1377124 h 3576603"/>
              <a:gd name="connsiteX18" fmla="*/ 3438527 w 4610891"/>
              <a:gd name="connsiteY18" fmla="*/ 1381887 h 3576603"/>
              <a:gd name="connsiteX19" fmla="*/ 3557590 w 4610891"/>
              <a:gd name="connsiteY19" fmla="*/ 1303305 h 3576603"/>
              <a:gd name="connsiteX20" fmla="*/ 3586165 w 4610891"/>
              <a:gd name="connsiteY20" fmla="*/ 1303305 h 3576603"/>
              <a:gd name="connsiteX21" fmla="*/ 3601241 w 4610891"/>
              <a:gd name="connsiteY21" fmla="*/ 1346165 h 3576603"/>
              <a:gd name="connsiteX22" fmla="*/ 4500565 w 4610891"/>
              <a:gd name="connsiteY22" fmla="*/ 1534287 h 3576603"/>
              <a:gd name="connsiteX23" fmla="*/ 4610891 w 4610891"/>
              <a:gd name="connsiteY23" fmla="*/ 1580322 h 3576603"/>
              <a:gd name="connsiteX24" fmla="*/ 4004466 w 4610891"/>
              <a:gd name="connsiteY24" fmla="*/ 2510597 h 3576603"/>
              <a:gd name="connsiteX25" fmla="*/ 3888584 w 4610891"/>
              <a:gd name="connsiteY25" fmla="*/ 2460593 h 3576603"/>
              <a:gd name="connsiteX26" fmla="*/ 3852865 w 4610891"/>
              <a:gd name="connsiteY26" fmla="*/ 2539174 h 3576603"/>
              <a:gd name="connsiteX27" fmla="*/ 3548065 w 4610891"/>
              <a:gd name="connsiteY27" fmla="*/ 2632043 h 3576603"/>
              <a:gd name="connsiteX28" fmla="*/ 3255171 w 4610891"/>
              <a:gd name="connsiteY28" fmla="*/ 2615374 h 3576603"/>
              <a:gd name="connsiteX29" fmla="*/ 3148015 w 4610891"/>
              <a:gd name="connsiteY29" fmla="*/ 2653474 h 3576603"/>
              <a:gd name="connsiteX30" fmla="*/ 3212309 w 4610891"/>
              <a:gd name="connsiteY30" fmla="*/ 2722530 h 3576603"/>
              <a:gd name="connsiteX31" fmla="*/ 2909890 w 4610891"/>
              <a:gd name="connsiteY31" fmla="*/ 3005899 h 3576603"/>
              <a:gd name="connsiteX32" fmla="*/ 2919415 w 4610891"/>
              <a:gd name="connsiteY32" fmla="*/ 3024949 h 3576603"/>
              <a:gd name="connsiteX33" fmla="*/ 2867027 w 4610891"/>
              <a:gd name="connsiteY33" fmla="*/ 3101149 h 3576603"/>
              <a:gd name="connsiteX34" fmla="*/ 2843215 w 4610891"/>
              <a:gd name="connsiteY34" fmla="*/ 3098768 h 3576603"/>
              <a:gd name="connsiteX35" fmla="*/ 2721768 w 4610891"/>
              <a:gd name="connsiteY35" fmla="*/ 3220211 h 3576603"/>
              <a:gd name="connsiteX36" fmla="*/ 2584449 w 4610891"/>
              <a:gd name="connsiteY36" fmla="*/ 3576603 h 3576603"/>
              <a:gd name="connsiteX37" fmla="*/ 2309812 w 4610891"/>
              <a:gd name="connsiteY37" fmla="*/ 3296412 h 3576603"/>
              <a:gd name="connsiteX38" fmla="*/ 1427956 w 4610891"/>
              <a:gd name="connsiteY38" fmla="*/ 3107499 h 3576603"/>
              <a:gd name="connsiteX39" fmla="*/ 1407318 w 4610891"/>
              <a:gd name="connsiteY39" fmla="*/ 3074955 h 3576603"/>
              <a:gd name="connsiteX40" fmla="*/ 1228724 w 4610891"/>
              <a:gd name="connsiteY40" fmla="*/ 3148774 h 3576603"/>
              <a:gd name="connsiteX41" fmla="*/ 1193007 w 4610891"/>
              <a:gd name="connsiteY41" fmla="*/ 3094005 h 3576603"/>
              <a:gd name="connsiteX42" fmla="*/ 1052513 w 4610891"/>
              <a:gd name="connsiteY42" fmla="*/ 3046380 h 3576603"/>
              <a:gd name="connsiteX43" fmla="*/ 923925 w 4610891"/>
              <a:gd name="connsiteY43" fmla="*/ 3155918 h 3576603"/>
              <a:gd name="connsiteX44" fmla="*/ 681038 w 4610891"/>
              <a:gd name="connsiteY44" fmla="*/ 3043999 h 3576603"/>
              <a:gd name="connsiteX45" fmla="*/ 361950 w 4610891"/>
              <a:gd name="connsiteY45" fmla="*/ 2963037 h 3576603"/>
              <a:gd name="connsiteX46" fmla="*/ 295275 w 4610891"/>
              <a:gd name="connsiteY46" fmla="*/ 2705861 h 3576603"/>
              <a:gd name="connsiteX47" fmla="*/ 315120 w 4610891"/>
              <a:gd name="connsiteY47" fmla="*/ 2662999 h 3576603"/>
              <a:gd name="connsiteX48" fmla="*/ 333375 w 4610891"/>
              <a:gd name="connsiteY48" fmla="*/ 2503455 h 3576603"/>
              <a:gd name="connsiteX49" fmla="*/ 238125 w 4610891"/>
              <a:gd name="connsiteY49" fmla="*/ 2262949 h 3576603"/>
              <a:gd name="connsiteX50" fmla="*/ 54769 w 4610891"/>
              <a:gd name="connsiteY50" fmla="*/ 2015299 h 3576603"/>
              <a:gd name="connsiteX51" fmla="*/ 97632 w 4610891"/>
              <a:gd name="connsiteY51" fmla="*/ 1967674 h 3576603"/>
              <a:gd name="connsiteX52" fmla="*/ 0 w 4610891"/>
              <a:gd name="connsiteY52" fmla="*/ 1453324 h 3576603"/>
              <a:gd name="connsiteX53" fmla="*/ 336547 w 4610891"/>
              <a:gd name="connsiteY53" fmla="*/ 1246947 h 3576603"/>
              <a:gd name="connsiteX54" fmla="*/ 1816896 w 4610891"/>
              <a:gd name="connsiteY54" fmla="*/ 60293 h 3576603"/>
              <a:gd name="connsiteX55" fmla="*/ 1947860 w 4610891"/>
              <a:gd name="connsiteY55" fmla="*/ 138871 h 3576603"/>
              <a:gd name="connsiteX0" fmla="*/ 1947860 w 4610891"/>
              <a:gd name="connsiteY0" fmla="*/ 83341 h 3521073"/>
              <a:gd name="connsiteX1" fmla="*/ 2116934 w 4610891"/>
              <a:gd name="connsiteY1" fmla="*/ 0 h 3521073"/>
              <a:gd name="connsiteX2" fmla="*/ 2228852 w 4610891"/>
              <a:gd name="connsiteY2" fmla="*/ 183357 h 3521073"/>
              <a:gd name="connsiteX3" fmla="*/ 2372516 w 4610891"/>
              <a:gd name="connsiteY3" fmla="*/ 273048 h 3521073"/>
              <a:gd name="connsiteX4" fmla="*/ 2397922 w 4610891"/>
              <a:gd name="connsiteY4" fmla="*/ 326231 h 3521073"/>
              <a:gd name="connsiteX5" fmla="*/ 2409827 w 4610891"/>
              <a:gd name="connsiteY5" fmla="*/ 440532 h 3521073"/>
              <a:gd name="connsiteX6" fmla="*/ 2502696 w 4610891"/>
              <a:gd name="connsiteY6" fmla="*/ 673894 h 3521073"/>
              <a:gd name="connsiteX7" fmla="*/ 2550321 w 4610891"/>
              <a:gd name="connsiteY7" fmla="*/ 785813 h 3521073"/>
              <a:gd name="connsiteX8" fmla="*/ 2476502 w 4610891"/>
              <a:gd name="connsiteY8" fmla="*/ 852488 h 3521073"/>
              <a:gd name="connsiteX9" fmla="*/ 2468560 w 4610891"/>
              <a:gd name="connsiteY9" fmla="*/ 892174 h 3521073"/>
              <a:gd name="connsiteX10" fmla="*/ 2517772 w 4610891"/>
              <a:gd name="connsiteY10" fmla="*/ 981868 h 3521073"/>
              <a:gd name="connsiteX11" fmla="*/ 2543177 w 4610891"/>
              <a:gd name="connsiteY11" fmla="*/ 1147763 h 3521073"/>
              <a:gd name="connsiteX12" fmla="*/ 2655091 w 4610891"/>
              <a:gd name="connsiteY12" fmla="*/ 1214434 h 3521073"/>
              <a:gd name="connsiteX13" fmla="*/ 2857502 w 4610891"/>
              <a:gd name="connsiteY13" fmla="*/ 1223963 h 3521073"/>
              <a:gd name="connsiteX14" fmla="*/ 3093246 w 4610891"/>
              <a:gd name="connsiteY14" fmla="*/ 1335882 h 3521073"/>
              <a:gd name="connsiteX15" fmla="*/ 3243266 w 4610891"/>
              <a:gd name="connsiteY15" fmla="*/ 1228725 h 3521073"/>
              <a:gd name="connsiteX16" fmla="*/ 3359946 w 4610891"/>
              <a:gd name="connsiteY16" fmla="*/ 1262063 h 3521073"/>
              <a:gd name="connsiteX17" fmla="*/ 3393284 w 4610891"/>
              <a:gd name="connsiteY17" fmla="*/ 1321594 h 3521073"/>
              <a:gd name="connsiteX18" fmla="*/ 3438527 w 4610891"/>
              <a:gd name="connsiteY18" fmla="*/ 1326357 h 3521073"/>
              <a:gd name="connsiteX19" fmla="*/ 3557590 w 4610891"/>
              <a:gd name="connsiteY19" fmla="*/ 1247775 h 3521073"/>
              <a:gd name="connsiteX20" fmla="*/ 3586165 w 4610891"/>
              <a:gd name="connsiteY20" fmla="*/ 1247775 h 3521073"/>
              <a:gd name="connsiteX21" fmla="*/ 3601241 w 4610891"/>
              <a:gd name="connsiteY21" fmla="*/ 1290635 h 3521073"/>
              <a:gd name="connsiteX22" fmla="*/ 4500565 w 4610891"/>
              <a:gd name="connsiteY22" fmla="*/ 1478757 h 3521073"/>
              <a:gd name="connsiteX23" fmla="*/ 4610891 w 4610891"/>
              <a:gd name="connsiteY23" fmla="*/ 1524792 h 3521073"/>
              <a:gd name="connsiteX24" fmla="*/ 4004466 w 4610891"/>
              <a:gd name="connsiteY24" fmla="*/ 2455067 h 3521073"/>
              <a:gd name="connsiteX25" fmla="*/ 3888584 w 4610891"/>
              <a:gd name="connsiteY25" fmla="*/ 2405063 h 3521073"/>
              <a:gd name="connsiteX26" fmla="*/ 3852865 w 4610891"/>
              <a:gd name="connsiteY26" fmla="*/ 2483644 h 3521073"/>
              <a:gd name="connsiteX27" fmla="*/ 3548065 w 4610891"/>
              <a:gd name="connsiteY27" fmla="*/ 2576513 h 3521073"/>
              <a:gd name="connsiteX28" fmla="*/ 3255171 w 4610891"/>
              <a:gd name="connsiteY28" fmla="*/ 2559844 h 3521073"/>
              <a:gd name="connsiteX29" fmla="*/ 3148015 w 4610891"/>
              <a:gd name="connsiteY29" fmla="*/ 2597944 h 3521073"/>
              <a:gd name="connsiteX30" fmla="*/ 3212309 w 4610891"/>
              <a:gd name="connsiteY30" fmla="*/ 2667000 h 3521073"/>
              <a:gd name="connsiteX31" fmla="*/ 2909890 w 4610891"/>
              <a:gd name="connsiteY31" fmla="*/ 2950369 h 3521073"/>
              <a:gd name="connsiteX32" fmla="*/ 2919415 w 4610891"/>
              <a:gd name="connsiteY32" fmla="*/ 2969419 h 3521073"/>
              <a:gd name="connsiteX33" fmla="*/ 2867027 w 4610891"/>
              <a:gd name="connsiteY33" fmla="*/ 3045619 h 3521073"/>
              <a:gd name="connsiteX34" fmla="*/ 2843215 w 4610891"/>
              <a:gd name="connsiteY34" fmla="*/ 3043238 h 3521073"/>
              <a:gd name="connsiteX35" fmla="*/ 2721768 w 4610891"/>
              <a:gd name="connsiteY35" fmla="*/ 3164681 h 3521073"/>
              <a:gd name="connsiteX36" fmla="*/ 2584449 w 4610891"/>
              <a:gd name="connsiteY36" fmla="*/ 3521073 h 3521073"/>
              <a:gd name="connsiteX37" fmla="*/ 2309812 w 4610891"/>
              <a:gd name="connsiteY37" fmla="*/ 3240882 h 3521073"/>
              <a:gd name="connsiteX38" fmla="*/ 1427956 w 4610891"/>
              <a:gd name="connsiteY38" fmla="*/ 3051969 h 3521073"/>
              <a:gd name="connsiteX39" fmla="*/ 1407318 w 4610891"/>
              <a:gd name="connsiteY39" fmla="*/ 3019425 h 3521073"/>
              <a:gd name="connsiteX40" fmla="*/ 1228724 w 4610891"/>
              <a:gd name="connsiteY40" fmla="*/ 3093244 h 3521073"/>
              <a:gd name="connsiteX41" fmla="*/ 1193007 w 4610891"/>
              <a:gd name="connsiteY41" fmla="*/ 3038475 h 3521073"/>
              <a:gd name="connsiteX42" fmla="*/ 1052513 w 4610891"/>
              <a:gd name="connsiteY42" fmla="*/ 2990850 h 3521073"/>
              <a:gd name="connsiteX43" fmla="*/ 923925 w 4610891"/>
              <a:gd name="connsiteY43" fmla="*/ 3100388 h 3521073"/>
              <a:gd name="connsiteX44" fmla="*/ 681038 w 4610891"/>
              <a:gd name="connsiteY44" fmla="*/ 2988469 h 3521073"/>
              <a:gd name="connsiteX45" fmla="*/ 361950 w 4610891"/>
              <a:gd name="connsiteY45" fmla="*/ 2907507 h 3521073"/>
              <a:gd name="connsiteX46" fmla="*/ 295275 w 4610891"/>
              <a:gd name="connsiteY46" fmla="*/ 2650331 h 3521073"/>
              <a:gd name="connsiteX47" fmla="*/ 315120 w 4610891"/>
              <a:gd name="connsiteY47" fmla="*/ 2607469 h 3521073"/>
              <a:gd name="connsiteX48" fmla="*/ 333375 w 4610891"/>
              <a:gd name="connsiteY48" fmla="*/ 2447925 h 3521073"/>
              <a:gd name="connsiteX49" fmla="*/ 238125 w 4610891"/>
              <a:gd name="connsiteY49" fmla="*/ 2207419 h 3521073"/>
              <a:gd name="connsiteX50" fmla="*/ 54769 w 4610891"/>
              <a:gd name="connsiteY50" fmla="*/ 1959769 h 3521073"/>
              <a:gd name="connsiteX51" fmla="*/ 97632 w 4610891"/>
              <a:gd name="connsiteY51" fmla="*/ 1912144 h 3521073"/>
              <a:gd name="connsiteX52" fmla="*/ 0 w 4610891"/>
              <a:gd name="connsiteY52" fmla="*/ 1397794 h 3521073"/>
              <a:gd name="connsiteX53" fmla="*/ 336547 w 4610891"/>
              <a:gd name="connsiteY53" fmla="*/ 1191417 h 3521073"/>
              <a:gd name="connsiteX54" fmla="*/ 1816896 w 4610891"/>
              <a:gd name="connsiteY54" fmla="*/ 4763 h 3521073"/>
              <a:gd name="connsiteX55" fmla="*/ 1947860 w 4610891"/>
              <a:gd name="connsiteY55" fmla="*/ 83341 h 3521073"/>
              <a:gd name="connsiteX0" fmla="*/ 1947860 w 4610891"/>
              <a:gd name="connsiteY0" fmla="*/ 83341 h 3521073"/>
              <a:gd name="connsiteX1" fmla="*/ 2116934 w 4610891"/>
              <a:gd name="connsiteY1" fmla="*/ 0 h 3521073"/>
              <a:gd name="connsiteX2" fmla="*/ 2228852 w 4610891"/>
              <a:gd name="connsiteY2" fmla="*/ 183357 h 3521073"/>
              <a:gd name="connsiteX3" fmla="*/ 2372516 w 4610891"/>
              <a:gd name="connsiteY3" fmla="*/ 273048 h 3521073"/>
              <a:gd name="connsiteX4" fmla="*/ 2397922 w 4610891"/>
              <a:gd name="connsiteY4" fmla="*/ 326231 h 3521073"/>
              <a:gd name="connsiteX5" fmla="*/ 2409827 w 4610891"/>
              <a:gd name="connsiteY5" fmla="*/ 440532 h 3521073"/>
              <a:gd name="connsiteX6" fmla="*/ 2502696 w 4610891"/>
              <a:gd name="connsiteY6" fmla="*/ 673894 h 3521073"/>
              <a:gd name="connsiteX7" fmla="*/ 2550321 w 4610891"/>
              <a:gd name="connsiteY7" fmla="*/ 785813 h 3521073"/>
              <a:gd name="connsiteX8" fmla="*/ 2476502 w 4610891"/>
              <a:gd name="connsiteY8" fmla="*/ 852488 h 3521073"/>
              <a:gd name="connsiteX9" fmla="*/ 2468560 w 4610891"/>
              <a:gd name="connsiteY9" fmla="*/ 892174 h 3521073"/>
              <a:gd name="connsiteX10" fmla="*/ 2517772 w 4610891"/>
              <a:gd name="connsiteY10" fmla="*/ 981868 h 3521073"/>
              <a:gd name="connsiteX11" fmla="*/ 2543177 w 4610891"/>
              <a:gd name="connsiteY11" fmla="*/ 1147763 h 3521073"/>
              <a:gd name="connsiteX12" fmla="*/ 2655091 w 4610891"/>
              <a:gd name="connsiteY12" fmla="*/ 1214434 h 3521073"/>
              <a:gd name="connsiteX13" fmla="*/ 2857502 w 4610891"/>
              <a:gd name="connsiteY13" fmla="*/ 1223963 h 3521073"/>
              <a:gd name="connsiteX14" fmla="*/ 3093246 w 4610891"/>
              <a:gd name="connsiteY14" fmla="*/ 1335882 h 3521073"/>
              <a:gd name="connsiteX15" fmla="*/ 3243266 w 4610891"/>
              <a:gd name="connsiteY15" fmla="*/ 1228725 h 3521073"/>
              <a:gd name="connsiteX16" fmla="*/ 3359946 w 4610891"/>
              <a:gd name="connsiteY16" fmla="*/ 1262063 h 3521073"/>
              <a:gd name="connsiteX17" fmla="*/ 3393284 w 4610891"/>
              <a:gd name="connsiteY17" fmla="*/ 1321594 h 3521073"/>
              <a:gd name="connsiteX18" fmla="*/ 3438527 w 4610891"/>
              <a:gd name="connsiteY18" fmla="*/ 1326357 h 3521073"/>
              <a:gd name="connsiteX19" fmla="*/ 3557590 w 4610891"/>
              <a:gd name="connsiteY19" fmla="*/ 1247775 h 3521073"/>
              <a:gd name="connsiteX20" fmla="*/ 3586165 w 4610891"/>
              <a:gd name="connsiteY20" fmla="*/ 1247775 h 3521073"/>
              <a:gd name="connsiteX21" fmla="*/ 3601241 w 4610891"/>
              <a:gd name="connsiteY21" fmla="*/ 1290635 h 3521073"/>
              <a:gd name="connsiteX22" fmla="*/ 4500565 w 4610891"/>
              <a:gd name="connsiteY22" fmla="*/ 1478757 h 3521073"/>
              <a:gd name="connsiteX23" fmla="*/ 4610891 w 4610891"/>
              <a:gd name="connsiteY23" fmla="*/ 1524792 h 3521073"/>
              <a:gd name="connsiteX24" fmla="*/ 4004466 w 4610891"/>
              <a:gd name="connsiteY24" fmla="*/ 2455067 h 3521073"/>
              <a:gd name="connsiteX25" fmla="*/ 3888584 w 4610891"/>
              <a:gd name="connsiteY25" fmla="*/ 2405063 h 3521073"/>
              <a:gd name="connsiteX26" fmla="*/ 3852865 w 4610891"/>
              <a:gd name="connsiteY26" fmla="*/ 2483644 h 3521073"/>
              <a:gd name="connsiteX27" fmla="*/ 3548065 w 4610891"/>
              <a:gd name="connsiteY27" fmla="*/ 2576513 h 3521073"/>
              <a:gd name="connsiteX28" fmla="*/ 3255171 w 4610891"/>
              <a:gd name="connsiteY28" fmla="*/ 2559844 h 3521073"/>
              <a:gd name="connsiteX29" fmla="*/ 3148015 w 4610891"/>
              <a:gd name="connsiteY29" fmla="*/ 2597944 h 3521073"/>
              <a:gd name="connsiteX30" fmla="*/ 3212309 w 4610891"/>
              <a:gd name="connsiteY30" fmla="*/ 2667000 h 3521073"/>
              <a:gd name="connsiteX31" fmla="*/ 2909890 w 4610891"/>
              <a:gd name="connsiteY31" fmla="*/ 2950369 h 3521073"/>
              <a:gd name="connsiteX32" fmla="*/ 2919415 w 4610891"/>
              <a:gd name="connsiteY32" fmla="*/ 2969419 h 3521073"/>
              <a:gd name="connsiteX33" fmla="*/ 2867027 w 4610891"/>
              <a:gd name="connsiteY33" fmla="*/ 3045619 h 3521073"/>
              <a:gd name="connsiteX34" fmla="*/ 2843215 w 4610891"/>
              <a:gd name="connsiteY34" fmla="*/ 3043238 h 3521073"/>
              <a:gd name="connsiteX35" fmla="*/ 2721768 w 4610891"/>
              <a:gd name="connsiteY35" fmla="*/ 3164681 h 3521073"/>
              <a:gd name="connsiteX36" fmla="*/ 2584449 w 4610891"/>
              <a:gd name="connsiteY36" fmla="*/ 3521073 h 3521073"/>
              <a:gd name="connsiteX37" fmla="*/ 2309812 w 4610891"/>
              <a:gd name="connsiteY37" fmla="*/ 3240882 h 3521073"/>
              <a:gd name="connsiteX38" fmla="*/ 1427956 w 4610891"/>
              <a:gd name="connsiteY38" fmla="*/ 3051969 h 3521073"/>
              <a:gd name="connsiteX39" fmla="*/ 1407318 w 4610891"/>
              <a:gd name="connsiteY39" fmla="*/ 3019425 h 3521073"/>
              <a:gd name="connsiteX40" fmla="*/ 1228724 w 4610891"/>
              <a:gd name="connsiteY40" fmla="*/ 3093244 h 3521073"/>
              <a:gd name="connsiteX41" fmla="*/ 1193007 w 4610891"/>
              <a:gd name="connsiteY41" fmla="*/ 3038475 h 3521073"/>
              <a:gd name="connsiteX42" fmla="*/ 1052513 w 4610891"/>
              <a:gd name="connsiteY42" fmla="*/ 2990850 h 3521073"/>
              <a:gd name="connsiteX43" fmla="*/ 923925 w 4610891"/>
              <a:gd name="connsiteY43" fmla="*/ 3100388 h 3521073"/>
              <a:gd name="connsiteX44" fmla="*/ 681038 w 4610891"/>
              <a:gd name="connsiteY44" fmla="*/ 2988469 h 3521073"/>
              <a:gd name="connsiteX45" fmla="*/ 361950 w 4610891"/>
              <a:gd name="connsiteY45" fmla="*/ 2907507 h 3521073"/>
              <a:gd name="connsiteX46" fmla="*/ 295275 w 4610891"/>
              <a:gd name="connsiteY46" fmla="*/ 2650331 h 3521073"/>
              <a:gd name="connsiteX47" fmla="*/ 315120 w 4610891"/>
              <a:gd name="connsiteY47" fmla="*/ 2607469 h 3521073"/>
              <a:gd name="connsiteX48" fmla="*/ 333375 w 4610891"/>
              <a:gd name="connsiteY48" fmla="*/ 2447925 h 3521073"/>
              <a:gd name="connsiteX49" fmla="*/ 238125 w 4610891"/>
              <a:gd name="connsiteY49" fmla="*/ 2207419 h 3521073"/>
              <a:gd name="connsiteX50" fmla="*/ 54769 w 4610891"/>
              <a:gd name="connsiteY50" fmla="*/ 1959769 h 3521073"/>
              <a:gd name="connsiteX51" fmla="*/ 97632 w 4610891"/>
              <a:gd name="connsiteY51" fmla="*/ 1912144 h 3521073"/>
              <a:gd name="connsiteX52" fmla="*/ 0 w 4610891"/>
              <a:gd name="connsiteY52" fmla="*/ 1397794 h 3521073"/>
              <a:gd name="connsiteX53" fmla="*/ 336547 w 4610891"/>
              <a:gd name="connsiteY53" fmla="*/ 1191417 h 3521073"/>
              <a:gd name="connsiteX54" fmla="*/ 1816896 w 4610891"/>
              <a:gd name="connsiteY54" fmla="*/ 4763 h 3521073"/>
              <a:gd name="connsiteX55" fmla="*/ 1947860 w 4610891"/>
              <a:gd name="connsiteY55" fmla="*/ 83341 h 3521073"/>
              <a:gd name="connsiteX0" fmla="*/ 1947860 w 4610891"/>
              <a:gd name="connsiteY0" fmla="*/ 83341 h 3521073"/>
              <a:gd name="connsiteX1" fmla="*/ 2116934 w 4610891"/>
              <a:gd name="connsiteY1" fmla="*/ 0 h 3521073"/>
              <a:gd name="connsiteX2" fmla="*/ 2228852 w 4610891"/>
              <a:gd name="connsiteY2" fmla="*/ 183357 h 3521073"/>
              <a:gd name="connsiteX3" fmla="*/ 2372516 w 4610891"/>
              <a:gd name="connsiteY3" fmla="*/ 273048 h 3521073"/>
              <a:gd name="connsiteX4" fmla="*/ 2397922 w 4610891"/>
              <a:gd name="connsiteY4" fmla="*/ 326231 h 3521073"/>
              <a:gd name="connsiteX5" fmla="*/ 2409827 w 4610891"/>
              <a:gd name="connsiteY5" fmla="*/ 440532 h 3521073"/>
              <a:gd name="connsiteX6" fmla="*/ 2502696 w 4610891"/>
              <a:gd name="connsiteY6" fmla="*/ 673894 h 3521073"/>
              <a:gd name="connsiteX7" fmla="*/ 2550321 w 4610891"/>
              <a:gd name="connsiteY7" fmla="*/ 785813 h 3521073"/>
              <a:gd name="connsiteX8" fmla="*/ 2476502 w 4610891"/>
              <a:gd name="connsiteY8" fmla="*/ 852488 h 3521073"/>
              <a:gd name="connsiteX9" fmla="*/ 2468560 w 4610891"/>
              <a:gd name="connsiteY9" fmla="*/ 892174 h 3521073"/>
              <a:gd name="connsiteX10" fmla="*/ 2517772 w 4610891"/>
              <a:gd name="connsiteY10" fmla="*/ 981868 h 3521073"/>
              <a:gd name="connsiteX11" fmla="*/ 2543177 w 4610891"/>
              <a:gd name="connsiteY11" fmla="*/ 1147763 h 3521073"/>
              <a:gd name="connsiteX12" fmla="*/ 2655091 w 4610891"/>
              <a:gd name="connsiteY12" fmla="*/ 1214434 h 3521073"/>
              <a:gd name="connsiteX13" fmla="*/ 2857502 w 4610891"/>
              <a:gd name="connsiteY13" fmla="*/ 1223963 h 3521073"/>
              <a:gd name="connsiteX14" fmla="*/ 3093246 w 4610891"/>
              <a:gd name="connsiteY14" fmla="*/ 1335882 h 3521073"/>
              <a:gd name="connsiteX15" fmla="*/ 3243266 w 4610891"/>
              <a:gd name="connsiteY15" fmla="*/ 1228725 h 3521073"/>
              <a:gd name="connsiteX16" fmla="*/ 3359946 w 4610891"/>
              <a:gd name="connsiteY16" fmla="*/ 1262063 h 3521073"/>
              <a:gd name="connsiteX17" fmla="*/ 3393284 w 4610891"/>
              <a:gd name="connsiteY17" fmla="*/ 1321594 h 3521073"/>
              <a:gd name="connsiteX18" fmla="*/ 3438527 w 4610891"/>
              <a:gd name="connsiteY18" fmla="*/ 1326357 h 3521073"/>
              <a:gd name="connsiteX19" fmla="*/ 3557590 w 4610891"/>
              <a:gd name="connsiteY19" fmla="*/ 1247775 h 3521073"/>
              <a:gd name="connsiteX20" fmla="*/ 3586165 w 4610891"/>
              <a:gd name="connsiteY20" fmla="*/ 1247775 h 3521073"/>
              <a:gd name="connsiteX21" fmla="*/ 3601241 w 4610891"/>
              <a:gd name="connsiteY21" fmla="*/ 1290635 h 3521073"/>
              <a:gd name="connsiteX22" fmla="*/ 4500565 w 4610891"/>
              <a:gd name="connsiteY22" fmla="*/ 1478757 h 3521073"/>
              <a:gd name="connsiteX23" fmla="*/ 4610891 w 4610891"/>
              <a:gd name="connsiteY23" fmla="*/ 1524792 h 3521073"/>
              <a:gd name="connsiteX24" fmla="*/ 4004466 w 4610891"/>
              <a:gd name="connsiteY24" fmla="*/ 2455067 h 3521073"/>
              <a:gd name="connsiteX25" fmla="*/ 3888584 w 4610891"/>
              <a:gd name="connsiteY25" fmla="*/ 2405063 h 3521073"/>
              <a:gd name="connsiteX26" fmla="*/ 3852865 w 4610891"/>
              <a:gd name="connsiteY26" fmla="*/ 2483644 h 3521073"/>
              <a:gd name="connsiteX27" fmla="*/ 3548065 w 4610891"/>
              <a:gd name="connsiteY27" fmla="*/ 2576513 h 3521073"/>
              <a:gd name="connsiteX28" fmla="*/ 3255171 w 4610891"/>
              <a:gd name="connsiteY28" fmla="*/ 2559844 h 3521073"/>
              <a:gd name="connsiteX29" fmla="*/ 3148015 w 4610891"/>
              <a:gd name="connsiteY29" fmla="*/ 2597944 h 3521073"/>
              <a:gd name="connsiteX30" fmla="*/ 3212309 w 4610891"/>
              <a:gd name="connsiteY30" fmla="*/ 2667000 h 3521073"/>
              <a:gd name="connsiteX31" fmla="*/ 2909890 w 4610891"/>
              <a:gd name="connsiteY31" fmla="*/ 2950369 h 3521073"/>
              <a:gd name="connsiteX32" fmla="*/ 2919415 w 4610891"/>
              <a:gd name="connsiteY32" fmla="*/ 2969419 h 3521073"/>
              <a:gd name="connsiteX33" fmla="*/ 2867027 w 4610891"/>
              <a:gd name="connsiteY33" fmla="*/ 3045619 h 3521073"/>
              <a:gd name="connsiteX34" fmla="*/ 2843215 w 4610891"/>
              <a:gd name="connsiteY34" fmla="*/ 3043238 h 3521073"/>
              <a:gd name="connsiteX35" fmla="*/ 2721768 w 4610891"/>
              <a:gd name="connsiteY35" fmla="*/ 3164681 h 3521073"/>
              <a:gd name="connsiteX36" fmla="*/ 2584449 w 4610891"/>
              <a:gd name="connsiteY36" fmla="*/ 3521073 h 3521073"/>
              <a:gd name="connsiteX37" fmla="*/ 2309812 w 4610891"/>
              <a:gd name="connsiteY37" fmla="*/ 3240882 h 3521073"/>
              <a:gd name="connsiteX38" fmla="*/ 1427956 w 4610891"/>
              <a:gd name="connsiteY38" fmla="*/ 3051969 h 3521073"/>
              <a:gd name="connsiteX39" fmla="*/ 1407318 w 4610891"/>
              <a:gd name="connsiteY39" fmla="*/ 3019425 h 3521073"/>
              <a:gd name="connsiteX40" fmla="*/ 1228724 w 4610891"/>
              <a:gd name="connsiteY40" fmla="*/ 3093244 h 3521073"/>
              <a:gd name="connsiteX41" fmla="*/ 1193007 w 4610891"/>
              <a:gd name="connsiteY41" fmla="*/ 3038475 h 3521073"/>
              <a:gd name="connsiteX42" fmla="*/ 1052513 w 4610891"/>
              <a:gd name="connsiteY42" fmla="*/ 2990850 h 3521073"/>
              <a:gd name="connsiteX43" fmla="*/ 923925 w 4610891"/>
              <a:gd name="connsiteY43" fmla="*/ 3100388 h 3521073"/>
              <a:gd name="connsiteX44" fmla="*/ 681038 w 4610891"/>
              <a:gd name="connsiteY44" fmla="*/ 2988469 h 3521073"/>
              <a:gd name="connsiteX45" fmla="*/ 361950 w 4610891"/>
              <a:gd name="connsiteY45" fmla="*/ 2907507 h 3521073"/>
              <a:gd name="connsiteX46" fmla="*/ 295275 w 4610891"/>
              <a:gd name="connsiteY46" fmla="*/ 2650331 h 3521073"/>
              <a:gd name="connsiteX47" fmla="*/ 315120 w 4610891"/>
              <a:gd name="connsiteY47" fmla="*/ 2607469 h 3521073"/>
              <a:gd name="connsiteX48" fmla="*/ 333375 w 4610891"/>
              <a:gd name="connsiteY48" fmla="*/ 2447925 h 3521073"/>
              <a:gd name="connsiteX49" fmla="*/ 238125 w 4610891"/>
              <a:gd name="connsiteY49" fmla="*/ 2207419 h 3521073"/>
              <a:gd name="connsiteX50" fmla="*/ 54769 w 4610891"/>
              <a:gd name="connsiteY50" fmla="*/ 1959769 h 3521073"/>
              <a:gd name="connsiteX51" fmla="*/ 97632 w 4610891"/>
              <a:gd name="connsiteY51" fmla="*/ 1912144 h 3521073"/>
              <a:gd name="connsiteX52" fmla="*/ 0 w 4610891"/>
              <a:gd name="connsiteY52" fmla="*/ 1397794 h 3521073"/>
              <a:gd name="connsiteX53" fmla="*/ 336547 w 4610891"/>
              <a:gd name="connsiteY53" fmla="*/ 1191417 h 3521073"/>
              <a:gd name="connsiteX54" fmla="*/ 1816896 w 4610891"/>
              <a:gd name="connsiteY54" fmla="*/ 4763 h 3521073"/>
              <a:gd name="connsiteX55" fmla="*/ 1947860 w 4610891"/>
              <a:gd name="connsiteY55" fmla="*/ 83341 h 3521073"/>
              <a:gd name="connsiteX0" fmla="*/ 1947860 w 4610891"/>
              <a:gd name="connsiteY0" fmla="*/ 269877 h 3707609"/>
              <a:gd name="connsiteX1" fmla="*/ 2116934 w 4610891"/>
              <a:gd name="connsiteY1" fmla="*/ 186536 h 3707609"/>
              <a:gd name="connsiteX2" fmla="*/ 2228852 w 4610891"/>
              <a:gd name="connsiteY2" fmla="*/ 369893 h 3707609"/>
              <a:gd name="connsiteX3" fmla="*/ 2372516 w 4610891"/>
              <a:gd name="connsiteY3" fmla="*/ 459584 h 3707609"/>
              <a:gd name="connsiteX4" fmla="*/ 2397922 w 4610891"/>
              <a:gd name="connsiteY4" fmla="*/ 512767 h 3707609"/>
              <a:gd name="connsiteX5" fmla="*/ 2409827 w 4610891"/>
              <a:gd name="connsiteY5" fmla="*/ 627068 h 3707609"/>
              <a:gd name="connsiteX6" fmla="*/ 2502696 w 4610891"/>
              <a:gd name="connsiteY6" fmla="*/ 860430 h 3707609"/>
              <a:gd name="connsiteX7" fmla="*/ 2550321 w 4610891"/>
              <a:gd name="connsiteY7" fmla="*/ 972349 h 3707609"/>
              <a:gd name="connsiteX8" fmla="*/ 2476502 w 4610891"/>
              <a:gd name="connsiteY8" fmla="*/ 1039024 h 3707609"/>
              <a:gd name="connsiteX9" fmla="*/ 2468560 w 4610891"/>
              <a:gd name="connsiteY9" fmla="*/ 1078710 h 3707609"/>
              <a:gd name="connsiteX10" fmla="*/ 2517772 w 4610891"/>
              <a:gd name="connsiteY10" fmla="*/ 1168404 h 3707609"/>
              <a:gd name="connsiteX11" fmla="*/ 2543177 w 4610891"/>
              <a:gd name="connsiteY11" fmla="*/ 1334299 h 3707609"/>
              <a:gd name="connsiteX12" fmla="*/ 2655091 w 4610891"/>
              <a:gd name="connsiteY12" fmla="*/ 1400970 h 3707609"/>
              <a:gd name="connsiteX13" fmla="*/ 2857502 w 4610891"/>
              <a:gd name="connsiteY13" fmla="*/ 1410499 h 3707609"/>
              <a:gd name="connsiteX14" fmla="*/ 3093246 w 4610891"/>
              <a:gd name="connsiteY14" fmla="*/ 1522418 h 3707609"/>
              <a:gd name="connsiteX15" fmla="*/ 3243266 w 4610891"/>
              <a:gd name="connsiteY15" fmla="*/ 1415261 h 3707609"/>
              <a:gd name="connsiteX16" fmla="*/ 3359946 w 4610891"/>
              <a:gd name="connsiteY16" fmla="*/ 1448599 h 3707609"/>
              <a:gd name="connsiteX17" fmla="*/ 3393284 w 4610891"/>
              <a:gd name="connsiteY17" fmla="*/ 1508130 h 3707609"/>
              <a:gd name="connsiteX18" fmla="*/ 3438527 w 4610891"/>
              <a:gd name="connsiteY18" fmla="*/ 1512893 h 3707609"/>
              <a:gd name="connsiteX19" fmla="*/ 3557590 w 4610891"/>
              <a:gd name="connsiteY19" fmla="*/ 1434311 h 3707609"/>
              <a:gd name="connsiteX20" fmla="*/ 3586165 w 4610891"/>
              <a:gd name="connsiteY20" fmla="*/ 1434311 h 3707609"/>
              <a:gd name="connsiteX21" fmla="*/ 3601241 w 4610891"/>
              <a:gd name="connsiteY21" fmla="*/ 1477171 h 3707609"/>
              <a:gd name="connsiteX22" fmla="*/ 4500565 w 4610891"/>
              <a:gd name="connsiteY22" fmla="*/ 1665293 h 3707609"/>
              <a:gd name="connsiteX23" fmla="*/ 4610891 w 4610891"/>
              <a:gd name="connsiteY23" fmla="*/ 1711328 h 3707609"/>
              <a:gd name="connsiteX24" fmla="*/ 4004466 w 4610891"/>
              <a:gd name="connsiteY24" fmla="*/ 2641603 h 3707609"/>
              <a:gd name="connsiteX25" fmla="*/ 3888584 w 4610891"/>
              <a:gd name="connsiteY25" fmla="*/ 2591599 h 3707609"/>
              <a:gd name="connsiteX26" fmla="*/ 3852865 w 4610891"/>
              <a:gd name="connsiteY26" fmla="*/ 2670180 h 3707609"/>
              <a:gd name="connsiteX27" fmla="*/ 3548065 w 4610891"/>
              <a:gd name="connsiteY27" fmla="*/ 2763049 h 3707609"/>
              <a:gd name="connsiteX28" fmla="*/ 3255171 w 4610891"/>
              <a:gd name="connsiteY28" fmla="*/ 2746380 h 3707609"/>
              <a:gd name="connsiteX29" fmla="*/ 3148015 w 4610891"/>
              <a:gd name="connsiteY29" fmla="*/ 2784480 h 3707609"/>
              <a:gd name="connsiteX30" fmla="*/ 3212309 w 4610891"/>
              <a:gd name="connsiteY30" fmla="*/ 2853536 h 3707609"/>
              <a:gd name="connsiteX31" fmla="*/ 2909890 w 4610891"/>
              <a:gd name="connsiteY31" fmla="*/ 3136905 h 3707609"/>
              <a:gd name="connsiteX32" fmla="*/ 2919415 w 4610891"/>
              <a:gd name="connsiteY32" fmla="*/ 3155955 h 3707609"/>
              <a:gd name="connsiteX33" fmla="*/ 2867027 w 4610891"/>
              <a:gd name="connsiteY33" fmla="*/ 3232155 h 3707609"/>
              <a:gd name="connsiteX34" fmla="*/ 2843215 w 4610891"/>
              <a:gd name="connsiteY34" fmla="*/ 3229774 h 3707609"/>
              <a:gd name="connsiteX35" fmla="*/ 2721768 w 4610891"/>
              <a:gd name="connsiteY35" fmla="*/ 3351217 h 3707609"/>
              <a:gd name="connsiteX36" fmla="*/ 2584449 w 4610891"/>
              <a:gd name="connsiteY36" fmla="*/ 3707609 h 3707609"/>
              <a:gd name="connsiteX37" fmla="*/ 2309812 w 4610891"/>
              <a:gd name="connsiteY37" fmla="*/ 3427418 h 3707609"/>
              <a:gd name="connsiteX38" fmla="*/ 1427956 w 4610891"/>
              <a:gd name="connsiteY38" fmla="*/ 3238505 h 3707609"/>
              <a:gd name="connsiteX39" fmla="*/ 1407318 w 4610891"/>
              <a:gd name="connsiteY39" fmla="*/ 3205961 h 3707609"/>
              <a:gd name="connsiteX40" fmla="*/ 1228724 w 4610891"/>
              <a:gd name="connsiteY40" fmla="*/ 3279780 h 3707609"/>
              <a:gd name="connsiteX41" fmla="*/ 1193007 w 4610891"/>
              <a:gd name="connsiteY41" fmla="*/ 3225011 h 3707609"/>
              <a:gd name="connsiteX42" fmla="*/ 1052513 w 4610891"/>
              <a:gd name="connsiteY42" fmla="*/ 3177386 h 3707609"/>
              <a:gd name="connsiteX43" fmla="*/ 923925 w 4610891"/>
              <a:gd name="connsiteY43" fmla="*/ 3286924 h 3707609"/>
              <a:gd name="connsiteX44" fmla="*/ 681038 w 4610891"/>
              <a:gd name="connsiteY44" fmla="*/ 3175005 h 3707609"/>
              <a:gd name="connsiteX45" fmla="*/ 361950 w 4610891"/>
              <a:gd name="connsiteY45" fmla="*/ 3094043 h 3707609"/>
              <a:gd name="connsiteX46" fmla="*/ 295275 w 4610891"/>
              <a:gd name="connsiteY46" fmla="*/ 2836867 h 3707609"/>
              <a:gd name="connsiteX47" fmla="*/ 315120 w 4610891"/>
              <a:gd name="connsiteY47" fmla="*/ 2794005 h 3707609"/>
              <a:gd name="connsiteX48" fmla="*/ 333375 w 4610891"/>
              <a:gd name="connsiteY48" fmla="*/ 2634461 h 3707609"/>
              <a:gd name="connsiteX49" fmla="*/ 238125 w 4610891"/>
              <a:gd name="connsiteY49" fmla="*/ 2393955 h 3707609"/>
              <a:gd name="connsiteX50" fmla="*/ 54769 w 4610891"/>
              <a:gd name="connsiteY50" fmla="*/ 2146305 h 3707609"/>
              <a:gd name="connsiteX51" fmla="*/ 97632 w 4610891"/>
              <a:gd name="connsiteY51" fmla="*/ 2098680 h 3707609"/>
              <a:gd name="connsiteX52" fmla="*/ 0 w 4610891"/>
              <a:gd name="connsiteY52" fmla="*/ 1584330 h 3707609"/>
              <a:gd name="connsiteX53" fmla="*/ 336547 w 4610891"/>
              <a:gd name="connsiteY53" fmla="*/ 1377953 h 3707609"/>
              <a:gd name="connsiteX54" fmla="*/ 1702596 w 4610891"/>
              <a:gd name="connsiteY54" fmla="*/ 62711 h 3707609"/>
              <a:gd name="connsiteX55" fmla="*/ 1816896 w 4610891"/>
              <a:gd name="connsiteY55" fmla="*/ 191299 h 3707609"/>
              <a:gd name="connsiteX56" fmla="*/ 1947860 w 4610891"/>
              <a:gd name="connsiteY56" fmla="*/ 269877 h 3707609"/>
              <a:gd name="connsiteX0" fmla="*/ 1947860 w 4610891"/>
              <a:gd name="connsiteY0" fmla="*/ 210056 h 3647788"/>
              <a:gd name="connsiteX1" fmla="*/ 2116934 w 4610891"/>
              <a:gd name="connsiteY1" fmla="*/ 126715 h 3647788"/>
              <a:gd name="connsiteX2" fmla="*/ 2228852 w 4610891"/>
              <a:gd name="connsiteY2" fmla="*/ 310072 h 3647788"/>
              <a:gd name="connsiteX3" fmla="*/ 2372516 w 4610891"/>
              <a:gd name="connsiteY3" fmla="*/ 399763 h 3647788"/>
              <a:gd name="connsiteX4" fmla="*/ 2397922 w 4610891"/>
              <a:gd name="connsiteY4" fmla="*/ 452946 h 3647788"/>
              <a:gd name="connsiteX5" fmla="*/ 2409827 w 4610891"/>
              <a:gd name="connsiteY5" fmla="*/ 567247 h 3647788"/>
              <a:gd name="connsiteX6" fmla="*/ 2502696 w 4610891"/>
              <a:gd name="connsiteY6" fmla="*/ 800609 h 3647788"/>
              <a:gd name="connsiteX7" fmla="*/ 2550321 w 4610891"/>
              <a:gd name="connsiteY7" fmla="*/ 912528 h 3647788"/>
              <a:gd name="connsiteX8" fmla="*/ 2476502 w 4610891"/>
              <a:gd name="connsiteY8" fmla="*/ 979203 h 3647788"/>
              <a:gd name="connsiteX9" fmla="*/ 2468560 w 4610891"/>
              <a:gd name="connsiteY9" fmla="*/ 1018889 h 3647788"/>
              <a:gd name="connsiteX10" fmla="*/ 2517772 w 4610891"/>
              <a:gd name="connsiteY10" fmla="*/ 1108583 h 3647788"/>
              <a:gd name="connsiteX11" fmla="*/ 2543177 w 4610891"/>
              <a:gd name="connsiteY11" fmla="*/ 1274478 h 3647788"/>
              <a:gd name="connsiteX12" fmla="*/ 2655091 w 4610891"/>
              <a:gd name="connsiteY12" fmla="*/ 1341149 h 3647788"/>
              <a:gd name="connsiteX13" fmla="*/ 2857502 w 4610891"/>
              <a:gd name="connsiteY13" fmla="*/ 1350678 h 3647788"/>
              <a:gd name="connsiteX14" fmla="*/ 3093246 w 4610891"/>
              <a:gd name="connsiteY14" fmla="*/ 1462597 h 3647788"/>
              <a:gd name="connsiteX15" fmla="*/ 3243266 w 4610891"/>
              <a:gd name="connsiteY15" fmla="*/ 1355440 h 3647788"/>
              <a:gd name="connsiteX16" fmla="*/ 3359946 w 4610891"/>
              <a:gd name="connsiteY16" fmla="*/ 1388778 h 3647788"/>
              <a:gd name="connsiteX17" fmla="*/ 3393284 w 4610891"/>
              <a:gd name="connsiteY17" fmla="*/ 1448309 h 3647788"/>
              <a:gd name="connsiteX18" fmla="*/ 3438527 w 4610891"/>
              <a:gd name="connsiteY18" fmla="*/ 1453072 h 3647788"/>
              <a:gd name="connsiteX19" fmla="*/ 3557590 w 4610891"/>
              <a:gd name="connsiteY19" fmla="*/ 1374490 h 3647788"/>
              <a:gd name="connsiteX20" fmla="*/ 3586165 w 4610891"/>
              <a:gd name="connsiteY20" fmla="*/ 1374490 h 3647788"/>
              <a:gd name="connsiteX21" fmla="*/ 3601241 w 4610891"/>
              <a:gd name="connsiteY21" fmla="*/ 1417350 h 3647788"/>
              <a:gd name="connsiteX22" fmla="*/ 4500565 w 4610891"/>
              <a:gd name="connsiteY22" fmla="*/ 1605472 h 3647788"/>
              <a:gd name="connsiteX23" fmla="*/ 4610891 w 4610891"/>
              <a:gd name="connsiteY23" fmla="*/ 1651507 h 3647788"/>
              <a:gd name="connsiteX24" fmla="*/ 4004466 w 4610891"/>
              <a:gd name="connsiteY24" fmla="*/ 2581782 h 3647788"/>
              <a:gd name="connsiteX25" fmla="*/ 3888584 w 4610891"/>
              <a:gd name="connsiteY25" fmla="*/ 2531778 h 3647788"/>
              <a:gd name="connsiteX26" fmla="*/ 3852865 w 4610891"/>
              <a:gd name="connsiteY26" fmla="*/ 2610359 h 3647788"/>
              <a:gd name="connsiteX27" fmla="*/ 3548065 w 4610891"/>
              <a:gd name="connsiteY27" fmla="*/ 2703228 h 3647788"/>
              <a:gd name="connsiteX28" fmla="*/ 3255171 w 4610891"/>
              <a:gd name="connsiteY28" fmla="*/ 2686559 h 3647788"/>
              <a:gd name="connsiteX29" fmla="*/ 3148015 w 4610891"/>
              <a:gd name="connsiteY29" fmla="*/ 2724659 h 3647788"/>
              <a:gd name="connsiteX30" fmla="*/ 3212309 w 4610891"/>
              <a:gd name="connsiteY30" fmla="*/ 2793715 h 3647788"/>
              <a:gd name="connsiteX31" fmla="*/ 2909890 w 4610891"/>
              <a:gd name="connsiteY31" fmla="*/ 3077084 h 3647788"/>
              <a:gd name="connsiteX32" fmla="*/ 2919415 w 4610891"/>
              <a:gd name="connsiteY32" fmla="*/ 3096134 h 3647788"/>
              <a:gd name="connsiteX33" fmla="*/ 2867027 w 4610891"/>
              <a:gd name="connsiteY33" fmla="*/ 3172334 h 3647788"/>
              <a:gd name="connsiteX34" fmla="*/ 2843215 w 4610891"/>
              <a:gd name="connsiteY34" fmla="*/ 3169953 h 3647788"/>
              <a:gd name="connsiteX35" fmla="*/ 2721768 w 4610891"/>
              <a:gd name="connsiteY35" fmla="*/ 3291396 h 3647788"/>
              <a:gd name="connsiteX36" fmla="*/ 2584449 w 4610891"/>
              <a:gd name="connsiteY36" fmla="*/ 3647788 h 3647788"/>
              <a:gd name="connsiteX37" fmla="*/ 2309812 w 4610891"/>
              <a:gd name="connsiteY37" fmla="*/ 3367597 h 3647788"/>
              <a:gd name="connsiteX38" fmla="*/ 1427956 w 4610891"/>
              <a:gd name="connsiteY38" fmla="*/ 3178684 h 3647788"/>
              <a:gd name="connsiteX39" fmla="*/ 1407318 w 4610891"/>
              <a:gd name="connsiteY39" fmla="*/ 3146140 h 3647788"/>
              <a:gd name="connsiteX40" fmla="*/ 1228724 w 4610891"/>
              <a:gd name="connsiteY40" fmla="*/ 3219959 h 3647788"/>
              <a:gd name="connsiteX41" fmla="*/ 1193007 w 4610891"/>
              <a:gd name="connsiteY41" fmla="*/ 3165190 h 3647788"/>
              <a:gd name="connsiteX42" fmla="*/ 1052513 w 4610891"/>
              <a:gd name="connsiteY42" fmla="*/ 3117565 h 3647788"/>
              <a:gd name="connsiteX43" fmla="*/ 923925 w 4610891"/>
              <a:gd name="connsiteY43" fmla="*/ 3227103 h 3647788"/>
              <a:gd name="connsiteX44" fmla="*/ 681038 w 4610891"/>
              <a:gd name="connsiteY44" fmla="*/ 3115184 h 3647788"/>
              <a:gd name="connsiteX45" fmla="*/ 361950 w 4610891"/>
              <a:gd name="connsiteY45" fmla="*/ 3034222 h 3647788"/>
              <a:gd name="connsiteX46" fmla="*/ 295275 w 4610891"/>
              <a:gd name="connsiteY46" fmla="*/ 2777046 h 3647788"/>
              <a:gd name="connsiteX47" fmla="*/ 315120 w 4610891"/>
              <a:gd name="connsiteY47" fmla="*/ 2734184 h 3647788"/>
              <a:gd name="connsiteX48" fmla="*/ 333375 w 4610891"/>
              <a:gd name="connsiteY48" fmla="*/ 2574640 h 3647788"/>
              <a:gd name="connsiteX49" fmla="*/ 238125 w 4610891"/>
              <a:gd name="connsiteY49" fmla="*/ 2334134 h 3647788"/>
              <a:gd name="connsiteX50" fmla="*/ 54769 w 4610891"/>
              <a:gd name="connsiteY50" fmla="*/ 2086484 h 3647788"/>
              <a:gd name="connsiteX51" fmla="*/ 97632 w 4610891"/>
              <a:gd name="connsiteY51" fmla="*/ 2038859 h 3647788"/>
              <a:gd name="connsiteX52" fmla="*/ 0 w 4610891"/>
              <a:gd name="connsiteY52" fmla="*/ 1524509 h 3647788"/>
              <a:gd name="connsiteX53" fmla="*/ 336547 w 4610891"/>
              <a:gd name="connsiteY53" fmla="*/ 1318132 h 3647788"/>
              <a:gd name="connsiteX54" fmla="*/ 1702596 w 4610891"/>
              <a:gd name="connsiteY54" fmla="*/ 2890 h 3647788"/>
              <a:gd name="connsiteX55" fmla="*/ 1816896 w 4610891"/>
              <a:gd name="connsiteY55" fmla="*/ 131478 h 3647788"/>
              <a:gd name="connsiteX56" fmla="*/ 1947860 w 4610891"/>
              <a:gd name="connsiteY56" fmla="*/ 210056 h 3647788"/>
              <a:gd name="connsiteX0" fmla="*/ 1947860 w 4610891"/>
              <a:gd name="connsiteY0" fmla="*/ 211112 h 3648844"/>
              <a:gd name="connsiteX1" fmla="*/ 2116934 w 4610891"/>
              <a:gd name="connsiteY1" fmla="*/ 127771 h 3648844"/>
              <a:gd name="connsiteX2" fmla="*/ 2228852 w 4610891"/>
              <a:gd name="connsiteY2" fmla="*/ 311128 h 3648844"/>
              <a:gd name="connsiteX3" fmla="*/ 2372516 w 4610891"/>
              <a:gd name="connsiteY3" fmla="*/ 400819 h 3648844"/>
              <a:gd name="connsiteX4" fmla="*/ 2397922 w 4610891"/>
              <a:gd name="connsiteY4" fmla="*/ 454002 h 3648844"/>
              <a:gd name="connsiteX5" fmla="*/ 2409827 w 4610891"/>
              <a:gd name="connsiteY5" fmla="*/ 568303 h 3648844"/>
              <a:gd name="connsiteX6" fmla="*/ 2502696 w 4610891"/>
              <a:gd name="connsiteY6" fmla="*/ 801665 h 3648844"/>
              <a:gd name="connsiteX7" fmla="*/ 2550321 w 4610891"/>
              <a:gd name="connsiteY7" fmla="*/ 913584 h 3648844"/>
              <a:gd name="connsiteX8" fmla="*/ 2476502 w 4610891"/>
              <a:gd name="connsiteY8" fmla="*/ 980259 h 3648844"/>
              <a:gd name="connsiteX9" fmla="*/ 2468560 w 4610891"/>
              <a:gd name="connsiteY9" fmla="*/ 1019945 h 3648844"/>
              <a:gd name="connsiteX10" fmla="*/ 2517772 w 4610891"/>
              <a:gd name="connsiteY10" fmla="*/ 1109639 h 3648844"/>
              <a:gd name="connsiteX11" fmla="*/ 2543177 w 4610891"/>
              <a:gd name="connsiteY11" fmla="*/ 1275534 h 3648844"/>
              <a:gd name="connsiteX12" fmla="*/ 2655091 w 4610891"/>
              <a:gd name="connsiteY12" fmla="*/ 1342205 h 3648844"/>
              <a:gd name="connsiteX13" fmla="*/ 2857502 w 4610891"/>
              <a:gd name="connsiteY13" fmla="*/ 1351734 h 3648844"/>
              <a:gd name="connsiteX14" fmla="*/ 3093246 w 4610891"/>
              <a:gd name="connsiteY14" fmla="*/ 1463653 h 3648844"/>
              <a:gd name="connsiteX15" fmla="*/ 3243266 w 4610891"/>
              <a:gd name="connsiteY15" fmla="*/ 1356496 h 3648844"/>
              <a:gd name="connsiteX16" fmla="*/ 3359946 w 4610891"/>
              <a:gd name="connsiteY16" fmla="*/ 1389834 h 3648844"/>
              <a:gd name="connsiteX17" fmla="*/ 3393284 w 4610891"/>
              <a:gd name="connsiteY17" fmla="*/ 1449365 h 3648844"/>
              <a:gd name="connsiteX18" fmla="*/ 3438527 w 4610891"/>
              <a:gd name="connsiteY18" fmla="*/ 1454128 h 3648844"/>
              <a:gd name="connsiteX19" fmla="*/ 3557590 w 4610891"/>
              <a:gd name="connsiteY19" fmla="*/ 1375546 h 3648844"/>
              <a:gd name="connsiteX20" fmla="*/ 3586165 w 4610891"/>
              <a:gd name="connsiteY20" fmla="*/ 1375546 h 3648844"/>
              <a:gd name="connsiteX21" fmla="*/ 3601241 w 4610891"/>
              <a:gd name="connsiteY21" fmla="*/ 1418406 h 3648844"/>
              <a:gd name="connsiteX22" fmla="*/ 4500565 w 4610891"/>
              <a:gd name="connsiteY22" fmla="*/ 1606528 h 3648844"/>
              <a:gd name="connsiteX23" fmla="*/ 4610891 w 4610891"/>
              <a:gd name="connsiteY23" fmla="*/ 1652563 h 3648844"/>
              <a:gd name="connsiteX24" fmla="*/ 4004466 w 4610891"/>
              <a:gd name="connsiteY24" fmla="*/ 2582838 h 3648844"/>
              <a:gd name="connsiteX25" fmla="*/ 3888584 w 4610891"/>
              <a:gd name="connsiteY25" fmla="*/ 2532834 h 3648844"/>
              <a:gd name="connsiteX26" fmla="*/ 3852865 w 4610891"/>
              <a:gd name="connsiteY26" fmla="*/ 2611415 h 3648844"/>
              <a:gd name="connsiteX27" fmla="*/ 3548065 w 4610891"/>
              <a:gd name="connsiteY27" fmla="*/ 2704284 h 3648844"/>
              <a:gd name="connsiteX28" fmla="*/ 3255171 w 4610891"/>
              <a:gd name="connsiteY28" fmla="*/ 2687615 h 3648844"/>
              <a:gd name="connsiteX29" fmla="*/ 3148015 w 4610891"/>
              <a:gd name="connsiteY29" fmla="*/ 2725715 h 3648844"/>
              <a:gd name="connsiteX30" fmla="*/ 3212309 w 4610891"/>
              <a:gd name="connsiteY30" fmla="*/ 2794771 h 3648844"/>
              <a:gd name="connsiteX31" fmla="*/ 2909890 w 4610891"/>
              <a:gd name="connsiteY31" fmla="*/ 3078140 h 3648844"/>
              <a:gd name="connsiteX32" fmla="*/ 2919415 w 4610891"/>
              <a:gd name="connsiteY32" fmla="*/ 3097190 h 3648844"/>
              <a:gd name="connsiteX33" fmla="*/ 2867027 w 4610891"/>
              <a:gd name="connsiteY33" fmla="*/ 3173390 h 3648844"/>
              <a:gd name="connsiteX34" fmla="*/ 2843215 w 4610891"/>
              <a:gd name="connsiteY34" fmla="*/ 3171009 h 3648844"/>
              <a:gd name="connsiteX35" fmla="*/ 2721768 w 4610891"/>
              <a:gd name="connsiteY35" fmla="*/ 3292452 h 3648844"/>
              <a:gd name="connsiteX36" fmla="*/ 2584449 w 4610891"/>
              <a:gd name="connsiteY36" fmla="*/ 3648844 h 3648844"/>
              <a:gd name="connsiteX37" fmla="*/ 2309812 w 4610891"/>
              <a:gd name="connsiteY37" fmla="*/ 3368653 h 3648844"/>
              <a:gd name="connsiteX38" fmla="*/ 1427956 w 4610891"/>
              <a:gd name="connsiteY38" fmla="*/ 3179740 h 3648844"/>
              <a:gd name="connsiteX39" fmla="*/ 1407318 w 4610891"/>
              <a:gd name="connsiteY39" fmla="*/ 3147196 h 3648844"/>
              <a:gd name="connsiteX40" fmla="*/ 1228724 w 4610891"/>
              <a:gd name="connsiteY40" fmla="*/ 3221015 h 3648844"/>
              <a:gd name="connsiteX41" fmla="*/ 1193007 w 4610891"/>
              <a:gd name="connsiteY41" fmla="*/ 3166246 h 3648844"/>
              <a:gd name="connsiteX42" fmla="*/ 1052513 w 4610891"/>
              <a:gd name="connsiteY42" fmla="*/ 3118621 h 3648844"/>
              <a:gd name="connsiteX43" fmla="*/ 923925 w 4610891"/>
              <a:gd name="connsiteY43" fmla="*/ 3228159 h 3648844"/>
              <a:gd name="connsiteX44" fmla="*/ 681038 w 4610891"/>
              <a:gd name="connsiteY44" fmla="*/ 3116240 h 3648844"/>
              <a:gd name="connsiteX45" fmla="*/ 361950 w 4610891"/>
              <a:gd name="connsiteY45" fmla="*/ 3035278 h 3648844"/>
              <a:gd name="connsiteX46" fmla="*/ 295275 w 4610891"/>
              <a:gd name="connsiteY46" fmla="*/ 2778102 h 3648844"/>
              <a:gd name="connsiteX47" fmla="*/ 315120 w 4610891"/>
              <a:gd name="connsiteY47" fmla="*/ 2735240 h 3648844"/>
              <a:gd name="connsiteX48" fmla="*/ 333375 w 4610891"/>
              <a:gd name="connsiteY48" fmla="*/ 2575696 h 3648844"/>
              <a:gd name="connsiteX49" fmla="*/ 238125 w 4610891"/>
              <a:gd name="connsiteY49" fmla="*/ 2335190 h 3648844"/>
              <a:gd name="connsiteX50" fmla="*/ 54769 w 4610891"/>
              <a:gd name="connsiteY50" fmla="*/ 2087540 h 3648844"/>
              <a:gd name="connsiteX51" fmla="*/ 97632 w 4610891"/>
              <a:gd name="connsiteY51" fmla="*/ 2039915 h 3648844"/>
              <a:gd name="connsiteX52" fmla="*/ 0 w 4610891"/>
              <a:gd name="connsiteY52" fmla="*/ 1525565 h 3648844"/>
              <a:gd name="connsiteX53" fmla="*/ 336547 w 4610891"/>
              <a:gd name="connsiteY53" fmla="*/ 1319188 h 3648844"/>
              <a:gd name="connsiteX54" fmla="*/ 1702596 w 4610891"/>
              <a:gd name="connsiteY54" fmla="*/ 3946 h 3648844"/>
              <a:gd name="connsiteX55" fmla="*/ 1816896 w 4610891"/>
              <a:gd name="connsiteY55" fmla="*/ 132534 h 3648844"/>
              <a:gd name="connsiteX56" fmla="*/ 1947860 w 4610891"/>
              <a:gd name="connsiteY56" fmla="*/ 211112 h 3648844"/>
              <a:gd name="connsiteX0" fmla="*/ 1947860 w 4610891"/>
              <a:gd name="connsiteY0" fmla="*/ 211112 h 3648844"/>
              <a:gd name="connsiteX1" fmla="*/ 2116934 w 4610891"/>
              <a:gd name="connsiteY1" fmla="*/ 127771 h 3648844"/>
              <a:gd name="connsiteX2" fmla="*/ 2228852 w 4610891"/>
              <a:gd name="connsiteY2" fmla="*/ 311128 h 3648844"/>
              <a:gd name="connsiteX3" fmla="*/ 2372516 w 4610891"/>
              <a:gd name="connsiteY3" fmla="*/ 400819 h 3648844"/>
              <a:gd name="connsiteX4" fmla="*/ 2397922 w 4610891"/>
              <a:gd name="connsiteY4" fmla="*/ 454002 h 3648844"/>
              <a:gd name="connsiteX5" fmla="*/ 2409827 w 4610891"/>
              <a:gd name="connsiteY5" fmla="*/ 568303 h 3648844"/>
              <a:gd name="connsiteX6" fmla="*/ 2502696 w 4610891"/>
              <a:gd name="connsiteY6" fmla="*/ 801665 h 3648844"/>
              <a:gd name="connsiteX7" fmla="*/ 2550321 w 4610891"/>
              <a:gd name="connsiteY7" fmla="*/ 913584 h 3648844"/>
              <a:gd name="connsiteX8" fmla="*/ 2476502 w 4610891"/>
              <a:gd name="connsiteY8" fmla="*/ 980259 h 3648844"/>
              <a:gd name="connsiteX9" fmla="*/ 2468560 w 4610891"/>
              <a:gd name="connsiteY9" fmla="*/ 1019945 h 3648844"/>
              <a:gd name="connsiteX10" fmla="*/ 2517772 w 4610891"/>
              <a:gd name="connsiteY10" fmla="*/ 1109639 h 3648844"/>
              <a:gd name="connsiteX11" fmla="*/ 2543177 w 4610891"/>
              <a:gd name="connsiteY11" fmla="*/ 1275534 h 3648844"/>
              <a:gd name="connsiteX12" fmla="*/ 2655091 w 4610891"/>
              <a:gd name="connsiteY12" fmla="*/ 1342205 h 3648844"/>
              <a:gd name="connsiteX13" fmla="*/ 2857502 w 4610891"/>
              <a:gd name="connsiteY13" fmla="*/ 1351734 h 3648844"/>
              <a:gd name="connsiteX14" fmla="*/ 3093246 w 4610891"/>
              <a:gd name="connsiteY14" fmla="*/ 1463653 h 3648844"/>
              <a:gd name="connsiteX15" fmla="*/ 3243266 w 4610891"/>
              <a:gd name="connsiteY15" fmla="*/ 1356496 h 3648844"/>
              <a:gd name="connsiteX16" fmla="*/ 3359946 w 4610891"/>
              <a:gd name="connsiteY16" fmla="*/ 1389834 h 3648844"/>
              <a:gd name="connsiteX17" fmla="*/ 3393284 w 4610891"/>
              <a:gd name="connsiteY17" fmla="*/ 1449365 h 3648844"/>
              <a:gd name="connsiteX18" fmla="*/ 3438527 w 4610891"/>
              <a:gd name="connsiteY18" fmla="*/ 1454128 h 3648844"/>
              <a:gd name="connsiteX19" fmla="*/ 3557590 w 4610891"/>
              <a:gd name="connsiteY19" fmla="*/ 1375546 h 3648844"/>
              <a:gd name="connsiteX20" fmla="*/ 3586165 w 4610891"/>
              <a:gd name="connsiteY20" fmla="*/ 1375546 h 3648844"/>
              <a:gd name="connsiteX21" fmla="*/ 3601241 w 4610891"/>
              <a:gd name="connsiteY21" fmla="*/ 1418406 h 3648844"/>
              <a:gd name="connsiteX22" fmla="*/ 4500565 w 4610891"/>
              <a:gd name="connsiteY22" fmla="*/ 1606528 h 3648844"/>
              <a:gd name="connsiteX23" fmla="*/ 4610891 w 4610891"/>
              <a:gd name="connsiteY23" fmla="*/ 1652563 h 3648844"/>
              <a:gd name="connsiteX24" fmla="*/ 4004466 w 4610891"/>
              <a:gd name="connsiteY24" fmla="*/ 2582838 h 3648844"/>
              <a:gd name="connsiteX25" fmla="*/ 3888584 w 4610891"/>
              <a:gd name="connsiteY25" fmla="*/ 2532834 h 3648844"/>
              <a:gd name="connsiteX26" fmla="*/ 3852865 w 4610891"/>
              <a:gd name="connsiteY26" fmla="*/ 2611415 h 3648844"/>
              <a:gd name="connsiteX27" fmla="*/ 3548065 w 4610891"/>
              <a:gd name="connsiteY27" fmla="*/ 2704284 h 3648844"/>
              <a:gd name="connsiteX28" fmla="*/ 3255171 w 4610891"/>
              <a:gd name="connsiteY28" fmla="*/ 2687615 h 3648844"/>
              <a:gd name="connsiteX29" fmla="*/ 3148015 w 4610891"/>
              <a:gd name="connsiteY29" fmla="*/ 2725715 h 3648844"/>
              <a:gd name="connsiteX30" fmla="*/ 3212309 w 4610891"/>
              <a:gd name="connsiteY30" fmla="*/ 2794771 h 3648844"/>
              <a:gd name="connsiteX31" fmla="*/ 2909890 w 4610891"/>
              <a:gd name="connsiteY31" fmla="*/ 3078140 h 3648844"/>
              <a:gd name="connsiteX32" fmla="*/ 2919415 w 4610891"/>
              <a:gd name="connsiteY32" fmla="*/ 3097190 h 3648844"/>
              <a:gd name="connsiteX33" fmla="*/ 2867027 w 4610891"/>
              <a:gd name="connsiteY33" fmla="*/ 3173390 h 3648844"/>
              <a:gd name="connsiteX34" fmla="*/ 2843215 w 4610891"/>
              <a:gd name="connsiteY34" fmla="*/ 3171009 h 3648844"/>
              <a:gd name="connsiteX35" fmla="*/ 2721768 w 4610891"/>
              <a:gd name="connsiteY35" fmla="*/ 3292452 h 3648844"/>
              <a:gd name="connsiteX36" fmla="*/ 2584449 w 4610891"/>
              <a:gd name="connsiteY36" fmla="*/ 3648844 h 3648844"/>
              <a:gd name="connsiteX37" fmla="*/ 2309812 w 4610891"/>
              <a:gd name="connsiteY37" fmla="*/ 3368653 h 3648844"/>
              <a:gd name="connsiteX38" fmla="*/ 1427956 w 4610891"/>
              <a:gd name="connsiteY38" fmla="*/ 3179740 h 3648844"/>
              <a:gd name="connsiteX39" fmla="*/ 1407318 w 4610891"/>
              <a:gd name="connsiteY39" fmla="*/ 3147196 h 3648844"/>
              <a:gd name="connsiteX40" fmla="*/ 1228724 w 4610891"/>
              <a:gd name="connsiteY40" fmla="*/ 3221015 h 3648844"/>
              <a:gd name="connsiteX41" fmla="*/ 1193007 w 4610891"/>
              <a:gd name="connsiteY41" fmla="*/ 3166246 h 3648844"/>
              <a:gd name="connsiteX42" fmla="*/ 1052513 w 4610891"/>
              <a:gd name="connsiteY42" fmla="*/ 3118621 h 3648844"/>
              <a:gd name="connsiteX43" fmla="*/ 923925 w 4610891"/>
              <a:gd name="connsiteY43" fmla="*/ 3228159 h 3648844"/>
              <a:gd name="connsiteX44" fmla="*/ 681038 w 4610891"/>
              <a:gd name="connsiteY44" fmla="*/ 3116240 h 3648844"/>
              <a:gd name="connsiteX45" fmla="*/ 361950 w 4610891"/>
              <a:gd name="connsiteY45" fmla="*/ 3035278 h 3648844"/>
              <a:gd name="connsiteX46" fmla="*/ 295275 w 4610891"/>
              <a:gd name="connsiteY46" fmla="*/ 2778102 h 3648844"/>
              <a:gd name="connsiteX47" fmla="*/ 315120 w 4610891"/>
              <a:gd name="connsiteY47" fmla="*/ 2735240 h 3648844"/>
              <a:gd name="connsiteX48" fmla="*/ 333375 w 4610891"/>
              <a:gd name="connsiteY48" fmla="*/ 2575696 h 3648844"/>
              <a:gd name="connsiteX49" fmla="*/ 238125 w 4610891"/>
              <a:gd name="connsiteY49" fmla="*/ 2335190 h 3648844"/>
              <a:gd name="connsiteX50" fmla="*/ 54769 w 4610891"/>
              <a:gd name="connsiteY50" fmla="*/ 2087540 h 3648844"/>
              <a:gd name="connsiteX51" fmla="*/ 97632 w 4610891"/>
              <a:gd name="connsiteY51" fmla="*/ 2039915 h 3648844"/>
              <a:gd name="connsiteX52" fmla="*/ 0 w 4610891"/>
              <a:gd name="connsiteY52" fmla="*/ 1525565 h 3648844"/>
              <a:gd name="connsiteX53" fmla="*/ 336547 w 4610891"/>
              <a:gd name="connsiteY53" fmla="*/ 1319188 h 3648844"/>
              <a:gd name="connsiteX54" fmla="*/ 1690689 w 4610891"/>
              <a:gd name="connsiteY54" fmla="*/ 3946 h 3648844"/>
              <a:gd name="connsiteX55" fmla="*/ 1816896 w 4610891"/>
              <a:gd name="connsiteY55" fmla="*/ 132534 h 3648844"/>
              <a:gd name="connsiteX56" fmla="*/ 1947860 w 4610891"/>
              <a:gd name="connsiteY56" fmla="*/ 211112 h 3648844"/>
              <a:gd name="connsiteX0" fmla="*/ 1947860 w 4610891"/>
              <a:gd name="connsiteY0" fmla="*/ 209478 h 3647210"/>
              <a:gd name="connsiteX1" fmla="*/ 2116934 w 4610891"/>
              <a:gd name="connsiteY1" fmla="*/ 126137 h 3647210"/>
              <a:gd name="connsiteX2" fmla="*/ 2228852 w 4610891"/>
              <a:gd name="connsiteY2" fmla="*/ 309494 h 3647210"/>
              <a:gd name="connsiteX3" fmla="*/ 2372516 w 4610891"/>
              <a:gd name="connsiteY3" fmla="*/ 399185 h 3647210"/>
              <a:gd name="connsiteX4" fmla="*/ 2397922 w 4610891"/>
              <a:gd name="connsiteY4" fmla="*/ 452368 h 3647210"/>
              <a:gd name="connsiteX5" fmla="*/ 2409827 w 4610891"/>
              <a:gd name="connsiteY5" fmla="*/ 566669 h 3647210"/>
              <a:gd name="connsiteX6" fmla="*/ 2502696 w 4610891"/>
              <a:gd name="connsiteY6" fmla="*/ 800031 h 3647210"/>
              <a:gd name="connsiteX7" fmla="*/ 2550321 w 4610891"/>
              <a:gd name="connsiteY7" fmla="*/ 911950 h 3647210"/>
              <a:gd name="connsiteX8" fmla="*/ 2476502 w 4610891"/>
              <a:gd name="connsiteY8" fmla="*/ 978625 h 3647210"/>
              <a:gd name="connsiteX9" fmla="*/ 2468560 w 4610891"/>
              <a:gd name="connsiteY9" fmla="*/ 1018311 h 3647210"/>
              <a:gd name="connsiteX10" fmla="*/ 2517772 w 4610891"/>
              <a:gd name="connsiteY10" fmla="*/ 1108005 h 3647210"/>
              <a:gd name="connsiteX11" fmla="*/ 2543177 w 4610891"/>
              <a:gd name="connsiteY11" fmla="*/ 1273900 h 3647210"/>
              <a:gd name="connsiteX12" fmla="*/ 2655091 w 4610891"/>
              <a:gd name="connsiteY12" fmla="*/ 1340571 h 3647210"/>
              <a:gd name="connsiteX13" fmla="*/ 2857502 w 4610891"/>
              <a:gd name="connsiteY13" fmla="*/ 1350100 h 3647210"/>
              <a:gd name="connsiteX14" fmla="*/ 3093246 w 4610891"/>
              <a:gd name="connsiteY14" fmla="*/ 1462019 h 3647210"/>
              <a:gd name="connsiteX15" fmla="*/ 3243266 w 4610891"/>
              <a:gd name="connsiteY15" fmla="*/ 1354862 h 3647210"/>
              <a:gd name="connsiteX16" fmla="*/ 3359946 w 4610891"/>
              <a:gd name="connsiteY16" fmla="*/ 1388200 h 3647210"/>
              <a:gd name="connsiteX17" fmla="*/ 3393284 w 4610891"/>
              <a:gd name="connsiteY17" fmla="*/ 1447731 h 3647210"/>
              <a:gd name="connsiteX18" fmla="*/ 3438527 w 4610891"/>
              <a:gd name="connsiteY18" fmla="*/ 1452494 h 3647210"/>
              <a:gd name="connsiteX19" fmla="*/ 3557590 w 4610891"/>
              <a:gd name="connsiteY19" fmla="*/ 1373912 h 3647210"/>
              <a:gd name="connsiteX20" fmla="*/ 3586165 w 4610891"/>
              <a:gd name="connsiteY20" fmla="*/ 1373912 h 3647210"/>
              <a:gd name="connsiteX21" fmla="*/ 3601241 w 4610891"/>
              <a:gd name="connsiteY21" fmla="*/ 1416772 h 3647210"/>
              <a:gd name="connsiteX22" fmla="*/ 4500565 w 4610891"/>
              <a:gd name="connsiteY22" fmla="*/ 1604894 h 3647210"/>
              <a:gd name="connsiteX23" fmla="*/ 4610891 w 4610891"/>
              <a:gd name="connsiteY23" fmla="*/ 1650929 h 3647210"/>
              <a:gd name="connsiteX24" fmla="*/ 4004466 w 4610891"/>
              <a:gd name="connsiteY24" fmla="*/ 2581204 h 3647210"/>
              <a:gd name="connsiteX25" fmla="*/ 3888584 w 4610891"/>
              <a:gd name="connsiteY25" fmla="*/ 2531200 h 3647210"/>
              <a:gd name="connsiteX26" fmla="*/ 3852865 w 4610891"/>
              <a:gd name="connsiteY26" fmla="*/ 2609781 h 3647210"/>
              <a:gd name="connsiteX27" fmla="*/ 3548065 w 4610891"/>
              <a:gd name="connsiteY27" fmla="*/ 2702650 h 3647210"/>
              <a:gd name="connsiteX28" fmla="*/ 3255171 w 4610891"/>
              <a:gd name="connsiteY28" fmla="*/ 2685981 h 3647210"/>
              <a:gd name="connsiteX29" fmla="*/ 3148015 w 4610891"/>
              <a:gd name="connsiteY29" fmla="*/ 2724081 h 3647210"/>
              <a:gd name="connsiteX30" fmla="*/ 3212309 w 4610891"/>
              <a:gd name="connsiteY30" fmla="*/ 2793137 h 3647210"/>
              <a:gd name="connsiteX31" fmla="*/ 2909890 w 4610891"/>
              <a:gd name="connsiteY31" fmla="*/ 3076506 h 3647210"/>
              <a:gd name="connsiteX32" fmla="*/ 2919415 w 4610891"/>
              <a:gd name="connsiteY32" fmla="*/ 3095556 h 3647210"/>
              <a:gd name="connsiteX33" fmla="*/ 2867027 w 4610891"/>
              <a:gd name="connsiteY33" fmla="*/ 3171756 h 3647210"/>
              <a:gd name="connsiteX34" fmla="*/ 2843215 w 4610891"/>
              <a:gd name="connsiteY34" fmla="*/ 3169375 h 3647210"/>
              <a:gd name="connsiteX35" fmla="*/ 2721768 w 4610891"/>
              <a:gd name="connsiteY35" fmla="*/ 3290818 h 3647210"/>
              <a:gd name="connsiteX36" fmla="*/ 2584449 w 4610891"/>
              <a:gd name="connsiteY36" fmla="*/ 3647210 h 3647210"/>
              <a:gd name="connsiteX37" fmla="*/ 2309812 w 4610891"/>
              <a:gd name="connsiteY37" fmla="*/ 3367019 h 3647210"/>
              <a:gd name="connsiteX38" fmla="*/ 1427956 w 4610891"/>
              <a:gd name="connsiteY38" fmla="*/ 3178106 h 3647210"/>
              <a:gd name="connsiteX39" fmla="*/ 1407318 w 4610891"/>
              <a:gd name="connsiteY39" fmla="*/ 3145562 h 3647210"/>
              <a:gd name="connsiteX40" fmla="*/ 1228724 w 4610891"/>
              <a:gd name="connsiteY40" fmla="*/ 3219381 h 3647210"/>
              <a:gd name="connsiteX41" fmla="*/ 1193007 w 4610891"/>
              <a:gd name="connsiteY41" fmla="*/ 3164612 h 3647210"/>
              <a:gd name="connsiteX42" fmla="*/ 1052513 w 4610891"/>
              <a:gd name="connsiteY42" fmla="*/ 3116987 h 3647210"/>
              <a:gd name="connsiteX43" fmla="*/ 923925 w 4610891"/>
              <a:gd name="connsiteY43" fmla="*/ 3226525 h 3647210"/>
              <a:gd name="connsiteX44" fmla="*/ 681038 w 4610891"/>
              <a:gd name="connsiteY44" fmla="*/ 3114606 h 3647210"/>
              <a:gd name="connsiteX45" fmla="*/ 361950 w 4610891"/>
              <a:gd name="connsiteY45" fmla="*/ 3033644 h 3647210"/>
              <a:gd name="connsiteX46" fmla="*/ 295275 w 4610891"/>
              <a:gd name="connsiteY46" fmla="*/ 2776468 h 3647210"/>
              <a:gd name="connsiteX47" fmla="*/ 315120 w 4610891"/>
              <a:gd name="connsiteY47" fmla="*/ 2733606 h 3647210"/>
              <a:gd name="connsiteX48" fmla="*/ 333375 w 4610891"/>
              <a:gd name="connsiteY48" fmla="*/ 2574062 h 3647210"/>
              <a:gd name="connsiteX49" fmla="*/ 238125 w 4610891"/>
              <a:gd name="connsiteY49" fmla="*/ 2333556 h 3647210"/>
              <a:gd name="connsiteX50" fmla="*/ 54769 w 4610891"/>
              <a:gd name="connsiteY50" fmla="*/ 2085906 h 3647210"/>
              <a:gd name="connsiteX51" fmla="*/ 97632 w 4610891"/>
              <a:gd name="connsiteY51" fmla="*/ 2038281 h 3647210"/>
              <a:gd name="connsiteX52" fmla="*/ 0 w 4610891"/>
              <a:gd name="connsiteY52" fmla="*/ 1523931 h 3647210"/>
              <a:gd name="connsiteX53" fmla="*/ 336547 w 4610891"/>
              <a:gd name="connsiteY53" fmla="*/ 1317554 h 3647210"/>
              <a:gd name="connsiteX54" fmla="*/ 1690689 w 4610891"/>
              <a:gd name="connsiteY54" fmla="*/ 2312 h 3647210"/>
              <a:gd name="connsiteX55" fmla="*/ 1816896 w 4610891"/>
              <a:gd name="connsiteY55" fmla="*/ 130900 h 3647210"/>
              <a:gd name="connsiteX56" fmla="*/ 1947860 w 4610891"/>
              <a:gd name="connsiteY56" fmla="*/ 209478 h 3647210"/>
              <a:gd name="connsiteX0" fmla="*/ 1947860 w 4610891"/>
              <a:gd name="connsiteY0" fmla="*/ 279917 h 3717649"/>
              <a:gd name="connsiteX1" fmla="*/ 2116934 w 4610891"/>
              <a:gd name="connsiteY1" fmla="*/ 196576 h 3717649"/>
              <a:gd name="connsiteX2" fmla="*/ 2228852 w 4610891"/>
              <a:gd name="connsiteY2" fmla="*/ 379933 h 3717649"/>
              <a:gd name="connsiteX3" fmla="*/ 2372516 w 4610891"/>
              <a:gd name="connsiteY3" fmla="*/ 469624 h 3717649"/>
              <a:gd name="connsiteX4" fmla="*/ 2397922 w 4610891"/>
              <a:gd name="connsiteY4" fmla="*/ 522807 h 3717649"/>
              <a:gd name="connsiteX5" fmla="*/ 2409827 w 4610891"/>
              <a:gd name="connsiteY5" fmla="*/ 637108 h 3717649"/>
              <a:gd name="connsiteX6" fmla="*/ 2502696 w 4610891"/>
              <a:gd name="connsiteY6" fmla="*/ 870470 h 3717649"/>
              <a:gd name="connsiteX7" fmla="*/ 2550321 w 4610891"/>
              <a:gd name="connsiteY7" fmla="*/ 982389 h 3717649"/>
              <a:gd name="connsiteX8" fmla="*/ 2476502 w 4610891"/>
              <a:gd name="connsiteY8" fmla="*/ 1049064 h 3717649"/>
              <a:gd name="connsiteX9" fmla="*/ 2468560 w 4610891"/>
              <a:gd name="connsiteY9" fmla="*/ 1088750 h 3717649"/>
              <a:gd name="connsiteX10" fmla="*/ 2517772 w 4610891"/>
              <a:gd name="connsiteY10" fmla="*/ 1178444 h 3717649"/>
              <a:gd name="connsiteX11" fmla="*/ 2543177 w 4610891"/>
              <a:gd name="connsiteY11" fmla="*/ 1344339 h 3717649"/>
              <a:gd name="connsiteX12" fmla="*/ 2655091 w 4610891"/>
              <a:gd name="connsiteY12" fmla="*/ 1411010 h 3717649"/>
              <a:gd name="connsiteX13" fmla="*/ 2857502 w 4610891"/>
              <a:gd name="connsiteY13" fmla="*/ 1420539 h 3717649"/>
              <a:gd name="connsiteX14" fmla="*/ 3093246 w 4610891"/>
              <a:gd name="connsiteY14" fmla="*/ 1532458 h 3717649"/>
              <a:gd name="connsiteX15" fmla="*/ 3243266 w 4610891"/>
              <a:gd name="connsiteY15" fmla="*/ 1425301 h 3717649"/>
              <a:gd name="connsiteX16" fmla="*/ 3359946 w 4610891"/>
              <a:gd name="connsiteY16" fmla="*/ 1458639 h 3717649"/>
              <a:gd name="connsiteX17" fmla="*/ 3393284 w 4610891"/>
              <a:gd name="connsiteY17" fmla="*/ 1518170 h 3717649"/>
              <a:gd name="connsiteX18" fmla="*/ 3438527 w 4610891"/>
              <a:gd name="connsiteY18" fmla="*/ 1522933 h 3717649"/>
              <a:gd name="connsiteX19" fmla="*/ 3557590 w 4610891"/>
              <a:gd name="connsiteY19" fmla="*/ 1444351 h 3717649"/>
              <a:gd name="connsiteX20" fmla="*/ 3586165 w 4610891"/>
              <a:gd name="connsiteY20" fmla="*/ 1444351 h 3717649"/>
              <a:gd name="connsiteX21" fmla="*/ 3601241 w 4610891"/>
              <a:gd name="connsiteY21" fmla="*/ 1487211 h 3717649"/>
              <a:gd name="connsiteX22" fmla="*/ 4500565 w 4610891"/>
              <a:gd name="connsiteY22" fmla="*/ 1675333 h 3717649"/>
              <a:gd name="connsiteX23" fmla="*/ 4610891 w 4610891"/>
              <a:gd name="connsiteY23" fmla="*/ 1721368 h 3717649"/>
              <a:gd name="connsiteX24" fmla="*/ 4004466 w 4610891"/>
              <a:gd name="connsiteY24" fmla="*/ 2651643 h 3717649"/>
              <a:gd name="connsiteX25" fmla="*/ 3888584 w 4610891"/>
              <a:gd name="connsiteY25" fmla="*/ 2601639 h 3717649"/>
              <a:gd name="connsiteX26" fmla="*/ 3852865 w 4610891"/>
              <a:gd name="connsiteY26" fmla="*/ 2680220 h 3717649"/>
              <a:gd name="connsiteX27" fmla="*/ 3548065 w 4610891"/>
              <a:gd name="connsiteY27" fmla="*/ 2773089 h 3717649"/>
              <a:gd name="connsiteX28" fmla="*/ 3255171 w 4610891"/>
              <a:gd name="connsiteY28" fmla="*/ 2756420 h 3717649"/>
              <a:gd name="connsiteX29" fmla="*/ 3148015 w 4610891"/>
              <a:gd name="connsiteY29" fmla="*/ 2794520 h 3717649"/>
              <a:gd name="connsiteX30" fmla="*/ 3212309 w 4610891"/>
              <a:gd name="connsiteY30" fmla="*/ 2863576 h 3717649"/>
              <a:gd name="connsiteX31" fmla="*/ 2909890 w 4610891"/>
              <a:gd name="connsiteY31" fmla="*/ 3146945 h 3717649"/>
              <a:gd name="connsiteX32" fmla="*/ 2919415 w 4610891"/>
              <a:gd name="connsiteY32" fmla="*/ 3165995 h 3717649"/>
              <a:gd name="connsiteX33" fmla="*/ 2867027 w 4610891"/>
              <a:gd name="connsiteY33" fmla="*/ 3242195 h 3717649"/>
              <a:gd name="connsiteX34" fmla="*/ 2843215 w 4610891"/>
              <a:gd name="connsiteY34" fmla="*/ 3239814 h 3717649"/>
              <a:gd name="connsiteX35" fmla="*/ 2721768 w 4610891"/>
              <a:gd name="connsiteY35" fmla="*/ 3361257 h 3717649"/>
              <a:gd name="connsiteX36" fmla="*/ 2584449 w 4610891"/>
              <a:gd name="connsiteY36" fmla="*/ 3717649 h 3717649"/>
              <a:gd name="connsiteX37" fmla="*/ 2309812 w 4610891"/>
              <a:gd name="connsiteY37" fmla="*/ 3437458 h 3717649"/>
              <a:gd name="connsiteX38" fmla="*/ 1427956 w 4610891"/>
              <a:gd name="connsiteY38" fmla="*/ 3248545 h 3717649"/>
              <a:gd name="connsiteX39" fmla="*/ 1407318 w 4610891"/>
              <a:gd name="connsiteY39" fmla="*/ 3216001 h 3717649"/>
              <a:gd name="connsiteX40" fmla="*/ 1228724 w 4610891"/>
              <a:gd name="connsiteY40" fmla="*/ 3289820 h 3717649"/>
              <a:gd name="connsiteX41" fmla="*/ 1193007 w 4610891"/>
              <a:gd name="connsiteY41" fmla="*/ 3235051 h 3717649"/>
              <a:gd name="connsiteX42" fmla="*/ 1052513 w 4610891"/>
              <a:gd name="connsiteY42" fmla="*/ 3187426 h 3717649"/>
              <a:gd name="connsiteX43" fmla="*/ 923925 w 4610891"/>
              <a:gd name="connsiteY43" fmla="*/ 3296964 h 3717649"/>
              <a:gd name="connsiteX44" fmla="*/ 681038 w 4610891"/>
              <a:gd name="connsiteY44" fmla="*/ 3185045 h 3717649"/>
              <a:gd name="connsiteX45" fmla="*/ 361950 w 4610891"/>
              <a:gd name="connsiteY45" fmla="*/ 3104083 h 3717649"/>
              <a:gd name="connsiteX46" fmla="*/ 295275 w 4610891"/>
              <a:gd name="connsiteY46" fmla="*/ 2846907 h 3717649"/>
              <a:gd name="connsiteX47" fmla="*/ 315120 w 4610891"/>
              <a:gd name="connsiteY47" fmla="*/ 2804045 h 3717649"/>
              <a:gd name="connsiteX48" fmla="*/ 333375 w 4610891"/>
              <a:gd name="connsiteY48" fmla="*/ 2644501 h 3717649"/>
              <a:gd name="connsiteX49" fmla="*/ 238125 w 4610891"/>
              <a:gd name="connsiteY49" fmla="*/ 2403995 h 3717649"/>
              <a:gd name="connsiteX50" fmla="*/ 54769 w 4610891"/>
              <a:gd name="connsiteY50" fmla="*/ 2156345 h 3717649"/>
              <a:gd name="connsiteX51" fmla="*/ 97632 w 4610891"/>
              <a:gd name="connsiteY51" fmla="*/ 2108720 h 3717649"/>
              <a:gd name="connsiteX52" fmla="*/ 0 w 4610891"/>
              <a:gd name="connsiteY52" fmla="*/ 1594370 h 3717649"/>
              <a:gd name="connsiteX53" fmla="*/ 336547 w 4610891"/>
              <a:gd name="connsiteY53" fmla="*/ 1387993 h 3717649"/>
              <a:gd name="connsiteX54" fmla="*/ 1543052 w 4610891"/>
              <a:gd name="connsiteY54" fmla="*/ 110850 h 3717649"/>
              <a:gd name="connsiteX55" fmla="*/ 1690689 w 4610891"/>
              <a:gd name="connsiteY55" fmla="*/ 72751 h 3717649"/>
              <a:gd name="connsiteX56" fmla="*/ 1816896 w 4610891"/>
              <a:gd name="connsiteY56" fmla="*/ 201339 h 3717649"/>
              <a:gd name="connsiteX57" fmla="*/ 1947860 w 4610891"/>
              <a:gd name="connsiteY57" fmla="*/ 279917 h 3717649"/>
              <a:gd name="connsiteX0" fmla="*/ 1947860 w 4610891"/>
              <a:gd name="connsiteY0" fmla="*/ 209478 h 3647210"/>
              <a:gd name="connsiteX1" fmla="*/ 2116934 w 4610891"/>
              <a:gd name="connsiteY1" fmla="*/ 126137 h 3647210"/>
              <a:gd name="connsiteX2" fmla="*/ 2228852 w 4610891"/>
              <a:gd name="connsiteY2" fmla="*/ 309494 h 3647210"/>
              <a:gd name="connsiteX3" fmla="*/ 2372516 w 4610891"/>
              <a:gd name="connsiteY3" fmla="*/ 399185 h 3647210"/>
              <a:gd name="connsiteX4" fmla="*/ 2397922 w 4610891"/>
              <a:gd name="connsiteY4" fmla="*/ 452368 h 3647210"/>
              <a:gd name="connsiteX5" fmla="*/ 2409827 w 4610891"/>
              <a:gd name="connsiteY5" fmla="*/ 566669 h 3647210"/>
              <a:gd name="connsiteX6" fmla="*/ 2502696 w 4610891"/>
              <a:gd name="connsiteY6" fmla="*/ 800031 h 3647210"/>
              <a:gd name="connsiteX7" fmla="*/ 2550321 w 4610891"/>
              <a:gd name="connsiteY7" fmla="*/ 911950 h 3647210"/>
              <a:gd name="connsiteX8" fmla="*/ 2476502 w 4610891"/>
              <a:gd name="connsiteY8" fmla="*/ 978625 h 3647210"/>
              <a:gd name="connsiteX9" fmla="*/ 2468560 w 4610891"/>
              <a:gd name="connsiteY9" fmla="*/ 1018311 h 3647210"/>
              <a:gd name="connsiteX10" fmla="*/ 2517772 w 4610891"/>
              <a:gd name="connsiteY10" fmla="*/ 1108005 h 3647210"/>
              <a:gd name="connsiteX11" fmla="*/ 2543177 w 4610891"/>
              <a:gd name="connsiteY11" fmla="*/ 1273900 h 3647210"/>
              <a:gd name="connsiteX12" fmla="*/ 2655091 w 4610891"/>
              <a:gd name="connsiteY12" fmla="*/ 1340571 h 3647210"/>
              <a:gd name="connsiteX13" fmla="*/ 2857502 w 4610891"/>
              <a:gd name="connsiteY13" fmla="*/ 1350100 h 3647210"/>
              <a:gd name="connsiteX14" fmla="*/ 3093246 w 4610891"/>
              <a:gd name="connsiteY14" fmla="*/ 1462019 h 3647210"/>
              <a:gd name="connsiteX15" fmla="*/ 3243266 w 4610891"/>
              <a:gd name="connsiteY15" fmla="*/ 1354862 h 3647210"/>
              <a:gd name="connsiteX16" fmla="*/ 3359946 w 4610891"/>
              <a:gd name="connsiteY16" fmla="*/ 1388200 h 3647210"/>
              <a:gd name="connsiteX17" fmla="*/ 3393284 w 4610891"/>
              <a:gd name="connsiteY17" fmla="*/ 1447731 h 3647210"/>
              <a:gd name="connsiteX18" fmla="*/ 3438527 w 4610891"/>
              <a:gd name="connsiteY18" fmla="*/ 1452494 h 3647210"/>
              <a:gd name="connsiteX19" fmla="*/ 3557590 w 4610891"/>
              <a:gd name="connsiteY19" fmla="*/ 1373912 h 3647210"/>
              <a:gd name="connsiteX20" fmla="*/ 3586165 w 4610891"/>
              <a:gd name="connsiteY20" fmla="*/ 1373912 h 3647210"/>
              <a:gd name="connsiteX21" fmla="*/ 3601241 w 4610891"/>
              <a:gd name="connsiteY21" fmla="*/ 1416772 h 3647210"/>
              <a:gd name="connsiteX22" fmla="*/ 4500565 w 4610891"/>
              <a:gd name="connsiteY22" fmla="*/ 1604894 h 3647210"/>
              <a:gd name="connsiteX23" fmla="*/ 4610891 w 4610891"/>
              <a:gd name="connsiteY23" fmla="*/ 1650929 h 3647210"/>
              <a:gd name="connsiteX24" fmla="*/ 4004466 w 4610891"/>
              <a:gd name="connsiteY24" fmla="*/ 2581204 h 3647210"/>
              <a:gd name="connsiteX25" fmla="*/ 3888584 w 4610891"/>
              <a:gd name="connsiteY25" fmla="*/ 2531200 h 3647210"/>
              <a:gd name="connsiteX26" fmla="*/ 3852865 w 4610891"/>
              <a:gd name="connsiteY26" fmla="*/ 2609781 h 3647210"/>
              <a:gd name="connsiteX27" fmla="*/ 3548065 w 4610891"/>
              <a:gd name="connsiteY27" fmla="*/ 2702650 h 3647210"/>
              <a:gd name="connsiteX28" fmla="*/ 3255171 w 4610891"/>
              <a:gd name="connsiteY28" fmla="*/ 2685981 h 3647210"/>
              <a:gd name="connsiteX29" fmla="*/ 3148015 w 4610891"/>
              <a:gd name="connsiteY29" fmla="*/ 2724081 h 3647210"/>
              <a:gd name="connsiteX30" fmla="*/ 3212309 w 4610891"/>
              <a:gd name="connsiteY30" fmla="*/ 2793137 h 3647210"/>
              <a:gd name="connsiteX31" fmla="*/ 2909890 w 4610891"/>
              <a:gd name="connsiteY31" fmla="*/ 3076506 h 3647210"/>
              <a:gd name="connsiteX32" fmla="*/ 2919415 w 4610891"/>
              <a:gd name="connsiteY32" fmla="*/ 3095556 h 3647210"/>
              <a:gd name="connsiteX33" fmla="*/ 2867027 w 4610891"/>
              <a:gd name="connsiteY33" fmla="*/ 3171756 h 3647210"/>
              <a:gd name="connsiteX34" fmla="*/ 2843215 w 4610891"/>
              <a:gd name="connsiteY34" fmla="*/ 3169375 h 3647210"/>
              <a:gd name="connsiteX35" fmla="*/ 2721768 w 4610891"/>
              <a:gd name="connsiteY35" fmla="*/ 3290818 h 3647210"/>
              <a:gd name="connsiteX36" fmla="*/ 2584449 w 4610891"/>
              <a:gd name="connsiteY36" fmla="*/ 3647210 h 3647210"/>
              <a:gd name="connsiteX37" fmla="*/ 2309812 w 4610891"/>
              <a:gd name="connsiteY37" fmla="*/ 3367019 h 3647210"/>
              <a:gd name="connsiteX38" fmla="*/ 1427956 w 4610891"/>
              <a:gd name="connsiteY38" fmla="*/ 3178106 h 3647210"/>
              <a:gd name="connsiteX39" fmla="*/ 1407318 w 4610891"/>
              <a:gd name="connsiteY39" fmla="*/ 3145562 h 3647210"/>
              <a:gd name="connsiteX40" fmla="*/ 1228724 w 4610891"/>
              <a:gd name="connsiteY40" fmla="*/ 3219381 h 3647210"/>
              <a:gd name="connsiteX41" fmla="*/ 1193007 w 4610891"/>
              <a:gd name="connsiteY41" fmla="*/ 3164612 h 3647210"/>
              <a:gd name="connsiteX42" fmla="*/ 1052513 w 4610891"/>
              <a:gd name="connsiteY42" fmla="*/ 3116987 h 3647210"/>
              <a:gd name="connsiteX43" fmla="*/ 923925 w 4610891"/>
              <a:gd name="connsiteY43" fmla="*/ 3226525 h 3647210"/>
              <a:gd name="connsiteX44" fmla="*/ 681038 w 4610891"/>
              <a:gd name="connsiteY44" fmla="*/ 3114606 h 3647210"/>
              <a:gd name="connsiteX45" fmla="*/ 361950 w 4610891"/>
              <a:gd name="connsiteY45" fmla="*/ 3033644 h 3647210"/>
              <a:gd name="connsiteX46" fmla="*/ 295275 w 4610891"/>
              <a:gd name="connsiteY46" fmla="*/ 2776468 h 3647210"/>
              <a:gd name="connsiteX47" fmla="*/ 315120 w 4610891"/>
              <a:gd name="connsiteY47" fmla="*/ 2733606 h 3647210"/>
              <a:gd name="connsiteX48" fmla="*/ 333375 w 4610891"/>
              <a:gd name="connsiteY48" fmla="*/ 2574062 h 3647210"/>
              <a:gd name="connsiteX49" fmla="*/ 238125 w 4610891"/>
              <a:gd name="connsiteY49" fmla="*/ 2333556 h 3647210"/>
              <a:gd name="connsiteX50" fmla="*/ 54769 w 4610891"/>
              <a:gd name="connsiteY50" fmla="*/ 2085906 h 3647210"/>
              <a:gd name="connsiteX51" fmla="*/ 97632 w 4610891"/>
              <a:gd name="connsiteY51" fmla="*/ 2038281 h 3647210"/>
              <a:gd name="connsiteX52" fmla="*/ 0 w 4610891"/>
              <a:gd name="connsiteY52" fmla="*/ 1523931 h 3647210"/>
              <a:gd name="connsiteX53" fmla="*/ 336547 w 4610891"/>
              <a:gd name="connsiteY53" fmla="*/ 1317554 h 3647210"/>
              <a:gd name="connsiteX54" fmla="*/ 1543052 w 4610891"/>
              <a:gd name="connsiteY54" fmla="*/ 40411 h 3647210"/>
              <a:gd name="connsiteX55" fmla="*/ 1690689 w 4610891"/>
              <a:gd name="connsiteY55" fmla="*/ 2312 h 3647210"/>
              <a:gd name="connsiteX56" fmla="*/ 1816896 w 4610891"/>
              <a:gd name="connsiteY56" fmla="*/ 130900 h 3647210"/>
              <a:gd name="connsiteX57" fmla="*/ 1947860 w 4610891"/>
              <a:gd name="connsiteY57" fmla="*/ 209478 h 3647210"/>
              <a:gd name="connsiteX0" fmla="*/ 1947860 w 4610891"/>
              <a:gd name="connsiteY0" fmla="*/ 209478 h 3647210"/>
              <a:gd name="connsiteX1" fmla="*/ 2116934 w 4610891"/>
              <a:gd name="connsiteY1" fmla="*/ 126137 h 3647210"/>
              <a:gd name="connsiteX2" fmla="*/ 2228852 w 4610891"/>
              <a:gd name="connsiteY2" fmla="*/ 309494 h 3647210"/>
              <a:gd name="connsiteX3" fmla="*/ 2372516 w 4610891"/>
              <a:gd name="connsiteY3" fmla="*/ 399185 h 3647210"/>
              <a:gd name="connsiteX4" fmla="*/ 2397922 w 4610891"/>
              <a:gd name="connsiteY4" fmla="*/ 452368 h 3647210"/>
              <a:gd name="connsiteX5" fmla="*/ 2409827 w 4610891"/>
              <a:gd name="connsiteY5" fmla="*/ 566669 h 3647210"/>
              <a:gd name="connsiteX6" fmla="*/ 2502696 w 4610891"/>
              <a:gd name="connsiteY6" fmla="*/ 800031 h 3647210"/>
              <a:gd name="connsiteX7" fmla="*/ 2550321 w 4610891"/>
              <a:gd name="connsiteY7" fmla="*/ 911950 h 3647210"/>
              <a:gd name="connsiteX8" fmla="*/ 2476502 w 4610891"/>
              <a:gd name="connsiteY8" fmla="*/ 978625 h 3647210"/>
              <a:gd name="connsiteX9" fmla="*/ 2468560 w 4610891"/>
              <a:gd name="connsiteY9" fmla="*/ 1018311 h 3647210"/>
              <a:gd name="connsiteX10" fmla="*/ 2517772 w 4610891"/>
              <a:gd name="connsiteY10" fmla="*/ 1108005 h 3647210"/>
              <a:gd name="connsiteX11" fmla="*/ 2543177 w 4610891"/>
              <a:gd name="connsiteY11" fmla="*/ 1273900 h 3647210"/>
              <a:gd name="connsiteX12" fmla="*/ 2655091 w 4610891"/>
              <a:gd name="connsiteY12" fmla="*/ 1340571 h 3647210"/>
              <a:gd name="connsiteX13" fmla="*/ 2857502 w 4610891"/>
              <a:gd name="connsiteY13" fmla="*/ 1350100 h 3647210"/>
              <a:gd name="connsiteX14" fmla="*/ 3093246 w 4610891"/>
              <a:gd name="connsiteY14" fmla="*/ 1462019 h 3647210"/>
              <a:gd name="connsiteX15" fmla="*/ 3243266 w 4610891"/>
              <a:gd name="connsiteY15" fmla="*/ 1354862 h 3647210"/>
              <a:gd name="connsiteX16" fmla="*/ 3359946 w 4610891"/>
              <a:gd name="connsiteY16" fmla="*/ 1388200 h 3647210"/>
              <a:gd name="connsiteX17" fmla="*/ 3393284 w 4610891"/>
              <a:gd name="connsiteY17" fmla="*/ 1447731 h 3647210"/>
              <a:gd name="connsiteX18" fmla="*/ 3438527 w 4610891"/>
              <a:gd name="connsiteY18" fmla="*/ 1452494 h 3647210"/>
              <a:gd name="connsiteX19" fmla="*/ 3557590 w 4610891"/>
              <a:gd name="connsiteY19" fmla="*/ 1373912 h 3647210"/>
              <a:gd name="connsiteX20" fmla="*/ 3586165 w 4610891"/>
              <a:gd name="connsiteY20" fmla="*/ 1373912 h 3647210"/>
              <a:gd name="connsiteX21" fmla="*/ 3601241 w 4610891"/>
              <a:gd name="connsiteY21" fmla="*/ 1416772 h 3647210"/>
              <a:gd name="connsiteX22" fmla="*/ 4500565 w 4610891"/>
              <a:gd name="connsiteY22" fmla="*/ 1604894 h 3647210"/>
              <a:gd name="connsiteX23" fmla="*/ 4610891 w 4610891"/>
              <a:gd name="connsiteY23" fmla="*/ 1650929 h 3647210"/>
              <a:gd name="connsiteX24" fmla="*/ 4004466 w 4610891"/>
              <a:gd name="connsiteY24" fmla="*/ 2581204 h 3647210"/>
              <a:gd name="connsiteX25" fmla="*/ 3888584 w 4610891"/>
              <a:gd name="connsiteY25" fmla="*/ 2531200 h 3647210"/>
              <a:gd name="connsiteX26" fmla="*/ 3852865 w 4610891"/>
              <a:gd name="connsiteY26" fmla="*/ 2609781 h 3647210"/>
              <a:gd name="connsiteX27" fmla="*/ 3548065 w 4610891"/>
              <a:gd name="connsiteY27" fmla="*/ 2702650 h 3647210"/>
              <a:gd name="connsiteX28" fmla="*/ 3255171 w 4610891"/>
              <a:gd name="connsiteY28" fmla="*/ 2685981 h 3647210"/>
              <a:gd name="connsiteX29" fmla="*/ 3148015 w 4610891"/>
              <a:gd name="connsiteY29" fmla="*/ 2724081 h 3647210"/>
              <a:gd name="connsiteX30" fmla="*/ 3212309 w 4610891"/>
              <a:gd name="connsiteY30" fmla="*/ 2793137 h 3647210"/>
              <a:gd name="connsiteX31" fmla="*/ 2909890 w 4610891"/>
              <a:gd name="connsiteY31" fmla="*/ 3076506 h 3647210"/>
              <a:gd name="connsiteX32" fmla="*/ 2919415 w 4610891"/>
              <a:gd name="connsiteY32" fmla="*/ 3095556 h 3647210"/>
              <a:gd name="connsiteX33" fmla="*/ 2867027 w 4610891"/>
              <a:gd name="connsiteY33" fmla="*/ 3171756 h 3647210"/>
              <a:gd name="connsiteX34" fmla="*/ 2843215 w 4610891"/>
              <a:gd name="connsiteY34" fmla="*/ 3169375 h 3647210"/>
              <a:gd name="connsiteX35" fmla="*/ 2721768 w 4610891"/>
              <a:gd name="connsiteY35" fmla="*/ 3290818 h 3647210"/>
              <a:gd name="connsiteX36" fmla="*/ 2584449 w 4610891"/>
              <a:gd name="connsiteY36" fmla="*/ 3647210 h 3647210"/>
              <a:gd name="connsiteX37" fmla="*/ 2309812 w 4610891"/>
              <a:gd name="connsiteY37" fmla="*/ 3367019 h 3647210"/>
              <a:gd name="connsiteX38" fmla="*/ 1427956 w 4610891"/>
              <a:gd name="connsiteY38" fmla="*/ 3178106 h 3647210"/>
              <a:gd name="connsiteX39" fmla="*/ 1407318 w 4610891"/>
              <a:gd name="connsiteY39" fmla="*/ 3145562 h 3647210"/>
              <a:gd name="connsiteX40" fmla="*/ 1228724 w 4610891"/>
              <a:gd name="connsiteY40" fmla="*/ 3219381 h 3647210"/>
              <a:gd name="connsiteX41" fmla="*/ 1193007 w 4610891"/>
              <a:gd name="connsiteY41" fmla="*/ 3164612 h 3647210"/>
              <a:gd name="connsiteX42" fmla="*/ 1052513 w 4610891"/>
              <a:gd name="connsiteY42" fmla="*/ 3116987 h 3647210"/>
              <a:gd name="connsiteX43" fmla="*/ 923925 w 4610891"/>
              <a:gd name="connsiteY43" fmla="*/ 3226525 h 3647210"/>
              <a:gd name="connsiteX44" fmla="*/ 681038 w 4610891"/>
              <a:gd name="connsiteY44" fmla="*/ 3114606 h 3647210"/>
              <a:gd name="connsiteX45" fmla="*/ 361950 w 4610891"/>
              <a:gd name="connsiteY45" fmla="*/ 3033644 h 3647210"/>
              <a:gd name="connsiteX46" fmla="*/ 295275 w 4610891"/>
              <a:gd name="connsiteY46" fmla="*/ 2776468 h 3647210"/>
              <a:gd name="connsiteX47" fmla="*/ 315120 w 4610891"/>
              <a:gd name="connsiteY47" fmla="*/ 2733606 h 3647210"/>
              <a:gd name="connsiteX48" fmla="*/ 333375 w 4610891"/>
              <a:gd name="connsiteY48" fmla="*/ 2574062 h 3647210"/>
              <a:gd name="connsiteX49" fmla="*/ 238125 w 4610891"/>
              <a:gd name="connsiteY49" fmla="*/ 2333556 h 3647210"/>
              <a:gd name="connsiteX50" fmla="*/ 54769 w 4610891"/>
              <a:gd name="connsiteY50" fmla="*/ 2085906 h 3647210"/>
              <a:gd name="connsiteX51" fmla="*/ 97632 w 4610891"/>
              <a:gd name="connsiteY51" fmla="*/ 2038281 h 3647210"/>
              <a:gd name="connsiteX52" fmla="*/ 0 w 4610891"/>
              <a:gd name="connsiteY52" fmla="*/ 1523931 h 3647210"/>
              <a:gd name="connsiteX53" fmla="*/ 336547 w 4610891"/>
              <a:gd name="connsiteY53" fmla="*/ 1317554 h 3647210"/>
              <a:gd name="connsiteX54" fmla="*/ 1543052 w 4610891"/>
              <a:gd name="connsiteY54" fmla="*/ 40411 h 3647210"/>
              <a:gd name="connsiteX55" fmla="*/ 1690689 w 4610891"/>
              <a:gd name="connsiteY55" fmla="*/ 2312 h 3647210"/>
              <a:gd name="connsiteX56" fmla="*/ 1816896 w 4610891"/>
              <a:gd name="connsiteY56" fmla="*/ 130900 h 3647210"/>
              <a:gd name="connsiteX57" fmla="*/ 1947860 w 4610891"/>
              <a:gd name="connsiteY57" fmla="*/ 209478 h 3647210"/>
              <a:gd name="connsiteX0" fmla="*/ 1947860 w 4610891"/>
              <a:gd name="connsiteY0" fmla="*/ 209478 h 3647210"/>
              <a:gd name="connsiteX1" fmla="*/ 2116934 w 4610891"/>
              <a:gd name="connsiteY1" fmla="*/ 126137 h 3647210"/>
              <a:gd name="connsiteX2" fmla="*/ 2228852 w 4610891"/>
              <a:gd name="connsiteY2" fmla="*/ 309494 h 3647210"/>
              <a:gd name="connsiteX3" fmla="*/ 2372516 w 4610891"/>
              <a:gd name="connsiteY3" fmla="*/ 399185 h 3647210"/>
              <a:gd name="connsiteX4" fmla="*/ 2397922 w 4610891"/>
              <a:gd name="connsiteY4" fmla="*/ 452368 h 3647210"/>
              <a:gd name="connsiteX5" fmla="*/ 2409827 w 4610891"/>
              <a:gd name="connsiteY5" fmla="*/ 566669 h 3647210"/>
              <a:gd name="connsiteX6" fmla="*/ 2502696 w 4610891"/>
              <a:gd name="connsiteY6" fmla="*/ 800031 h 3647210"/>
              <a:gd name="connsiteX7" fmla="*/ 2550321 w 4610891"/>
              <a:gd name="connsiteY7" fmla="*/ 911950 h 3647210"/>
              <a:gd name="connsiteX8" fmla="*/ 2476502 w 4610891"/>
              <a:gd name="connsiteY8" fmla="*/ 978625 h 3647210"/>
              <a:gd name="connsiteX9" fmla="*/ 2468560 w 4610891"/>
              <a:gd name="connsiteY9" fmla="*/ 1018311 h 3647210"/>
              <a:gd name="connsiteX10" fmla="*/ 2517772 w 4610891"/>
              <a:gd name="connsiteY10" fmla="*/ 1108005 h 3647210"/>
              <a:gd name="connsiteX11" fmla="*/ 2543177 w 4610891"/>
              <a:gd name="connsiteY11" fmla="*/ 1273900 h 3647210"/>
              <a:gd name="connsiteX12" fmla="*/ 2655091 w 4610891"/>
              <a:gd name="connsiteY12" fmla="*/ 1340571 h 3647210"/>
              <a:gd name="connsiteX13" fmla="*/ 2857502 w 4610891"/>
              <a:gd name="connsiteY13" fmla="*/ 1350100 h 3647210"/>
              <a:gd name="connsiteX14" fmla="*/ 3093246 w 4610891"/>
              <a:gd name="connsiteY14" fmla="*/ 1462019 h 3647210"/>
              <a:gd name="connsiteX15" fmla="*/ 3243266 w 4610891"/>
              <a:gd name="connsiteY15" fmla="*/ 1354862 h 3647210"/>
              <a:gd name="connsiteX16" fmla="*/ 3359946 w 4610891"/>
              <a:gd name="connsiteY16" fmla="*/ 1388200 h 3647210"/>
              <a:gd name="connsiteX17" fmla="*/ 3393284 w 4610891"/>
              <a:gd name="connsiteY17" fmla="*/ 1447731 h 3647210"/>
              <a:gd name="connsiteX18" fmla="*/ 3438527 w 4610891"/>
              <a:gd name="connsiteY18" fmla="*/ 1452494 h 3647210"/>
              <a:gd name="connsiteX19" fmla="*/ 3557590 w 4610891"/>
              <a:gd name="connsiteY19" fmla="*/ 1373912 h 3647210"/>
              <a:gd name="connsiteX20" fmla="*/ 3586165 w 4610891"/>
              <a:gd name="connsiteY20" fmla="*/ 1373912 h 3647210"/>
              <a:gd name="connsiteX21" fmla="*/ 3601241 w 4610891"/>
              <a:gd name="connsiteY21" fmla="*/ 1416772 h 3647210"/>
              <a:gd name="connsiteX22" fmla="*/ 4500565 w 4610891"/>
              <a:gd name="connsiteY22" fmla="*/ 1604894 h 3647210"/>
              <a:gd name="connsiteX23" fmla="*/ 4610891 w 4610891"/>
              <a:gd name="connsiteY23" fmla="*/ 1650929 h 3647210"/>
              <a:gd name="connsiteX24" fmla="*/ 4004466 w 4610891"/>
              <a:gd name="connsiteY24" fmla="*/ 2581204 h 3647210"/>
              <a:gd name="connsiteX25" fmla="*/ 3888584 w 4610891"/>
              <a:gd name="connsiteY25" fmla="*/ 2531200 h 3647210"/>
              <a:gd name="connsiteX26" fmla="*/ 3852865 w 4610891"/>
              <a:gd name="connsiteY26" fmla="*/ 2609781 h 3647210"/>
              <a:gd name="connsiteX27" fmla="*/ 3548065 w 4610891"/>
              <a:gd name="connsiteY27" fmla="*/ 2702650 h 3647210"/>
              <a:gd name="connsiteX28" fmla="*/ 3255171 w 4610891"/>
              <a:gd name="connsiteY28" fmla="*/ 2685981 h 3647210"/>
              <a:gd name="connsiteX29" fmla="*/ 3148015 w 4610891"/>
              <a:gd name="connsiteY29" fmla="*/ 2724081 h 3647210"/>
              <a:gd name="connsiteX30" fmla="*/ 3212309 w 4610891"/>
              <a:gd name="connsiteY30" fmla="*/ 2793137 h 3647210"/>
              <a:gd name="connsiteX31" fmla="*/ 2909890 w 4610891"/>
              <a:gd name="connsiteY31" fmla="*/ 3076506 h 3647210"/>
              <a:gd name="connsiteX32" fmla="*/ 2919415 w 4610891"/>
              <a:gd name="connsiteY32" fmla="*/ 3095556 h 3647210"/>
              <a:gd name="connsiteX33" fmla="*/ 2867027 w 4610891"/>
              <a:gd name="connsiteY33" fmla="*/ 3171756 h 3647210"/>
              <a:gd name="connsiteX34" fmla="*/ 2843215 w 4610891"/>
              <a:gd name="connsiteY34" fmla="*/ 3169375 h 3647210"/>
              <a:gd name="connsiteX35" fmla="*/ 2721768 w 4610891"/>
              <a:gd name="connsiteY35" fmla="*/ 3290818 h 3647210"/>
              <a:gd name="connsiteX36" fmla="*/ 2584449 w 4610891"/>
              <a:gd name="connsiteY36" fmla="*/ 3647210 h 3647210"/>
              <a:gd name="connsiteX37" fmla="*/ 2309812 w 4610891"/>
              <a:gd name="connsiteY37" fmla="*/ 3367019 h 3647210"/>
              <a:gd name="connsiteX38" fmla="*/ 1427956 w 4610891"/>
              <a:gd name="connsiteY38" fmla="*/ 3178106 h 3647210"/>
              <a:gd name="connsiteX39" fmla="*/ 1407318 w 4610891"/>
              <a:gd name="connsiteY39" fmla="*/ 3145562 h 3647210"/>
              <a:gd name="connsiteX40" fmla="*/ 1228724 w 4610891"/>
              <a:gd name="connsiteY40" fmla="*/ 3219381 h 3647210"/>
              <a:gd name="connsiteX41" fmla="*/ 1193007 w 4610891"/>
              <a:gd name="connsiteY41" fmla="*/ 3164612 h 3647210"/>
              <a:gd name="connsiteX42" fmla="*/ 1052513 w 4610891"/>
              <a:gd name="connsiteY42" fmla="*/ 3116987 h 3647210"/>
              <a:gd name="connsiteX43" fmla="*/ 923925 w 4610891"/>
              <a:gd name="connsiteY43" fmla="*/ 3226525 h 3647210"/>
              <a:gd name="connsiteX44" fmla="*/ 681038 w 4610891"/>
              <a:gd name="connsiteY44" fmla="*/ 3114606 h 3647210"/>
              <a:gd name="connsiteX45" fmla="*/ 361950 w 4610891"/>
              <a:gd name="connsiteY45" fmla="*/ 3033644 h 3647210"/>
              <a:gd name="connsiteX46" fmla="*/ 295275 w 4610891"/>
              <a:gd name="connsiteY46" fmla="*/ 2776468 h 3647210"/>
              <a:gd name="connsiteX47" fmla="*/ 315120 w 4610891"/>
              <a:gd name="connsiteY47" fmla="*/ 2733606 h 3647210"/>
              <a:gd name="connsiteX48" fmla="*/ 333375 w 4610891"/>
              <a:gd name="connsiteY48" fmla="*/ 2574062 h 3647210"/>
              <a:gd name="connsiteX49" fmla="*/ 238125 w 4610891"/>
              <a:gd name="connsiteY49" fmla="*/ 2333556 h 3647210"/>
              <a:gd name="connsiteX50" fmla="*/ 54769 w 4610891"/>
              <a:gd name="connsiteY50" fmla="*/ 2085906 h 3647210"/>
              <a:gd name="connsiteX51" fmla="*/ 97632 w 4610891"/>
              <a:gd name="connsiteY51" fmla="*/ 2038281 h 3647210"/>
              <a:gd name="connsiteX52" fmla="*/ 0 w 4610891"/>
              <a:gd name="connsiteY52" fmla="*/ 1523931 h 3647210"/>
              <a:gd name="connsiteX53" fmla="*/ 336547 w 4610891"/>
              <a:gd name="connsiteY53" fmla="*/ 1317554 h 3647210"/>
              <a:gd name="connsiteX54" fmla="*/ 1538289 w 4610891"/>
              <a:gd name="connsiteY54" fmla="*/ 33267 h 3647210"/>
              <a:gd name="connsiteX55" fmla="*/ 1690689 w 4610891"/>
              <a:gd name="connsiteY55" fmla="*/ 2312 h 3647210"/>
              <a:gd name="connsiteX56" fmla="*/ 1816896 w 4610891"/>
              <a:gd name="connsiteY56" fmla="*/ 130900 h 3647210"/>
              <a:gd name="connsiteX57" fmla="*/ 1947860 w 4610891"/>
              <a:gd name="connsiteY57" fmla="*/ 209478 h 3647210"/>
              <a:gd name="connsiteX0" fmla="*/ 1947860 w 4610891"/>
              <a:gd name="connsiteY0" fmla="*/ 209478 h 3647210"/>
              <a:gd name="connsiteX1" fmla="*/ 2116934 w 4610891"/>
              <a:gd name="connsiteY1" fmla="*/ 126137 h 3647210"/>
              <a:gd name="connsiteX2" fmla="*/ 2228852 w 4610891"/>
              <a:gd name="connsiteY2" fmla="*/ 309494 h 3647210"/>
              <a:gd name="connsiteX3" fmla="*/ 2372516 w 4610891"/>
              <a:gd name="connsiteY3" fmla="*/ 399185 h 3647210"/>
              <a:gd name="connsiteX4" fmla="*/ 2397922 w 4610891"/>
              <a:gd name="connsiteY4" fmla="*/ 452368 h 3647210"/>
              <a:gd name="connsiteX5" fmla="*/ 2409827 w 4610891"/>
              <a:gd name="connsiteY5" fmla="*/ 566669 h 3647210"/>
              <a:gd name="connsiteX6" fmla="*/ 2502696 w 4610891"/>
              <a:gd name="connsiteY6" fmla="*/ 800031 h 3647210"/>
              <a:gd name="connsiteX7" fmla="*/ 2550321 w 4610891"/>
              <a:gd name="connsiteY7" fmla="*/ 911950 h 3647210"/>
              <a:gd name="connsiteX8" fmla="*/ 2476502 w 4610891"/>
              <a:gd name="connsiteY8" fmla="*/ 978625 h 3647210"/>
              <a:gd name="connsiteX9" fmla="*/ 2468560 w 4610891"/>
              <a:gd name="connsiteY9" fmla="*/ 1018311 h 3647210"/>
              <a:gd name="connsiteX10" fmla="*/ 2517772 w 4610891"/>
              <a:gd name="connsiteY10" fmla="*/ 1108005 h 3647210"/>
              <a:gd name="connsiteX11" fmla="*/ 2543177 w 4610891"/>
              <a:gd name="connsiteY11" fmla="*/ 1273900 h 3647210"/>
              <a:gd name="connsiteX12" fmla="*/ 2655091 w 4610891"/>
              <a:gd name="connsiteY12" fmla="*/ 1340571 h 3647210"/>
              <a:gd name="connsiteX13" fmla="*/ 2857502 w 4610891"/>
              <a:gd name="connsiteY13" fmla="*/ 1350100 h 3647210"/>
              <a:gd name="connsiteX14" fmla="*/ 3093246 w 4610891"/>
              <a:gd name="connsiteY14" fmla="*/ 1462019 h 3647210"/>
              <a:gd name="connsiteX15" fmla="*/ 3243266 w 4610891"/>
              <a:gd name="connsiteY15" fmla="*/ 1354862 h 3647210"/>
              <a:gd name="connsiteX16" fmla="*/ 3359946 w 4610891"/>
              <a:gd name="connsiteY16" fmla="*/ 1388200 h 3647210"/>
              <a:gd name="connsiteX17" fmla="*/ 3393284 w 4610891"/>
              <a:gd name="connsiteY17" fmla="*/ 1447731 h 3647210"/>
              <a:gd name="connsiteX18" fmla="*/ 3438527 w 4610891"/>
              <a:gd name="connsiteY18" fmla="*/ 1452494 h 3647210"/>
              <a:gd name="connsiteX19" fmla="*/ 3557590 w 4610891"/>
              <a:gd name="connsiteY19" fmla="*/ 1373912 h 3647210"/>
              <a:gd name="connsiteX20" fmla="*/ 3586165 w 4610891"/>
              <a:gd name="connsiteY20" fmla="*/ 1373912 h 3647210"/>
              <a:gd name="connsiteX21" fmla="*/ 3601241 w 4610891"/>
              <a:gd name="connsiteY21" fmla="*/ 1416772 h 3647210"/>
              <a:gd name="connsiteX22" fmla="*/ 4500565 w 4610891"/>
              <a:gd name="connsiteY22" fmla="*/ 1604894 h 3647210"/>
              <a:gd name="connsiteX23" fmla="*/ 4610891 w 4610891"/>
              <a:gd name="connsiteY23" fmla="*/ 1650929 h 3647210"/>
              <a:gd name="connsiteX24" fmla="*/ 4004466 w 4610891"/>
              <a:gd name="connsiteY24" fmla="*/ 2581204 h 3647210"/>
              <a:gd name="connsiteX25" fmla="*/ 3888584 w 4610891"/>
              <a:gd name="connsiteY25" fmla="*/ 2531200 h 3647210"/>
              <a:gd name="connsiteX26" fmla="*/ 3852865 w 4610891"/>
              <a:gd name="connsiteY26" fmla="*/ 2609781 h 3647210"/>
              <a:gd name="connsiteX27" fmla="*/ 3548065 w 4610891"/>
              <a:gd name="connsiteY27" fmla="*/ 2702650 h 3647210"/>
              <a:gd name="connsiteX28" fmla="*/ 3255171 w 4610891"/>
              <a:gd name="connsiteY28" fmla="*/ 2685981 h 3647210"/>
              <a:gd name="connsiteX29" fmla="*/ 3148015 w 4610891"/>
              <a:gd name="connsiteY29" fmla="*/ 2724081 h 3647210"/>
              <a:gd name="connsiteX30" fmla="*/ 3212309 w 4610891"/>
              <a:gd name="connsiteY30" fmla="*/ 2793137 h 3647210"/>
              <a:gd name="connsiteX31" fmla="*/ 2909890 w 4610891"/>
              <a:gd name="connsiteY31" fmla="*/ 3076506 h 3647210"/>
              <a:gd name="connsiteX32" fmla="*/ 2919415 w 4610891"/>
              <a:gd name="connsiteY32" fmla="*/ 3095556 h 3647210"/>
              <a:gd name="connsiteX33" fmla="*/ 2867027 w 4610891"/>
              <a:gd name="connsiteY33" fmla="*/ 3171756 h 3647210"/>
              <a:gd name="connsiteX34" fmla="*/ 2843215 w 4610891"/>
              <a:gd name="connsiteY34" fmla="*/ 3169375 h 3647210"/>
              <a:gd name="connsiteX35" fmla="*/ 2721768 w 4610891"/>
              <a:gd name="connsiteY35" fmla="*/ 3290818 h 3647210"/>
              <a:gd name="connsiteX36" fmla="*/ 2584449 w 4610891"/>
              <a:gd name="connsiteY36" fmla="*/ 3647210 h 3647210"/>
              <a:gd name="connsiteX37" fmla="*/ 2309812 w 4610891"/>
              <a:gd name="connsiteY37" fmla="*/ 3367019 h 3647210"/>
              <a:gd name="connsiteX38" fmla="*/ 1427956 w 4610891"/>
              <a:gd name="connsiteY38" fmla="*/ 3178106 h 3647210"/>
              <a:gd name="connsiteX39" fmla="*/ 1407318 w 4610891"/>
              <a:gd name="connsiteY39" fmla="*/ 3145562 h 3647210"/>
              <a:gd name="connsiteX40" fmla="*/ 1228724 w 4610891"/>
              <a:gd name="connsiteY40" fmla="*/ 3219381 h 3647210"/>
              <a:gd name="connsiteX41" fmla="*/ 1193007 w 4610891"/>
              <a:gd name="connsiteY41" fmla="*/ 3164612 h 3647210"/>
              <a:gd name="connsiteX42" fmla="*/ 1052513 w 4610891"/>
              <a:gd name="connsiteY42" fmla="*/ 3116987 h 3647210"/>
              <a:gd name="connsiteX43" fmla="*/ 923925 w 4610891"/>
              <a:gd name="connsiteY43" fmla="*/ 3226525 h 3647210"/>
              <a:gd name="connsiteX44" fmla="*/ 681038 w 4610891"/>
              <a:gd name="connsiteY44" fmla="*/ 3114606 h 3647210"/>
              <a:gd name="connsiteX45" fmla="*/ 361950 w 4610891"/>
              <a:gd name="connsiteY45" fmla="*/ 3033644 h 3647210"/>
              <a:gd name="connsiteX46" fmla="*/ 295275 w 4610891"/>
              <a:gd name="connsiteY46" fmla="*/ 2776468 h 3647210"/>
              <a:gd name="connsiteX47" fmla="*/ 315120 w 4610891"/>
              <a:gd name="connsiteY47" fmla="*/ 2733606 h 3647210"/>
              <a:gd name="connsiteX48" fmla="*/ 333375 w 4610891"/>
              <a:gd name="connsiteY48" fmla="*/ 2574062 h 3647210"/>
              <a:gd name="connsiteX49" fmla="*/ 238125 w 4610891"/>
              <a:gd name="connsiteY49" fmla="*/ 2333556 h 3647210"/>
              <a:gd name="connsiteX50" fmla="*/ 54769 w 4610891"/>
              <a:gd name="connsiteY50" fmla="*/ 2085906 h 3647210"/>
              <a:gd name="connsiteX51" fmla="*/ 97632 w 4610891"/>
              <a:gd name="connsiteY51" fmla="*/ 2038281 h 3647210"/>
              <a:gd name="connsiteX52" fmla="*/ 0 w 4610891"/>
              <a:gd name="connsiteY52" fmla="*/ 1523931 h 3647210"/>
              <a:gd name="connsiteX53" fmla="*/ 336547 w 4610891"/>
              <a:gd name="connsiteY53" fmla="*/ 1317554 h 3647210"/>
              <a:gd name="connsiteX54" fmla="*/ 1538289 w 4610891"/>
              <a:gd name="connsiteY54" fmla="*/ 33267 h 3647210"/>
              <a:gd name="connsiteX55" fmla="*/ 1690689 w 4610891"/>
              <a:gd name="connsiteY55" fmla="*/ 2312 h 3647210"/>
              <a:gd name="connsiteX56" fmla="*/ 1816896 w 4610891"/>
              <a:gd name="connsiteY56" fmla="*/ 130900 h 3647210"/>
              <a:gd name="connsiteX57" fmla="*/ 1947860 w 4610891"/>
              <a:gd name="connsiteY57" fmla="*/ 209478 h 3647210"/>
              <a:gd name="connsiteX0" fmla="*/ 1947860 w 4610891"/>
              <a:gd name="connsiteY0" fmla="*/ 350322 h 3788054"/>
              <a:gd name="connsiteX1" fmla="*/ 2116934 w 4610891"/>
              <a:gd name="connsiteY1" fmla="*/ 266981 h 3788054"/>
              <a:gd name="connsiteX2" fmla="*/ 2228852 w 4610891"/>
              <a:gd name="connsiteY2" fmla="*/ 450338 h 3788054"/>
              <a:gd name="connsiteX3" fmla="*/ 2372516 w 4610891"/>
              <a:gd name="connsiteY3" fmla="*/ 540029 h 3788054"/>
              <a:gd name="connsiteX4" fmla="*/ 2397922 w 4610891"/>
              <a:gd name="connsiteY4" fmla="*/ 593212 h 3788054"/>
              <a:gd name="connsiteX5" fmla="*/ 2409827 w 4610891"/>
              <a:gd name="connsiteY5" fmla="*/ 707513 h 3788054"/>
              <a:gd name="connsiteX6" fmla="*/ 2502696 w 4610891"/>
              <a:gd name="connsiteY6" fmla="*/ 940875 h 3788054"/>
              <a:gd name="connsiteX7" fmla="*/ 2550321 w 4610891"/>
              <a:gd name="connsiteY7" fmla="*/ 1052794 h 3788054"/>
              <a:gd name="connsiteX8" fmla="*/ 2476502 w 4610891"/>
              <a:gd name="connsiteY8" fmla="*/ 1119469 h 3788054"/>
              <a:gd name="connsiteX9" fmla="*/ 2468560 w 4610891"/>
              <a:gd name="connsiteY9" fmla="*/ 1159155 h 3788054"/>
              <a:gd name="connsiteX10" fmla="*/ 2517772 w 4610891"/>
              <a:gd name="connsiteY10" fmla="*/ 1248849 h 3788054"/>
              <a:gd name="connsiteX11" fmla="*/ 2543177 w 4610891"/>
              <a:gd name="connsiteY11" fmla="*/ 1414744 h 3788054"/>
              <a:gd name="connsiteX12" fmla="*/ 2655091 w 4610891"/>
              <a:gd name="connsiteY12" fmla="*/ 1481415 h 3788054"/>
              <a:gd name="connsiteX13" fmla="*/ 2857502 w 4610891"/>
              <a:gd name="connsiteY13" fmla="*/ 1490944 h 3788054"/>
              <a:gd name="connsiteX14" fmla="*/ 3093246 w 4610891"/>
              <a:gd name="connsiteY14" fmla="*/ 1602863 h 3788054"/>
              <a:gd name="connsiteX15" fmla="*/ 3243266 w 4610891"/>
              <a:gd name="connsiteY15" fmla="*/ 1495706 h 3788054"/>
              <a:gd name="connsiteX16" fmla="*/ 3359946 w 4610891"/>
              <a:gd name="connsiteY16" fmla="*/ 1529044 h 3788054"/>
              <a:gd name="connsiteX17" fmla="*/ 3393284 w 4610891"/>
              <a:gd name="connsiteY17" fmla="*/ 1588575 h 3788054"/>
              <a:gd name="connsiteX18" fmla="*/ 3438527 w 4610891"/>
              <a:gd name="connsiteY18" fmla="*/ 1593338 h 3788054"/>
              <a:gd name="connsiteX19" fmla="*/ 3557590 w 4610891"/>
              <a:gd name="connsiteY19" fmla="*/ 1514756 h 3788054"/>
              <a:gd name="connsiteX20" fmla="*/ 3586165 w 4610891"/>
              <a:gd name="connsiteY20" fmla="*/ 1514756 h 3788054"/>
              <a:gd name="connsiteX21" fmla="*/ 3601241 w 4610891"/>
              <a:gd name="connsiteY21" fmla="*/ 1557616 h 3788054"/>
              <a:gd name="connsiteX22" fmla="*/ 4500565 w 4610891"/>
              <a:gd name="connsiteY22" fmla="*/ 1745738 h 3788054"/>
              <a:gd name="connsiteX23" fmla="*/ 4610891 w 4610891"/>
              <a:gd name="connsiteY23" fmla="*/ 1791773 h 3788054"/>
              <a:gd name="connsiteX24" fmla="*/ 4004466 w 4610891"/>
              <a:gd name="connsiteY24" fmla="*/ 2722048 h 3788054"/>
              <a:gd name="connsiteX25" fmla="*/ 3888584 w 4610891"/>
              <a:gd name="connsiteY25" fmla="*/ 2672044 h 3788054"/>
              <a:gd name="connsiteX26" fmla="*/ 3852865 w 4610891"/>
              <a:gd name="connsiteY26" fmla="*/ 2750625 h 3788054"/>
              <a:gd name="connsiteX27" fmla="*/ 3548065 w 4610891"/>
              <a:gd name="connsiteY27" fmla="*/ 2843494 h 3788054"/>
              <a:gd name="connsiteX28" fmla="*/ 3255171 w 4610891"/>
              <a:gd name="connsiteY28" fmla="*/ 2826825 h 3788054"/>
              <a:gd name="connsiteX29" fmla="*/ 3148015 w 4610891"/>
              <a:gd name="connsiteY29" fmla="*/ 2864925 h 3788054"/>
              <a:gd name="connsiteX30" fmla="*/ 3212309 w 4610891"/>
              <a:gd name="connsiteY30" fmla="*/ 2933981 h 3788054"/>
              <a:gd name="connsiteX31" fmla="*/ 2909890 w 4610891"/>
              <a:gd name="connsiteY31" fmla="*/ 3217350 h 3788054"/>
              <a:gd name="connsiteX32" fmla="*/ 2919415 w 4610891"/>
              <a:gd name="connsiteY32" fmla="*/ 3236400 h 3788054"/>
              <a:gd name="connsiteX33" fmla="*/ 2867027 w 4610891"/>
              <a:gd name="connsiteY33" fmla="*/ 3312600 h 3788054"/>
              <a:gd name="connsiteX34" fmla="*/ 2843215 w 4610891"/>
              <a:gd name="connsiteY34" fmla="*/ 3310219 h 3788054"/>
              <a:gd name="connsiteX35" fmla="*/ 2721768 w 4610891"/>
              <a:gd name="connsiteY35" fmla="*/ 3431662 h 3788054"/>
              <a:gd name="connsiteX36" fmla="*/ 2584449 w 4610891"/>
              <a:gd name="connsiteY36" fmla="*/ 3788054 h 3788054"/>
              <a:gd name="connsiteX37" fmla="*/ 2309812 w 4610891"/>
              <a:gd name="connsiteY37" fmla="*/ 3507863 h 3788054"/>
              <a:gd name="connsiteX38" fmla="*/ 1427956 w 4610891"/>
              <a:gd name="connsiteY38" fmla="*/ 3318950 h 3788054"/>
              <a:gd name="connsiteX39" fmla="*/ 1407318 w 4610891"/>
              <a:gd name="connsiteY39" fmla="*/ 3286406 h 3788054"/>
              <a:gd name="connsiteX40" fmla="*/ 1228724 w 4610891"/>
              <a:gd name="connsiteY40" fmla="*/ 3360225 h 3788054"/>
              <a:gd name="connsiteX41" fmla="*/ 1193007 w 4610891"/>
              <a:gd name="connsiteY41" fmla="*/ 3305456 h 3788054"/>
              <a:gd name="connsiteX42" fmla="*/ 1052513 w 4610891"/>
              <a:gd name="connsiteY42" fmla="*/ 3257831 h 3788054"/>
              <a:gd name="connsiteX43" fmla="*/ 923925 w 4610891"/>
              <a:gd name="connsiteY43" fmla="*/ 3367369 h 3788054"/>
              <a:gd name="connsiteX44" fmla="*/ 681038 w 4610891"/>
              <a:gd name="connsiteY44" fmla="*/ 3255450 h 3788054"/>
              <a:gd name="connsiteX45" fmla="*/ 361950 w 4610891"/>
              <a:gd name="connsiteY45" fmla="*/ 3174488 h 3788054"/>
              <a:gd name="connsiteX46" fmla="*/ 295275 w 4610891"/>
              <a:gd name="connsiteY46" fmla="*/ 2917312 h 3788054"/>
              <a:gd name="connsiteX47" fmla="*/ 315120 w 4610891"/>
              <a:gd name="connsiteY47" fmla="*/ 2874450 h 3788054"/>
              <a:gd name="connsiteX48" fmla="*/ 333375 w 4610891"/>
              <a:gd name="connsiteY48" fmla="*/ 2714906 h 3788054"/>
              <a:gd name="connsiteX49" fmla="*/ 238125 w 4610891"/>
              <a:gd name="connsiteY49" fmla="*/ 2474400 h 3788054"/>
              <a:gd name="connsiteX50" fmla="*/ 54769 w 4610891"/>
              <a:gd name="connsiteY50" fmla="*/ 2226750 h 3788054"/>
              <a:gd name="connsiteX51" fmla="*/ 97632 w 4610891"/>
              <a:gd name="connsiteY51" fmla="*/ 2179125 h 3788054"/>
              <a:gd name="connsiteX52" fmla="*/ 0 w 4610891"/>
              <a:gd name="connsiteY52" fmla="*/ 1664775 h 3788054"/>
              <a:gd name="connsiteX53" fmla="*/ 336547 w 4610891"/>
              <a:gd name="connsiteY53" fmla="*/ 1458398 h 3788054"/>
              <a:gd name="connsiteX54" fmla="*/ 1400177 w 4610891"/>
              <a:gd name="connsiteY54" fmla="*/ 71718 h 3788054"/>
              <a:gd name="connsiteX55" fmla="*/ 1538289 w 4610891"/>
              <a:gd name="connsiteY55" fmla="*/ 174111 h 3788054"/>
              <a:gd name="connsiteX56" fmla="*/ 1690689 w 4610891"/>
              <a:gd name="connsiteY56" fmla="*/ 143156 h 3788054"/>
              <a:gd name="connsiteX57" fmla="*/ 1816896 w 4610891"/>
              <a:gd name="connsiteY57" fmla="*/ 271744 h 3788054"/>
              <a:gd name="connsiteX58" fmla="*/ 1947860 w 4610891"/>
              <a:gd name="connsiteY58" fmla="*/ 350322 h 3788054"/>
              <a:gd name="connsiteX0" fmla="*/ 1947860 w 4610891"/>
              <a:gd name="connsiteY0" fmla="*/ 278604 h 3716336"/>
              <a:gd name="connsiteX1" fmla="*/ 2116934 w 4610891"/>
              <a:gd name="connsiteY1" fmla="*/ 195263 h 3716336"/>
              <a:gd name="connsiteX2" fmla="*/ 2228852 w 4610891"/>
              <a:gd name="connsiteY2" fmla="*/ 378620 h 3716336"/>
              <a:gd name="connsiteX3" fmla="*/ 2372516 w 4610891"/>
              <a:gd name="connsiteY3" fmla="*/ 468311 h 3716336"/>
              <a:gd name="connsiteX4" fmla="*/ 2397922 w 4610891"/>
              <a:gd name="connsiteY4" fmla="*/ 521494 h 3716336"/>
              <a:gd name="connsiteX5" fmla="*/ 2409827 w 4610891"/>
              <a:gd name="connsiteY5" fmla="*/ 635795 h 3716336"/>
              <a:gd name="connsiteX6" fmla="*/ 2502696 w 4610891"/>
              <a:gd name="connsiteY6" fmla="*/ 869157 h 3716336"/>
              <a:gd name="connsiteX7" fmla="*/ 2550321 w 4610891"/>
              <a:gd name="connsiteY7" fmla="*/ 981076 h 3716336"/>
              <a:gd name="connsiteX8" fmla="*/ 2476502 w 4610891"/>
              <a:gd name="connsiteY8" fmla="*/ 1047751 h 3716336"/>
              <a:gd name="connsiteX9" fmla="*/ 2468560 w 4610891"/>
              <a:gd name="connsiteY9" fmla="*/ 1087437 h 3716336"/>
              <a:gd name="connsiteX10" fmla="*/ 2517772 w 4610891"/>
              <a:gd name="connsiteY10" fmla="*/ 1177131 h 3716336"/>
              <a:gd name="connsiteX11" fmla="*/ 2543177 w 4610891"/>
              <a:gd name="connsiteY11" fmla="*/ 1343026 h 3716336"/>
              <a:gd name="connsiteX12" fmla="*/ 2655091 w 4610891"/>
              <a:gd name="connsiteY12" fmla="*/ 1409697 h 3716336"/>
              <a:gd name="connsiteX13" fmla="*/ 2857502 w 4610891"/>
              <a:gd name="connsiteY13" fmla="*/ 1419226 h 3716336"/>
              <a:gd name="connsiteX14" fmla="*/ 3093246 w 4610891"/>
              <a:gd name="connsiteY14" fmla="*/ 1531145 h 3716336"/>
              <a:gd name="connsiteX15" fmla="*/ 3243266 w 4610891"/>
              <a:gd name="connsiteY15" fmla="*/ 1423988 h 3716336"/>
              <a:gd name="connsiteX16" fmla="*/ 3359946 w 4610891"/>
              <a:gd name="connsiteY16" fmla="*/ 1457326 h 3716336"/>
              <a:gd name="connsiteX17" fmla="*/ 3393284 w 4610891"/>
              <a:gd name="connsiteY17" fmla="*/ 1516857 h 3716336"/>
              <a:gd name="connsiteX18" fmla="*/ 3438527 w 4610891"/>
              <a:gd name="connsiteY18" fmla="*/ 1521620 h 3716336"/>
              <a:gd name="connsiteX19" fmla="*/ 3557590 w 4610891"/>
              <a:gd name="connsiteY19" fmla="*/ 1443038 h 3716336"/>
              <a:gd name="connsiteX20" fmla="*/ 3586165 w 4610891"/>
              <a:gd name="connsiteY20" fmla="*/ 1443038 h 3716336"/>
              <a:gd name="connsiteX21" fmla="*/ 3601241 w 4610891"/>
              <a:gd name="connsiteY21" fmla="*/ 1485898 h 3716336"/>
              <a:gd name="connsiteX22" fmla="*/ 4500565 w 4610891"/>
              <a:gd name="connsiteY22" fmla="*/ 1674020 h 3716336"/>
              <a:gd name="connsiteX23" fmla="*/ 4610891 w 4610891"/>
              <a:gd name="connsiteY23" fmla="*/ 1720055 h 3716336"/>
              <a:gd name="connsiteX24" fmla="*/ 4004466 w 4610891"/>
              <a:gd name="connsiteY24" fmla="*/ 2650330 h 3716336"/>
              <a:gd name="connsiteX25" fmla="*/ 3888584 w 4610891"/>
              <a:gd name="connsiteY25" fmla="*/ 2600326 h 3716336"/>
              <a:gd name="connsiteX26" fmla="*/ 3852865 w 4610891"/>
              <a:gd name="connsiteY26" fmla="*/ 2678907 h 3716336"/>
              <a:gd name="connsiteX27" fmla="*/ 3548065 w 4610891"/>
              <a:gd name="connsiteY27" fmla="*/ 2771776 h 3716336"/>
              <a:gd name="connsiteX28" fmla="*/ 3255171 w 4610891"/>
              <a:gd name="connsiteY28" fmla="*/ 2755107 h 3716336"/>
              <a:gd name="connsiteX29" fmla="*/ 3148015 w 4610891"/>
              <a:gd name="connsiteY29" fmla="*/ 2793207 h 3716336"/>
              <a:gd name="connsiteX30" fmla="*/ 3212309 w 4610891"/>
              <a:gd name="connsiteY30" fmla="*/ 2862263 h 3716336"/>
              <a:gd name="connsiteX31" fmla="*/ 2909890 w 4610891"/>
              <a:gd name="connsiteY31" fmla="*/ 3145632 h 3716336"/>
              <a:gd name="connsiteX32" fmla="*/ 2919415 w 4610891"/>
              <a:gd name="connsiteY32" fmla="*/ 3164682 h 3716336"/>
              <a:gd name="connsiteX33" fmla="*/ 2867027 w 4610891"/>
              <a:gd name="connsiteY33" fmla="*/ 3240882 h 3716336"/>
              <a:gd name="connsiteX34" fmla="*/ 2843215 w 4610891"/>
              <a:gd name="connsiteY34" fmla="*/ 3238501 h 3716336"/>
              <a:gd name="connsiteX35" fmla="*/ 2721768 w 4610891"/>
              <a:gd name="connsiteY35" fmla="*/ 3359944 h 3716336"/>
              <a:gd name="connsiteX36" fmla="*/ 2584449 w 4610891"/>
              <a:gd name="connsiteY36" fmla="*/ 3716336 h 3716336"/>
              <a:gd name="connsiteX37" fmla="*/ 2309812 w 4610891"/>
              <a:gd name="connsiteY37" fmla="*/ 3436145 h 3716336"/>
              <a:gd name="connsiteX38" fmla="*/ 1427956 w 4610891"/>
              <a:gd name="connsiteY38" fmla="*/ 3247232 h 3716336"/>
              <a:gd name="connsiteX39" fmla="*/ 1407318 w 4610891"/>
              <a:gd name="connsiteY39" fmla="*/ 3214688 h 3716336"/>
              <a:gd name="connsiteX40" fmla="*/ 1228724 w 4610891"/>
              <a:gd name="connsiteY40" fmla="*/ 3288507 h 3716336"/>
              <a:gd name="connsiteX41" fmla="*/ 1193007 w 4610891"/>
              <a:gd name="connsiteY41" fmla="*/ 3233738 h 3716336"/>
              <a:gd name="connsiteX42" fmla="*/ 1052513 w 4610891"/>
              <a:gd name="connsiteY42" fmla="*/ 3186113 h 3716336"/>
              <a:gd name="connsiteX43" fmla="*/ 923925 w 4610891"/>
              <a:gd name="connsiteY43" fmla="*/ 3295651 h 3716336"/>
              <a:gd name="connsiteX44" fmla="*/ 681038 w 4610891"/>
              <a:gd name="connsiteY44" fmla="*/ 3183732 h 3716336"/>
              <a:gd name="connsiteX45" fmla="*/ 361950 w 4610891"/>
              <a:gd name="connsiteY45" fmla="*/ 3102770 h 3716336"/>
              <a:gd name="connsiteX46" fmla="*/ 295275 w 4610891"/>
              <a:gd name="connsiteY46" fmla="*/ 2845594 h 3716336"/>
              <a:gd name="connsiteX47" fmla="*/ 315120 w 4610891"/>
              <a:gd name="connsiteY47" fmla="*/ 2802732 h 3716336"/>
              <a:gd name="connsiteX48" fmla="*/ 333375 w 4610891"/>
              <a:gd name="connsiteY48" fmla="*/ 2643188 h 3716336"/>
              <a:gd name="connsiteX49" fmla="*/ 238125 w 4610891"/>
              <a:gd name="connsiteY49" fmla="*/ 2402682 h 3716336"/>
              <a:gd name="connsiteX50" fmla="*/ 54769 w 4610891"/>
              <a:gd name="connsiteY50" fmla="*/ 2155032 h 3716336"/>
              <a:gd name="connsiteX51" fmla="*/ 97632 w 4610891"/>
              <a:gd name="connsiteY51" fmla="*/ 2107407 h 3716336"/>
              <a:gd name="connsiteX52" fmla="*/ 0 w 4610891"/>
              <a:gd name="connsiteY52" fmla="*/ 1593057 h 3716336"/>
              <a:gd name="connsiteX53" fmla="*/ 336547 w 4610891"/>
              <a:gd name="connsiteY53" fmla="*/ 1386680 h 3716336"/>
              <a:gd name="connsiteX54" fmla="*/ 1400177 w 4610891"/>
              <a:gd name="connsiteY54" fmla="*/ 0 h 3716336"/>
              <a:gd name="connsiteX55" fmla="*/ 1538289 w 4610891"/>
              <a:gd name="connsiteY55" fmla="*/ 102393 h 3716336"/>
              <a:gd name="connsiteX56" fmla="*/ 1690689 w 4610891"/>
              <a:gd name="connsiteY56" fmla="*/ 71438 h 3716336"/>
              <a:gd name="connsiteX57" fmla="*/ 1816896 w 4610891"/>
              <a:gd name="connsiteY57" fmla="*/ 200026 h 3716336"/>
              <a:gd name="connsiteX58" fmla="*/ 1947860 w 4610891"/>
              <a:gd name="connsiteY58" fmla="*/ 278604 h 3716336"/>
              <a:gd name="connsiteX0" fmla="*/ 1947860 w 4610891"/>
              <a:gd name="connsiteY0" fmla="*/ 278604 h 3716336"/>
              <a:gd name="connsiteX1" fmla="*/ 2116934 w 4610891"/>
              <a:gd name="connsiteY1" fmla="*/ 195263 h 3716336"/>
              <a:gd name="connsiteX2" fmla="*/ 2228852 w 4610891"/>
              <a:gd name="connsiteY2" fmla="*/ 378620 h 3716336"/>
              <a:gd name="connsiteX3" fmla="*/ 2372516 w 4610891"/>
              <a:gd name="connsiteY3" fmla="*/ 468311 h 3716336"/>
              <a:gd name="connsiteX4" fmla="*/ 2397922 w 4610891"/>
              <a:gd name="connsiteY4" fmla="*/ 521494 h 3716336"/>
              <a:gd name="connsiteX5" fmla="*/ 2409827 w 4610891"/>
              <a:gd name="connsiteY5" fmla="*/ 635795 h 3716336"/>
              <a:gd name="connsiteX6" fmla="*/ 2502696 w 4610891"/>
              <a:gd name="connsiteY6" fmla="*/ 869157 h 3716336"/>
              <a:gd name="connsiteX7" fmla="*/ 2550321 w 4610891"/>
              <a:gd name="connsiteY7" fmla="*/ 981076 h 3716336"/>
              <a:gd name="connsiteX8" fmla="*/ 2476502 w 4610891"/>
              <a:gd name="connsiteY8" fmla="*/ 1047751 h 3716336"/>
              <a:gd name="connsiteX9" fmla="*/ 2468560 w 4610891"/>
              <a:gd name="connsiteY9" fmla="*/ 1087437 h 3716336"/>
              <a:gd name="connsiteX10" fmla="*/ 2517772 w 4610891"/>
              <a:gd name="connsiteY10" fmla="*/ 1177131 h 3716336"/>
              <a:gd name="connsiteX11" fmla="*/ 2543177 w 4610891"/>
              <a:gd name="connsiteY11" fmla="*/ 1343026 h 3716336"/>
              <a:gd name="connsiteX12" fmla="*/ 2655091 w 4610891"/>
              <a:gd name="connsiteY12" fmla="*/ 1409697 h 3716336"/>
              <a:gd name="connsiteX13" fmla="*/ 2857502 w 4610891"/>
              <a:gd name="connsiteY13" fmla="*/ 1419226 h 3716336"/>
              <a:gd name="connsiteX14" fmla="*/ 3093246 w 4610891"/>
              <a:gd name="connsiteY14" fmla="*/ 1531145 h 3716336"/>
              <a:gd name="connsiteX15" fmla="*/ 3243266 w 4610891"/>
              <a:gd name="connsiteY15" fmla="*/ 1423988 h 3716336"/>
              <a:gd name="connsiteX16" fmla="*/ 3359946 w 4610891"/>
              <a:gd name="connsiteY16" fmla="*/ 1457326 h 3716336"/>
              <a:gd name="connsiteX17" fmla="*/ 3393284 w 4610891"/>
              <a:gd name="connsiteY17" fmla="*/ 1516857 h 3716336"/>
              <a:gd name="connsiteX18" fmla="*/ 3438527 w 4610891"/>
              <a:gd name="connsiteY18" fmla="*/ 1521620 h 3716336"/>
              <a:gd name="connsiteX19" fmla="*/ 3557590 w 4610891"/>
              <a:gd name="connsiteY19" fmla="*/ 1443038 h 3716336"/>
              <a:gd name="connsiteX20" fmla="*/ 3586165 w 4610891"/>
              <a:gd name="connsiteY20" fmla="*/ 1443038 h 3716336"/>
              <a:gd name="connsiteX21" fmla="*/ 3601241 w 4610891"/>
              <a:gd name="connsiteY21" fmla="*/ 1485898 h 3716336"/>
              <a:gd name="connsiteX22" fmla="*/ 4500565 w 4610891"/>
              <a:gd name="connsiteY22" fmla="*/ 1674020 h 3716336"/>
              <a:gd name="connsiteX23" fmla="*/ 4610891 w 4610891"/>
              <a:gd name="connsiteY23" fmla="*/ 1720055 h 3716336"/>
              <a:gd name="connsiteX24" fmla="*/ 4004466 w 4610891"/>
              <a:gd name="connsiteY24" fmla="*/ 2650330 h 3716336"/>
              <a:gd name="connsiteX25" fmla="*/ 3888584 w 4610891"/>
              <a:gd name="connsiteY25" fmla="*/ 2600326 h 3716336"/>
              <a:gd name="connsiteX26" fmla="*/ 3852865 w 4610891"/>
              <a:gd name="connsiteY26" fmla="*/ 2678907 h 3716336"/>
              <a:gd name="connsiteX27" fmla="*/ 3548065 w 4610891"/>
              <a:gd name="connsiteY27" fmla="*/ 2771776 h 3716336"/>
              <a:gd name="connsiteX28" fmla="*/ 3255171 w 4610891"/>
              <a:gd name="connsiteY28" fmla="*/ 2755107 h 3716336"/>
              <a:gd name="connsiteX29" fmla="*/ 3148015 w 4610891"/>
              <a:gd name="connsiteY29" fmla="*/ 2793207 h 3716336"/>
              <a:gd name="connsiteX30" fmla="*/ 3212309 w 4610891"/>
              <a:gd name="connsiteY30" fmla="*/ 2862263 h 3716336"/>
              <a:gd name="connsiteX31" fmla="*/ 2909890 w 4610891"/>
              <a:gd name="connsiteY31" fmla="*/ 3145632 h 3716336"/>
              <a:gd name="connsiteX32" fmla="*/ 2919415 w 4610891"/>
              <a:gd name="connsiteY32" fmla="*/ 3164682 h 3716336"/>
              <a:gd name="connsiteX33" fmla="*/ 2867027 w 4610891"/>
              <a:gd name="connsiteY33" fmla="*/ 3240882 h 3716336"/>
              <a:gd name="connsiteX34" fmla="*/ 2843215 w 4610891"/>
              <a:gd name="connsiteY34" fmla="*/ 3238501 h 3716336"/>
              <a:gd name="connsiteX35" fmla="*/ 2721768 w 4610891"/>
              <a:gd name="connsiteY35" fmla="*/ 3359944 h 3716336"/>
              <a:gd name="connsiteX36" fmla="*/ 2584449 w 4610891"/>
              <a:gd name="connsiteY36" fmla="*/ 3716336 h 3716336"/>
              <a:gd name="connsiteX37" fmla="*/ 2309812 w 4610891"/>
              <a:gd name="connsiteY37" fmla="*/ 3436145 h 3716336"/>
              <a:gd name="connsiteX38" fmla="*/ 1427956 w 4610891"/>
              <a:gd name="connsiteY38" fmla="*/ 3247232 h 3716336"/>
              <a:gd name="connsiteX39" fmla="*/ 1407318 w 4610891"/>
              <a:gd name="connsiteY39" fmla="*/ 3214688 h 3716336"/>
              <a:gd name="connsiteX40" fmla="*/ 1228724 w 4610891"/>
              <a:gd name="connsiteY40" fmla="*/ 3288507 h 3716336"/>
              <a:gd name="connsiteX41" fmla="*/ 1193007 w 4610891"/>
              <a:gd name="connsiteY41" fmla="*/ 3233738 h 3716336"/>
              <a:gd name="connsiteX42" fmla="*/ 1052513 w 4610891"/>
              <a:gd name="connsiteY42" fmla="*/ 3186113 h 3716336"/>
              <a:gd name="connsiteX43" fmla="*/ 923925 w 4610891"/>
              <a:gd name="connsiteY43" fmla="*/ 3295651 h 3716336"/>
              <a:gd name="connsiteX44" fmla="*/ 681038 w 4610891"/>
              <a:gd name="connsiteY44" fmla="*/ 3183732 h 3716336"/>
              <a:gd name="connsiteX45" fmla="*/ 361950 w 4610891"/>
              <a:gd name="connsiteY45" fmla="*/ 3102770 h 3716336"/>
              <a:gd name="connsiteX46" fmla="*/ 295275 w 4610891"/>
              <a:gd name="connsiteY46" fmla="*/ 2845594 h 3716336"/>
              <a:gd name="connsiteX47" fmla="*/ 315120 w 4610891"/>
              <a:gd name="connsiteY47" fmla="*/ 2802732 h 3716336"/>
              <a:gd name="connsiteX48" fmla="*/ 333375 w 4610891"/>
              <a:gd name="connsiteY48" fmla="*/ 2643188 h 3716336"/>
              <a:gd name="connsiteX49" fmla="*/ 238125 w 4610891"/>
              <a:gd name="connsiteY49" fmla="*/ 2402682 h 3716336"/>
              <a:gd name="connsiteX50" fmla="*/ 54769 w 4610891"/>
              <a:gd name="connsiteY50" fmla="*/ 2155032 h 3716336"/>
              <a:gd name="connsiteX51" fmla="*/ 97632 w 4610891"/>
              <a:gd name="connsiteY51" fmla="*/ 2107407 h 3716336"/>
              <a:gd name="connsiteX52" fmla="*/ 0 w 4610891"/>
              <a:gd name="connsiteY52" fmla="*/ 1593057 h 3716336"/>
              <a:gd name="connsiteX53" fmla="*/ 336547 w 4610891"/>
              <a:gd name="connsiteY53" fmla="*/ 1386680 h 3716336"/>
              <a:gd name="connsiteX54" fmla="*/ 1400177 w 4610891"/>
              <a:gd name="connsiteY54" fmla="*/ 0 h 3716336"/>
              <a:gd name="connsiteX55" fmla="*/ 1538289 w 4610891"/>
              <a:gd name="connsiteY55" fmla="*/ 102393 h 3716336"/>
              <a:gd name="connsiteX56" fmla="*/ 1690689 w 4610891"/>
              <a:gd name="connsiteY56" fmla="*/ 71438 h 3716336"/>
              <a:gd name="connsiteX57" fmla="*/ 1816896 w 4610891"/>
              <a:gd name="connsiteY57" fmla="*/ 200026 h 3716336"/>
              <a:gd name="connsiteX58" fmla="*/ 1947860 w 4610891"/>
              <a:gd name="connsiteY58" fmla="*/ 278604 h 3716336"/>
              <a:gd name="connsiteX0" fmla="*/ 1947860 w 4610891"/>
              <a:gd name="connsiteY0" fmla="*/ 283308 h 3721040"/>
              <a:gd name="connsiteX1" fmla="*/ 2116934 w 4610891"/>
              <a:gd name="connsiteY1" fmla="*/ 199967 h 3721040"/>
              <a:gd name="connsiteX2" fmla="*/ 2228852 w 4610891"/>
              <a:gd name="connsiteY2" fmla="*/ 383324 h 3721040"/>
              <a:gd name="connsiteX3" fmla="*/ 2372516 w 4610891"/>
              <a:gd name="connsiteY3" fmla="*/ 473015 h 3721040"/>
              <a:gd name="connsiteX4" fmla="*/ 2397922 w 4610891"/>
              <a:gd name="connsiteY4" fmla="*/ 526198 h 3721040"/>
              <a:gd name="connsiteX5" fmla="*/ 2409827 w 4610891"/>
              <a:gd name="connsiteY5" fmla="*/ 640499 h 3721040"/>
              <a:gd name="connsiteX6" fmla="*/ 2502696 w 4610891"/>
              <a:gd name="connsiteY6" fmla="*/ 873861 h 3721040"/>
              <a:gd name="connsiteX7" fmla="*/ 2550321 w 4610891"/>
              <a:gd name="connsiteY7" fmla="*/ 985780 h 3721040"/>
              <a:gd name="connsiteX8" fmla="*/ 2476502 w 4610891"/>
              <a:gd name="connsiteY8" fmla="*/ 1052455 h 3721040"/>
              <a:gd name="connsiteX9" fmla="*/ 2468560 w 4610891"/>
              <a:gd name="connsiteY9" fmla="*/ 1092141 h 3721040"/>
              <a:gd name="connsiteX10" fmla="*/ 2517772 w 4610891"/>
              <a:gd name="connsiteY10" fmla="*/ 1181835 h 3721040"/>
              <a:gd name="connsiteX11" fmla="*/ 2543177 w 4610891"/>
              <a:gd name="connsiteY11" fmla="*/ 1347730 h 3721040"/>
              <a:gd name="connsiteX12" fmla="*/ 2655091 w 4610891"/>
              <a:gd name="connsiteY12" fmla="*/ 1414401 h 3721040"/>
              <a:gd name="connsiteX13" fmla="*/ 2857502 w 4610891"/>
              <a:gd name="connsiteY13" fmla="*/ 1423930 h 3721040"/>
              <a:gd name="connsiteX14" fmla="*/ 3093246 w 4610891"/>
              <a:gd name="connsiteY14" fmla="*/ 1535849 h 3721040"/>
              <a:gd name="connsiteX15" fmla="*/ 3243266 w 4610891"/>
              <a:gd name="connsiteY15" fmla="*/ 1428692 h 3721040"/>
              <a:gd name="connsiteX16" fmla="*/ 3359946 w 4610891"/>
              <a:gd name="connsiteY16" fmla="*/ 1462030 h 3721040"/>
              <a:gd name="connsiteX17" fmla="*/ 3393284 w 4610891"/>
              <a:gd name="connsiteY17" fmla="*/ 1521561 h 3721040"/>
              <a:gd name="connsiteX18" fmla="*/ 3438527 w 4610891"/>
              <a:gd name="connsiteY18" fmla="*/ 1526324 h 3721040"/>
              <a:gd name="connsiteX19" fmla="*/ 3557590 w 4610891"/>
              <a:gd name="connsiteY19" fmla="*/ 1447742 h 3721040"/>
              <a:gd name="connsiteX20" fmla="*/ 3586165 w 4610891"/>
              <a:gd name="connsiteY20" fmla="*/ 1447742 h 3721040"/>
              <a:gd name="connsiteX21" fmla="*/ 3601241 w 4610891"/>
              <a:gd name="connsiteY21" fmla="*/ 1490602 h 3721040"/>
              <a:gd name="connsiteX22" fmla="*/ 4500565 w 4610891"/>
              <a:gd name="connsiteY22" fmla="*/ 1678724 h 3721040"/>
              <a:gd name="connsiteX23" fmla="*/ 4610891 w 4610891"/>
              <a:gd name="connsiteY23" fmla="*/ 1724759 h 3721040"/>
              <a:gd name="connsiteX24" fmla="*/ 4004466 w 4610891"/>
              <a:gd name="connsiteY24" fmla="*/ 2655034 h 3721040"/>
              <a:gd name="connsiteX25" fmla="*/ 3888584 w 4610891"/>
              <a:gd name="connsiteY25" fmla="*/ 2605030 h 3721040"/>
              <a:gd name="connsiteX26" fmla="*/ 3852865 w 4610891"/>
              <a:gd name="connsiteY26" fmla="*/ 2683611 h 3721040"/>
              <a:gd name="connsiteX27" fmla="*/ 3548065 w 4610891"/>
              <a:gd name="connsiteY27" fmla="*/ 2776480 h 3721040"/>
              <a:gd name="connsiteX28" fmla="*/ 3255171 w 4610891"/>
              <a:gd name="connsiteY28" fmla="*/ 2759811 h 3721040"/>
              <a:gd name="connsiteX29" fmla="*/ 3148015 w 4610891"/>
              <a:gd name="connsiteY29" fmla="*/ 2797911 h 3721040"/>
              <a:gd name="connsiteX30" fmla="*/ 3212309 w 4610891"/>
              <a:gd name="connsiteY30" fmla="*/ 2866967 h 3721040"/>
              <a:gd name="connsiteX31" fmla="*/ 2909890 w 4610891"/>
              <a:gd name="connsiteY31" fmla="*/ 3150336 h 3721040"/>
              <a:gd name="connsiteX32" fmla="*/ 2919415 w 4610891"/>
              <a:gd name="connsiteY32" fmla="*/ 3169386 h 3721040"/>
              <a:gd name="connsiteX33" fmla="*/ 2867027 w 4610891"/>
              <a:gd name="connsiteY33" fmla="*/ 3245586 h 3721040"/>
              <a:gd name="connsiteX34" fmla="*/ 2843215 w 4610891"/>
              <a:gd name="connsiteY34" fmla="*/ 3243205 h 3721040"/>
              <a:gd name="connsiteX35" fmla="*/ 2721768 w 4610891"/>
              <a:gd name="connsiteY35" fmla="*/ 3364648 h 3721040"/>
              <a:gd name="connsiteX36" fmla="*/ 2584449 w 4610891"/>
              <a:gd name="connsiteY36" fmla="*/ 3721040 h 3721040"/>
              <a:gd name="connsiteX37" fmla="*/ 2309812 w 4610891"/>
              <a:gd name="connsiteY37" fmla="*/ 3440849 h 3721040"/>
              <a:gd name="connsiteX38" fmla="*/ 1427956 w 4610891"/>
              <a:gd name="connsiteY38" fmla="*/ 3251936 h 3721040"/>
              <a:gd name="connsiteX39" fmla="*/ 1407318 w 4610891"/>
              <a:gd name="connsiteY39" fmla="*/ 3219392 h 3721040"/>
              <a:gd name="connsiteX40" fmla="*/ 1228724 w 4610891"/>
              <a:gd name="connsiteY40" fmla="*/ 3293211 h 3721040"/>
              <a:gd name="connsiteX41" fmla="*/ 1193007 w 4610891"/>
              <a:gd name="connsiteY41" fmla="*/ 3238442 h 3721040"/>
              <a:gd name="connsiteX42" fmla="*/ 1052513 w 4610891"/>
              <a:gd name="connsiteY42" fmla="*/ 3190817 h 3721040"/>
              <a:gd name="connsiteX43" fmla="*/ 923925 w 4610891"/>
              <a:gd name="connsiteY43" fmla="*/ 3300355 h 3721040"/>
              <a:gd name="connsiteX44" fmla="*/ 681038 w 4610891"/>
              <a:gd name="connsiteY44" fmla="*/ 3188436 h 3721040"/>
              <a:gd name="connsiteX45" fmla="*/ 361950 w 4610891"/>
              <a:gd name="connsiteY45" fmla="*/ 3107474 h 3721040"/>
              <a:gd name="connsiteX46" fmla="*/ 295275 w 4610891"/>
              <a:gd name="connsiteY46" fmla="*/ 2850298 h 3721040"/>
              <a:gd name="connsiteX47" fmla="*/ 315120 w 4610891"/>
              <a:gd name="connsiteY47" fmla="*/ 2807436 h 3721040"/>
              <a:gd name="connsiteX48" fmla="*/ 333375 w 4610891"/>
              <a:gd name="connsiteY48" fmla="*/ 2647892 h 3721040"/>
              <a:gd name="connsiteX49" fmla="*/ 238125 w 4610891"/>
              <a:gd name="connsiteY49" fmla="*/ 2407386 h 3721040"/>
              <a:gd name="connsiteX50" fmla="*/ 54769 w 4610891"/>
              <a:gd name="connsiteY50" fmla="*/ 2159736 h 3721040"/>
              <a:gd name="connsiteX51" fmla="*/ 97632 w 4610891"/>
              <a:gd name="connsiteY51" fmla="*/ 2112111 h 3721040"/>
              <a:gd name="connsiteX52" fmla="*/ 0 w 4610891"/>
              <a:gd name="connsiteY52" fmla="*/ 1597761 h 3721040"/>
              <a:gd name="connsiteX53" fmla="*/ 336547 w 4610891"/>
              <a:gd name="connsiteY53" fmla="*/ 1391384 h 3721040"/>
              <a:gd name="connsiteX54" fmla="*/ 1362077 w 4610891"/>
              <a:gd name="connsiteY54" fmla="*/ 178535 h 3721040"/>
              <a:gd name="connsiteX55" fmla="*/ 1400177 w 4610891"/>
              <a:gd name="connsiteY55" fmla="*/ 4704 h 3721040"/>
              <a:gd name="connsiteX56" fmla="*/ 1538289 w 4610891"/>
              <a:gd name="connsiteY56" fmla="*/ 107097 h 3721040"/>
              <a:gd name="connsiteX57" fmla="*/ 1690689 w 4610891"/>
              <a:gd name="connsiteY57" fmla="*/ 76142 h 3721040"/>
              <a:gd name="connsiteX58" fmla="*/ 1816896 w 4610891"/>
              <a:gd name="connsiteY58" fmla="*/ 204730 h 3721040"/>
              <a:gd name="connsiteX59" fmla="*/ 1947860 w 4610891"/>
              <a:gd name="connsiteY59" fmla="*/ 283308 h 3721040"/>
              <a:gd name="connsiteX0" fmla="*/ 1947860 w 4610891"/>
              <a:gd name="connsiteY0" fmla="*/ 306796 h 3744528"/>
              <a:gd name="connsiteX1" fmla="*/ 2116934 w 4610891"/>
              <a:gd name="connsiteY1" fmla="*/ 223455 h 3744528"/>
              <a:gd name="connsiteX2" fmla="*/ 2228852 w 4610891"/>
              <a:gd name="connsiteY2" fmla="*/ 406812 h 3744528"/>
              <a:gd name="connsiteX3" fmla="*/ 2372516 w 4610891"/>
              <a:gd name="connsiteY3" fmla="*/ 496503 h 3744528"/>
              <a:gd name="connsiteX4" fmla="*/ 2397922 w 4610891"/>
              <a:gd name="connsiteY4" fmla="*/ 549686 h 3744528"/>
              <a:gd name="connsiteX5" fmla="*/ 2409827 w 4610891"/>
              <a:gd name="connsiteY5" fmla="*/ 663987 h 3744528"/>
              <a:gd name="connsiteX6" fmla="*/ 2502696 w 4610891"/>
              <a:gd name="connsiteY6" fmla="*/ 897349 h 3744528"/>
              <a:gd name="connsiteX7" fmla="*/ 2550321 w 4610891"/>
              <a:gd name="connsiteY7" fmla="*/ 1009268 h 3744528"/>
              <a:gd name="connsiteX8" fmla="*/ 2476502 w 4610891"/>
              <a:gd name="connsiteY8" fmla="*/ 1075943 h 3744528"/>
              <a:gd name="connsiteX9" fmla="*/ 2468560 w 4610891"/>
              <a:gd name="connsiteY9" fmla="*/ 1115629 h 3744528"/>
              <a:gd name="connsiteX10" fmla="*/ 2517772 w 4610891"/>
              <a:gd name="connsiteY10" fmla="*/ 1205323 h 3744528"/>
              <a:gd name="connsiteX11" fmla="*/ 2543177 w 4610891"/>
              <a:gd name="connsiteY11" fmla="*/ 1371218 h 3744528"/>
              <a:gd name="connsiteX12" fmla="*/ 2655091 w 4610891"/>
              <a:gd name="connsiteY12" fmla="*/ 1437889 h 3744528"/>
              <a:gd name="connsiteX13" fmla="*/ 2857502 w 4610891"/>
              <a:gd name="connsiteY13" fmla="*/ 1447418 h 3744528"/>
              <a:gd name="connsiteX14" fmla="*/ 3093246 w 4610891"/>
              <a:gd name="connsiteY14" fmla="*/ 1559337 h 3744528"/>
              <a:gd name="connsiteX15" fmla="*/ 3243266 w 4610891"/>
              <a:gd name="connsiteY15" fmla="*/ 1452180 h 3744528"/>
              <a:gd name="connsiteX16" fmla="*/ 3359946 w 4610891"/>
              <a:gd name="connsiteY16" fmla="*/ 1485518 h 3744528"/>
              <a:gd name="connsiteX17" fmla="*/ 3393284 w 4610891"/>
              <a:gd name="connsiteY17" fmla="*/ 1545049 h 3744528"/>
              <a:gd name="connsiteX18" fmla="*/ 3438527 w 4610891"/>
              <a:gd name="connsiteY18" fmla="*/ 1549812 h 3744528"/>
              <a:gd name="connsiteX19" fmla="*/ 3557590 w 4610891"/>
              <a:gd name="connsiteY19" fmla="*/ 1471230 h 3744528"/>
              <a:gd name="connsiteX20" fmla="*/ 3586165 w 4610891"/>
              <a:gd name="connsiteY20" fmla="*/ 1471230 h 3744528"/>
              <a:gd name="connsiteX21" fmla="*/ 3601241 w 4610891"/>
              <a:gd name="connsiteY21" fmla="*/ 1514090 h 3744528"/>
              <a:gd name="connsiteX22" fmla="*/ 4500565 w 4610891"/>
              <a:gd name="connsiteY22" fmla="*/ 1702212 h 3744528"/>
              <a:gd name="connsiteX23" fmla="*/ 4610891 w 4610891"/>
              <a:gd name="connsiteY23" fmla="*/ 1748247 h 3744528"/>
              <a:gd name="connsiteX24" fmla="*/ 4004466 w 4610891"/>
              <a:gd name="connsiteY24" fmla="*/ 2678522 h 3744528"/>
              <a:gd name="connsiteX25" fmla="*/ 3888584 w 4610891"/>
              <a:gd name="connsiteY25" fmla="*/ 2628518 h 3744528"/>
              <a:gd name="connsiteX26" fmla="*/ 3852865 w 4610891"/>
              <a:gd name="connsiteY26" fmla="*/ 2707099 h 3744528"/>
              <a:gd name="connsiteX27" fmla="*/ 3548065 w 4610891"/>
              <a:gd name="connsiteY27" fmla="*/ 2799968 h 3744528"/>
              <a:gd name="connsiteX28" fmla="*/ 3255171 w 4610891"/>
              <a:gd name="connsiteY28" fmla="*/ 2783299 h 3744528"/>
              <a:gd name="connsiteX29" fmla="*/ 3148015 w 4610891"/>
              <a:gd name="connsiteY29" fmla="*/ 2821399 h 3744528"/>
              <a:gd name="connsiteX30" fmla="*/ 3212309 w 4610891"/>
              <a:gd name="connsiteY30" fmla="*/ 2890455 h 3744528"/>
              <a:gd name="connsiteX31" fmla="*/ 2909890 w 4610891"/>
              <a:gd name="connsiteY31" fmla="*/ 3173824 h 3744528"/>
              <a:gd name="connsiteX32" fmla="*/ 2919415 w 4610891"/>
              <a:gd name="connsiteY32" fmla="*/ 3192874 h 3744528"/>
              <a:gd name="connsiteX33" fmla="*/ 2867027 w 4610891"/>
              <a:gd name="connsiteY33" fmla="*/ 3269074 h 3744528"/>
              <a:gd name="connsiteX34" fmla="*/ 2843215 w 4610891"/>
              <a:gd name="connsiteY34" fmla="*/ 3266693 h 3744528"/>
              <a:gd name="connsiteX35" fmla="*/ 2721768 w 4610891"/>
              <a:gd name="connsiteY35" fmla="*/ 3388136 h 3744528"/>
              <a:gd name="connsiteX36" fmla="*/ 2584449 w 4610891"/>
              <a:gd name="connsiteY36" fmla="*/ 3744528 h 3744528"/>
              <a:gd name="connsiteX37" fmla="*/ 2309812 w 4610891"/>
              <a:gd name="connsiteY37" fmla="*/ 3464337 h 3744528"/>
              <a:gd name="connsiteX38" fmla="*/ 1427956 w 4610891"/>
              <a:gd name="connsiteY38" fmla="*/ 3275424 h 3744528"/>
              <a:gd name="connsiteX39" fmla="*/ 1407318 w 4610891"/>
              <a:gd name="connsiteY39" fmla="*/ 3242880 h 3744528"/>
              <a:gd name="connsiteX40" fmla="*/ 1228724 w 4610891"/>
              <a:gd name="connsiteY40" fmla="*/ 3316699 h 3744528"/>
              <a:gd name="connsiteX41" fmla="*/ 1193007 w 4610891"/>
              <a:gd name="connsiteY41" fmla="*/ 3261930 h 3744528"/>
              <a:gd name="connsiteX42" fmla="*/ 1052513 w 4610891"/>
              <a:gd name="connsiteY42" fmla="*/ 3214305 h 3744528"/>
              <a:gd name="connsiteX43" fmla="*/ 923925 w 4610891"/>
              <a:gd name="connsiteY43" fmla="*/ 3323843 h 3744528"/>
              <a:gd name="connsiteX44" fmla="*/ 681038 w 4610891"/>
              <a:gd name="connsiteY44" fmla="*/ 3211924 h 3744528"/>
              <a:gd name="connsiteX45" fmla="*/ 361950 w 4610891"/>
              <a:gd name="connsiteY45" fmla="*/ 3130962 h 3744528"/>
              <a:gd name="connsiteX46" fmla="*/ 295275 w 4610891"/>
              <a:gd name="connsiteY46" fmla="*/ 2873786 h 3744528"/>
              <a:gd name="connsiteX47" fmla="*/ 315120 w 4610891"/>
              <a:gd name="connsiteY47" fmla="*/ 2830924 h 3744528"/>
              <a:gd name="connsiteX48" fmla="*/ 333375 w 4610891"/>
              <a:gd name="connsiteY48" fmla="*/ 2671380 h 3744528"/>
              <a:gd name="connsiteX49" fmla="*/ 238125 w 4610891"/>
              <a:gd name="connsiteY49" fmla="*/ 2430874 h 3744528"/>
              <a:gd name="connsiteX50" fmla="*/ 54769 w 4610891"/>
              <a:gd name="connsiteY50" fmla="*/ 2183224 h 3744528"/>
              <a:gd name="connsiteX51" fmla="*/ 97632 w 4610891"/>
              <a:gd name="connsiteY51" fmla="*/ 2135599 h 3744528"/>
              <a:gd name="connsiteX52" fmla="*/ 0 w 4610891"/>
              <a:gd name="connsiteY52" fmla="*/ 1621249 h 3744528"/>
              <a:gd name="connsiteX53" fmla="*/ 336547 w 4610891"/>
              <a:gd name="connsiteY53" fmla="*/ 1414872 h 3744528"/>
              <a:gd name="connsiteX54" fmla="*/ 1309690 w 4610891"/>
              <a:gd name="connsiteY54" fmla="*/ 142492 h 3744528"/>
              <a:gd name="connsiteX55" fmla="*/ 1400177 w 4610891"/>
              <a:gd name="connsiteY55" fmla="*/ 28192 h 3744528"/>
              <a:gd name="connsiteX56" fmla="*/ 1538289 w 4610891"/>
              <a:gd name="connsiteY56" fmla="*/ 130585 h 3744528"/>
              <a:gd name="connsiteX57" fmla="*/ 1690689 w 4610891"/>
              <a:gd name="connsiteY57" fmla="*/ 99630 h 3744528"/>
              <a:gd name="connsiteX58" fmla="*/ 1816896 w 4610891"/>
              <a:gd name="connsiteY58" fmla="*/ 228218 h 3744528"/>
              <a:gd name="connsiteX59" fmla="*/ 1947860 w 4610891"/>
              <a:gd name="connsiteY59" fmla="*/ 306796 h 3744528"/>
              <a:gd name="connsiteX0" fmla="*/ 1947860 w 4610891"/>
              <a:gd name="connsiteY0" fmla="*/ 278604 h 3716336"/>
              <a:gd name="connsiteX1" fmla="*/ 2116934 w 4610891"/>
              <a:gd name="connsiteY1" fmla="*/ 195263 h 3716336"/>
              <a:gd name="connsiteX2" fmla="*/ 2228852 w 4610891"/>
              <a:gd name="connsiteY2" fmla="*/ 378620 h 3716336"/>
              <a:gd name="connsiteX3" fmla="*/ 2372516 w 4610891"/>
              <a:gd name="connsiteY3" fmla="*/ 468311 h 3716336"/>
              <a:gd name="connsiteX4" fmla="*/ 2397922 w 4610891"/>
              <a:gd name="connsiteY4" fmla="*/ 521494 h 3716336"/>
              <a:gd name="connsiteX5" fmla="*/ 2409827 w 4610891"/>
              <a:gd name="connsiteY5" fmla="*/ 635795 h 3716336"/>
              <a:gd name="connsiteX6" fmla="*/ 2502696 w 4610891"/>
              <a:gd name="connsiteY6" fmla="*/ 869157 h 3716336"/>
              <a:gd name="connsiteX7" fmla="*/ 2550321 w 4610891"/>
              <a:gd name="connsiteY7" fmla="*/ 981076 h 3716336"/>
              <a:gd name="connsiteX8" fmla="*/ 2476502 w 4610891"/>
              <a:gd name="connsiteY8" fmla="*/ 1047751 h 3716336"/>
              <a:gd name="connsiteX9" fmla="*/ 2468560 w 4610891"/>
              <a:gd name="connsiteY9" fmla="*/ 1087437 h 3716336"/>
              <a:gd name="connsiteX10" fmla="*/ 2517772 w 4610891"/>
              <a:gd name="connsiteY10" fmla="*/ 1177131 h 3716336"/>
              <a:gd name="connsiteX11" fmla="*/ 2543177 w 4610891"/>
              <a:gd name="connsiteY11" fmla="*/ 1343026 h 3716336"/>
              <a:gd name="connsiteX12" fmla="*/ 2655091 w 4610891"/>
              <a:gd name="connsiteY12" fmla="*/ 1409697 h 3716336"/>
              <a:gd name="connsiteX13" fmla="*/ 2857502 w 4610891"/>
              <a:gd name="connsiteY13" fmla="*/ 1419226 h 3716336"/>
              <a:gd name="connsiteX14" fmla="*/ 3093246 w 4610891"/>
              <a:gd name="connsiteY14" fmla="*/ 1531145 h 3716336"/>
              <a:gd name="connsiteX15" fmla="*/ 3243266 w 4610891"/>
              <a:gd name="connsiteY15" fmla="*/ 1423988 h 3716336"/>
              <a:gd name="connsiteX16" fmla="*/ 3359946 w 4610891"/>
              <a:gd name="connsiteY16" fmla="*/ 1457326 h 3716336"/>
              <a:gd name="connsiteX17" fmla="*/ 3393284 w 4610891"/>
              <a:gd name="connsiteY17" fmla="*/ 1516857 h 3716336"/>
              <a:gd name="connsiteX18" fmla="*/ 3438527 w 4610891"/>
              <a:gd name="connsiteY18" fmla="*/ 1521620 h 3716336"/>
              <a:gd name="connsiteX19" fmla="*/ 3557590 w 4610891"/>
              <a:gd name="connsiteY19" fmla="*/ 1443038 h 3716336"/>
              <a:gd name="connsiteX20" fmla="*/ 3586165 w 4610891"/>
              <a:gd name="connsiteY20" fmla="*/ 1443038 h 3716336"/>
              <a:gd name="connsiteX21" fmla="*/ 3601241 w 4610891"/>
              <a:gd name="connsiteY21" fmla="*/ 1485898 h 3716336"/>
              <a:gd name="connsiteX22" fmla="*/ 4500565 w 4610891"/>
              <a:gd name="connsiteY22" fmla="*/ 1674020 h 3716336"/>
              <a:gd name="connsiteX23" fmla="*/ 4610891 w 4610891"/>
              <a:gd name="connsiteY23" fmla="*/ 1720055 h 3716336"/>
              <a:gd name="connsiteX24" fmla="*/ 4004466 w 4610891"/>
              <a:gd name="connsiteY24" fmla="*/ 2650330 h 3716336"/>
              <a:gd name="connsiteX25" fmla="*/ 3888584 w 4610891"/>
              <a:gd name="connsiteY25" fmla="*/ 2600326 h 3716336"/>
              <a:gd name="connsiteX26" fmla="*/ 3852865 w 4610891"/>
              <a:gd name="connsiteY26" fmla="*/ 2678907 h 3716336"/>
              <a:gd name="connsiteX27" fmla="*/ 3548065 w 4610891"/>
              <a:gd name="connsiteY27" fmla="*/ 2771776 h 3716336"/>
              <a:gd name="connsiteX28" fmla="*/ 3255171 w 4610891"/>
              <a:gd name="connsiteY28" fmla="*/ 2755107 h 3716336"/>
              <a:gd name="connsiteX29" fmla="*/ 3148015 w 4610891"/>
              <a:gd name="connsiteY29" fmla="*/ 2793207 h 3716336"/>
              <a:gd name="connsiteX30" fmla="*/ 3212309 w 4610891"/>
              <a:gd name="connsiteY30" fmla="*/ 2862263 h 3716336"/>
              <a:gd name="connsiteX31" fmla="*/ 2909890 w 4610891"/>
              <a:gd name="connsiteY31" fmla="*/ 3145632 h 3716336"/>
              <a:gd name="connsiteX32" fmla="*/ 2919415 w 4610891"/>
              <a:gd name="connsiteY32" fmla="*/ 3164682 h 3716336"/>
              <a:gd name="connsiteX33" fmla="*/ 2867027 w 4610891"/>
              <a:gd name="connsiteY33" fmla="*/ 3240882 h 3716336"/>
              <a:gd name="connsiteX34" fmla="*/ 2843215 w 4610891"/>
              <a:gd name="connsiteY34" fmla="*/ 3238501 h 3716336"/>
              <a:gd name="connsiteX35" fmla="*/ 2721768 w 4610891"/>
              <a:gd name="connsiteY35" fmla="*/ 3359944 h 3716336"/>
              <a:gd name="connsiteX36" fmla="*/ 2584449 w 4610891"/>
              <a:gd name="connsiteY36" fmla="*/ 3716336 h 3716336"/>
              <a:gd name="connsiteX37" fmla="*/ 2309812 w 4610891"/>
              <a:gd name="connsiteY37" fmla="*/ 3436145 h 3716336"/>
              <a:gd name="connsiteX38" fmla="*/ 1427956 w 4610891"/>
              <a:gd name="connsiteY38" fmla="*/ 3247232 h 3716336"/>
              <a:gd name="connsiteX39" fmla="*/ 1407318 w 4610891"/>
              <a:gd name="connsiteY39" fmla="*/ 3214688 h 3716336"/>
              <a:gd name="connsiteX40" fmla="*/ 1228724 w 4610891"/>
              <a:gd name="connsiteY40" fmla="*/ 3288507 h 3716336"/>
              <a:gd name="connsiteX41" fmla="*/ 1193007 w 4610891"/>
              <a:gd name="connsiteY41" fmla="*/ 3233738 h 3716336"/>
              <a:gd name="connsiteX42" fmla="*/ 1052513 w 4610891"/>
              <a:gd name="connsiteY42" fmla="*/ 3186113 h 3716336"/>
              <a:gd name="connsiteX43" fmla="*/ 923925 w 4610891"/>
              <a:gd name="connsiteY43" fmla="*/ 3295651 h 3716336"/>
              <a:gd name="connsiteX44" fmla="*/ 681038 w 4610891"/>
              <a:gd name="connsiteY44" fmla="*/ 3183732 h 3716336"/>
              <a:gd name="connsiteX45" fmla="*/ 361950 w 4610891"/>
              <a:gd name="connsiteY45" fmla="*/ 3102770 h 3716336"/>
              <a:gd name="connsiteX46" fmla="*/ 295275 w 4610891"/>
              <a:gd name="connsiteY46" fmla="*/ 2845594 h 3716336"/>
              <a:gd name="connsiteX47" fmla="*/ 315120 w 4610891"/>
              <a:gd name="connsiteY47" fmla="*/ 2802732 h 3716336"/>
              <a:gd name="connsiteX48" fmla="*/ 333375 w 4610891"/>
              <a:gd name="connsiteY48" fmla="*/ 2643188 h 3716336"/>
              <a:gd name="connsiteX49" fmla="*/ 238125 w 4610891"/>
              <a:gd name="connsiteY49" fmla="*/ 2402682 h 3716336"/>
              <a:gd name="connsiteX50" fmla="*/ 54769 w 4610891"/>
              <a:gd name="connsiteY50" fmla="*/ 2155032 h 3716336"/>
              <a:gd name="connsiteX51" fmla="*/ 97632 w 4610891"/>
              <a:gd name="connsiteY51" fmla="*/ 2107407 h 3716336"/>
              <a:gd name="connsiteX52" fmla="*/ 0 w 4610891"/>
              <a:gd name="connsiteY52" fmla="*/ 1593057 h 3716336"/>
              <a:gd name="connsiteX53" fmla="*/ 336547 w 4610891"/>
              <a:gd name="connsiteY53" fmla="*/ 1386680 h 3716336"/>
              <a:gd name="connsiteX54" fmla="*/ 1309690 w 4610891"/>
              <a:gd name="connsiteY54" fmla="*/ 114300 h 3716336"/>
              <a:gd name="connsiteX55" fmla="*/ 1400177 w 4610891"/>
              <a:gd name="connsiteY55" fmla="*/ 0 h 3716336"/>
              <a:gd name="connsiteX56" fmla="*/ 1538289 w 4610891"/>
              <a:gd name="connsiteY56" fmla="*/ 102393 h 3716336"/>
              <a:gd name="connsiteX57" fmla="*/ 1690689 w 4610891"/>
              <a:gd name="connsiteY57" fmla="*/ 71438 h 3716336"/>
              <a:gd name="connsiteX58" fmla="*/ 1816896 w 4610891"/>
              <a:gd name="connsiteY58" fmla="*/ 200026 h 3716336"/>
              <a:gd name="connsiteX59" fmla="*/ 1947860 w 4610891"/>
              <a:gd name="connsiteY59" fmla="*/ 278604 h 3716336"/>
              <a:gd name="connsiteX0" fmla="*/ 1947860 w 4610891"/>
              <a:gd name="connsiteY0" fmla="*/ 278604 h 3716336"/>
              <a:gd name="connsiteX1" fmla="*/ 2116934 w 4610891"/>
              <a:gd name="connsiteY1" fmla="*/ 195263 h 3716336"/>
              <a:gd name="connsiteX2" fmla="*/ 2228852 w 4610891"/>
              <a:gd name="connsiteY2" fmla="*/ 378620 h 3716336"/>
              <a:gd name="connsiteX3" fmla="*/ 2372516 w 4610891"/>
              <a:gd name="connsiteY3" fmla="*/ 468311 h 3716336"/>
              <a:gd name="connsiteX4" fmla="*/ 2397922 w 4610891"/>
              <a:gd name="connsiteY4" fmla="*/ 521494 h 3716336"/>
              <a:gd name="connsiteX5" fmla="*/ 2409827 w 4610891"/>
              <a:gd name="connsiteY5" fmla="*/ 635795 h 3716336"/>
              <a:gd name="connsiteX6" fmla="*/ 2502696 w 4610891"/>
              <a:gd name="connsiteY6" fmla="*/ 869157 h 3716336"/>
              <a:gd name="connsiteX7" fmla="*/ 2550321 w 4610891"/>
              <a:gd name="connsiteY7" fmla="*/ 981076 h 3716336"/>
              <a:gd name="connsiteX8" fmla="*/ 2476502 w 4610891"/>
              <a:gd name="connsiteY8" fmla="*/ 1047751 h 3716336"/>
              <a:gd name="connsiteX9" fmla="*/ 2468560 w 4610891"/>
              <a:gd name="connsiteY9" fmla="*/ 1087437 h 3716336"/>
              <a:gd name="connsiteX10" fmla="*/ 2517772 w 4610891"/>
              <a:gd name="connsiteY10" fmla="*/ 1177131 h 3716336"/>
              <a:gd name="connsiteX11" fmla="*/ 2543177 w 4610891"/>
              <a:gd name="connsiteY11" fmla="*/ 1343026 h 3716336"/>
              <a:gd name="connsiteX12" fmla="*/ 2655091 w 4610891"/>
              <a:gd name="connsiteY12" fmla="*/ 1409697 h 3716336"/>
              <a:gd name="connsiteX13" fmla="*/ 2857502 w 4610891"/>
              <a:gd name="connsiteY13" fmla="*/ 1419226 h 3716336"/>
              <a:gd name="connsiteX14" fmla="*/ 3093246 w 4610891"/>
              <a:gd name="connsiteY14" fmla="*/ 1531145 h 3716336"/>
              <a:gd name="connsiteX15" fmla="*/ 3243266 w 4610891"/>
              <a:gd name="connsiteY15" fmla="*/ 1423988 h 3716336"/>
              <a:gd name="connsiteX16" fmla="*/ 3359946 w 4610891"/>
              <a:gd name="connsiteY16" fmla="*/ 1457326 h 3716336"/>
              <a:gd name="connsiteX17" fmla="*/ 3393284 w 4610891"/>
              <a:gd name="connsiteY17" fmla="*/ 1516857 h 3716336"/>
              <a:gd name="connsiteX18" fmla="*/ 3438527 w 4610891"/>
              <a:gd name="connsiteY18" fmla="*/ 1521620 h 3716336"/>
              <a:gd name="connsiteX19" fmla="*/ 3557590 w 4610891"/>
              <a:gd name="connsiteY19" fmla="*/ 1443038 h 3716336"/>
              <a:gd name="connsiteX20" fmla="*/ 3586165 w 4610891"/>
              <a:gd name="connsiteY20" fmla="*/ 1443038 h 3716336"/>
              <a:gd name="connsiteX21" fmla="*/ 3601241 w 4610891"/>
              <a:gd name="connsiteY21" fmla="*/ 1485898 h 3716336"/>
              <a:gd name="connsiteX22" fmla="*/ 4500565 w 4610891"/>
              <a:gd name="connsiteY22" fmla="*/ 1674020 h 3716336"/>
              <a:gd name="connsiteX23" fmla="*/ 4610891 w 4610891"/>
              <a:gd name="connsiteY23" fmla="*/ 1720055 h 3716336"/>
              <a:gd name="connsiteX24" fmla="*/ 4004466 w 4610891"/>
              <a:gd name="connsiteY24" fmla="*/ 2650330 h 3716336"/>
              <a:gd name="connsiteX25" fmla="*/ 3888584 w 4610891"/>
              <a:gd name="connsiteY25" fmla="*/ 2600326 h 3716336"/>
              <a:gd name="connsiteX26" fmla="*/ 3852865 w 4610891"/>
              <a:gd name="connsiteY26" fmla="*/ 2678907 h 3716336"/>
              <a:gd name="connsiteX27" fmla="*/ 3548065 w 4610891"/>
              <a:gd name="connsiteY27" fmla="*/ 2771776 h 3716336"/>
              <a:gd name="connsiteX28" fmla="*/ 3255171 w 4610891"/>
              <a:gd name="connsiteY28" fmla="*/ 2755107 h 3716336"/>
              <a:gd name="connsiteX29" fmla="*/ 3148015 w 4610891"/>
              <a:gd name="connsiteY29" fmla="*/ 2793207 h 3716336"/>
              <a:gd name="connsiteX30" fmla="*/ 3212309 w 4610891"/>
              <a:gd name="connsiteY30" fmla="*/ 2862263 h 3716336"/>
              <a:gd name="connsiteX31" fmla="*/ 2909890 w 4610891"/>
              <a:gd name="connsiteY31" fmla="*/ 3145632 h 3716336"/>
              <a:gd name="connsiteX32" fmla="*/ 2919415 w 4610891"/>
              <a:gd name="connsiteY32" fmla="*/ 3164682 h 3716336"/>
              <a:gd name="connsiteX33" fmla="*/ 2867027 w 4610891"/>
              <a:gd name="connsiteY33" fmla="*/ 3240882 h 3716336"/>
              <a:gd name="connsiteX34" fmla="*/ 2843215 w 4610891"/>
              <a:gd name="connsiteY34" fmla="*/ 3238501 h 3716336"/>
              <a:gd name="connsiteX35" fmla="*/ 2721768 w 4610891"/>
              <a:gd name="connsiteY35" fmla="*/ 3359944 h 3716336"/>
              <a:gd name="connsiteX36" fmla="*/ 2584449 w 4610891"/>
              <a:gd name="connsiteY36" fmla="*/ 3716336 h 3716336"/>
              <a:gd name="connsiteX37" fmla="*/ 2309812 w 4610891"/>
              <a:gd name="connsiteY37" fmla="*/ 3436145 h 3716336"/>
              <a:gd name="connsiteX38" fmla="*/ 1427956 w 4610891"/>
              <a:gd name="connsiteY38" fmla="*/ 3247232 h 3716336"/>
              <a:gd name="connsiteX39" fmla="*/ 1407318 w 4610891"/>
              <a:gd name="connsiteY39" fmla="*/ 3214688 h 3716336"/>
              <a:gd name="connsiteX40" fmla="*/ 1228724 w 4610891"/>
              <a:gd name="connsiteY40" fmla="*/ 3288507 h 3716336"/>
              <a:gd name="connsiteX41" fmla="*/ 1193007 w 4610891"/>
              <a:gd name="connsiteY41" fmla="*/ 3233738 h 3716336"/>
              <a:gd name="connsiteX42" fmla="*/ 1052513 w 4610891"/>
              <a:gd name="connsiteY42" fmla="*/ 3186113 h 3716336"/>
              <a:gd name="connsiteX43" fmla="*/ 923925 w 4610891"/>
              <a:gd name="connsiteY43" fmla="*/ 3295651 h 3716336"/>
              <a:gd name="connsiteX44" fmla="*/ 681038 w 4610891"/>
              <a:gd name="connsiteY44" fmla="*/ 3183732 h 3716336"/>
              <a:gd name="connsiteX45" fmla="*/ 361950 w 4610891"/>
              <a:gd name="connsiteY45" fmla="*/ 3102770 h 3716336"/>
              <a:gd name="connsiteX46" fmla="*/ 295275 w 4610891"/>
              <a:gd name="connsiteY46" fmla="*/ 2845594 h 3716336"/>
              <a:gd name="connsiteX47" fmla="*/ 315120 w 4610891"/>
              <a:gd name="connsiteY47" fmla="*/ 2802732 h 3716336"/>
              <a:gd name="connsiteX48" fmla="*/ 333375 w 4610891"/>
              <a:gd name="connsiteY48" fmla="*/ 2643188 h 3716336"/>
              <a:gd name="connsiteX49" fmla="*/ 238125 w 4610891"/>
              <a:gd name="connsiteY49" fmla="*/ 2402682 h 3716336"/>
              <a:gd name="connsiteX50" fmla="*/ 54769 w 4610891"/>
              <a:gd name="connsiteY50" fmla="*/ 2155032 h 3716336"/>
              <a:gd name="connsiteX51" fmla="*/ 97632 w 4610891"/>
              <a:gd name="connsiteY51" fmla="*/ 2107407 h 3716336"/>
              <a:gd name="connsiteX52" fmla="*/ 0 w 4610891"/>
              <a:gd name="connsiteY52" fmla="*/ 1593057 h 3716336"/>
              <a:gd name="connsiteX53" fmla="*/ 336547 w 4610891"/>
              <a:gd name="connsiteY53" fmla="*/ 1386680 h 3716336"/>
              <a:gd name="connsiteX54" fmla="*/ 1247777 w 4610891"/>
              <a:gd name="connsiteY54" fmla="*/ 123825 h 3716336"/>
              <a:gd name="connsiteX55" fmla="*/ 1309690 w 4610891"/>
              <a:gd name="connsiteY55" fmla="*/ 114300 h 3716336"/>
              <a:gd name="connsiteX56" fmla="*/ 1400177 w 4610891"/>
              <a:gd name="connsiteY56" fmla="*/ 0 h 3716336"/>
              <a:gd name="connsiteX57" fmla="*/ 1538289 w 4610891"/>
              <a:gd name="connsiteY57" fmla="*/ 102393 h 3716336"/>
              <a:gd name="connsiteX58" fmla="*/ 1690689 w 4610891"/>
              <a:gd name="connsiteY58" fmla="*/ 71438 h 3716336"/>
              <a:gd name="connsiteX59" fmla="*/ 1816896 w 4610891"/>
              <a:gd name="connsiteY59" fmla="*/ 200026 h 3716336"/>
              <a:gd name="connsiteX60" fmla="*/ 1947860 w 4610891"/>
              <a:gd name="connsiteY60" fmla="*/ 278604 h 3716336"/>
              <a:gd name="connsiteX0" fmla="*/ 1947860 w 4610891"/>
              <a:gd name="connsiteY0" fmla="*/ 278604 h 3716336"/>
              <a:gd name="connsiteX1" fmla="*/ 2116934 w 4610891"/>
              <a:gd name="connsiteY1" fmla="*/ 195263 h 3716336"/>
              <a:gd name="connsiteX2" fmla="*/ 2228852 w 4610891"/>
              <a:gd name="connsiteY2" fmla="*/ 378620 h 3716336"/>
              <a:gd name="connsiteX3" fmla="*/ 2372516 w 4610891"/>
              <a:gd name="connsiteY3" fmla="*/ 468311 h 3716336"/>
              <a:gd name="connsiteX4" fmla="*/ 2397922 w 4610891"/>
              <a:gd name="connsiteY4" fmla="*/ 521494 h 3716336"/>
              <a:gd name="connsiteX5" fmla="*/ 2409827 w 4610891"/>
              <a:gd name="connsiteY5" fmla="*/ 635795 h 3716336"/>
              <a:gd name="connsiteX6" fmla="*/ 2502696 w 4610891"/>
              <a:gd name="connsiteY6" fmla="*/ 869157 h 3716336"/>
              <a:gd name="connsiteX7" fmla="*/ 2550321 w 4610891"/>
              <a:gd name="connsiteY7" fmla="*/ 981076 h 3716336"/>
              <a:gd name="connsiteX8" fmla="*/ 2476502 w 4610891"/>
              <a:gd name="connsiteY8" fmla="*/ 1047751 h 3716336"/>
              <a:gd name="connsiteX9" fmla="*/ 2468560 w 4610891"/>
              <a:gd name="connsiteY9" fmla="*/ 1087437 h 3716336"/>
              <a:gd name="connsiteX10" fmla="*/ 2517772 w 4610891"/>
              <a:gd name="connsiteY10" fmla="*/ 1177131 h 3716336"/>
              <a:gd name="connsiteX11" fmla="*/ 2543177 w 4610891"/>
              <a:gd name="connsiteY11" fmla="*/ 1343026 h 3716336"/>
              <a:gd name="connsiteX12" fmla="*/ 2655091 w 4610891"/>
              <a:gd name="connsiteY12" fmla="*/ 1409697 h 3716336"/>
              <a:gd name="connsiteX13" fmla="*/ 2857502 w 4610891"/>
              <a:gd name="connsiteY13" fmla="*/ 1419226 h 3716336"/>
              <a:gd name="connsiteX14" fmla="*/ 3093246 w 4610891"/>
              <a:gd name="connsiteY14" fmla="*/ 1531145 h 3716336"/>
              <a:gd name="connsiteX15" fmla="*/ 3243266 w 4610891"/>
              <a:gd name="connsiteY15" fmla="*/ 1423988 h 3716336"/>
              <a:gd name="connsiteX16" fmla="*/ 3359946 w 4610891"/>
              <a:gd name="connsiteY16" fmla="*/ 1457326 h 3716336"/>
              <a:gd name="connsiteX17" fmla="*/ 3393284 w 4610891"/>
              <a:gd name="connsiteY17" fmla="*/ 1516857 h 3716336"/>
              <a:gd name="connsiteX18" fmla="*/ 3438527 w 4610891"/>
              <a:gd name="connsiteY18" fmla="*/ 1521620 h 3716336"/>
              <a:gd name="connsiteX19" fmla="*/ 3557590 w 4610891"/>
              <a:gd name="connsiteY19" fmla="*/ 1443038 h 3716336"/>
              <a:gd name="connsiteX20" fmla="*/ 3586165 w 4610891"/>
              <a:gd name="connsiteY20" fmla="*/ 1443038 h 3716336"/>
              <a:gd name="connsiteX21" fmla="*/ 3601241 w 4610891"/>
              <a:gd name="connsiteY21" fmla="*/ 1485898 h 3716336"/>
              <a:gd name="connsiteX22" fmla="*/ 4500565 w 4610891"/>
              <a:gd name="connsiteY22" fmla="*/ 1674020 h 3716336"/>
              <a:gd name="connsiteX23" fmla="*/ 4610891 w 4610891"/>
              <a:gd name="connsiteY23" fmla="*/ 1720055 h 3716336"/>
              <a:gd name="connsiteX24" fmla="*/ 4004466 w 4610891"/>
              <a:gd name="connsiteY24" fmla="*/ 2650330 h 3716336"/>
              <a:gd name="connsiteX25" fmla="*/ 3888584 w 4610891"/>
              <a:gd name="connsiteY25" fmla="*/ 2600326 h 3716336"/>
              <a:gd name="connsiteX26" fmla="*/ 3852865 w 4610891"/>
              <a:gd name="connsiteY26" fmla="*/ 2678907 h 3716336"/>
              <a:gd name="connsiteX27" fmla="*/ 3548065 w 4610891"/>
              <a:gd name="connsiteY27" fmla="*/ 2771776 h 3716336"/>
              <a:gd name="connsiteX28" fmla="*/ 3255171 w 4610891"/>
              <a:gd name="connsiteY28" fmla="*/ 2755107 h 3716336"/>
              <a:gd name="connsiteX29" fmla="*/ 3148015 w 4610891"/>
              <a:gd name="connsiteY29" fmla="*/ 2793207 h 3716336"/>
              <a:gd name="connsiteX30" fmla="*/ 3212309 w 4610891"/>
              <a:gd name="connsiteY30" fmla="*/ 2862263 h 3716336"/>
              <a:gd name="connsiteX31" fmla="*/ 2909890 w 4610891"/>
              <a:gd name="connsiteY31" fmla="*/ 3145632 h 3716336"/>
              <a:gd name="connsiteX32" fmla="*/ 2919415 w 4610891"/>
              <a:gd name="connsiteY32" fmla="*/ 3164682 h 3716336"/>
              <a:gd name="connsiteX33" fmla="*/ 2867027 w 4610891"/>
              <a:gd name="connsiteY33" fmla="*/ 3240882 h 3716336"/>
              <a:gd name="connsiteX34" fmla="*/ 2843215 w 4610891"/>
              <a:gd name="connsiteY34" fmla="*/ 3238501 h 3716336"/>
              <a:gd name="connsiteX35" fmla="*/ 2721768 w 4610891"/>
              <a:gd name="connsiteY35" fmla="*/ 3359944 h 3716336"/>
              <a:gd name="connsiteX36" fmla="*/ 2584449 w 4610891"/>
              <a:gd name="connsiteY36" fmla="*/ 3716336 h 3716336"/>
              <a:gd name="connsiteX37" fmla="*/ 2309812 w 4610891"/>
              <a:gd name="connsiteY37" fmla="*/ 3436145 h 3716336"/>
              <a:gd name="connsiteX38" fmla="*/ 1427956 w 4610891"/>
              <a:gd name="connsiteY38" fmla="*/ 3247232 h 3716336"/>
              <a:gd name="connsiteX39" fmla="*/ 1407318 w 4610891"/>
              <a:gd name="connsiteY39" fmla="*/ 3214688 h 3716336"/>
              <a:gd name="connsiteX40" fmla="*/ 1228724 w 4610891"/>
              <a:gd name="connsiteY40" fmla="*/ 3288507 h 3716336"/>
              <a:gd name="connsiteX41" fmla="*/ 1193007 w 4610891"/>
              <a:gd name="connsiteY41" fmla="*/ 3233738 h 3716336"/>
              <a:gd name="connsiteX42" fmla="*/ 1052513 w 4610891"/>
              <a:gd name="connsiteY42" fmla="*/ 3186113 h 3716336"/>
              <a:gd name="connsiteX43" fmla="*/ 923925 w 4610891"/>
              <a:gd name="connsiteY43" fmla="*/ 3295651 h 3716336"/>
              <a:gd name="connsiteX44" fmla="*/ 681038 w 4610891"/>
              <a:gd name="connsiteY44" fmla="*/ 3183732 h 3716336"/>
              <a:gd name="connsiteX45" fmla="*/ 361950 w 4610891"/>
              <a:gd name="connsiteY45" fmla="*/ 3102770 h 3716336"/>
              <a:gd name="connsiteX46" fmla="*/ 295275 w 4610891"/>
              <a:gd name="connsiteY46" fmla="*/ 2845594 h 3716336"/>
              <a:gd name="connsiteX47" fmla="*/ 315120 w 4610891"/>
              <a:gd name="connsiteY47" fmla="*/ 2802732 h 3716336"/>
              <a:gd name="connsiteX48" fmla="*/ 333375 w 4610891"/>
              <a:gd name="connsiteY48" fmla="*/ 2643188 h 3716336"/>
              <a:gd name="connsiteX49" fmla="*/ 238125 w 4610891"/>
              <a:gd name="connsiteY49" fmla="*/ 2402682 h 3716336"/>
              <a:gd name="connsiteX50" fmla="*/ 54769 w 4610891"/>
              <a:gd name="connsiteY50" fmla="*/ 2155032 h 3716336"/>
              <a:gd name="connsiteX51" fmla="*/ 97632 w 4610891"/>
              <a:gd name="connsiteY51" fmla="*/ 2107407 h 3716336"/>
              <a:gd name="connsiteX52" fmla="*/ 0 w 4610891"/>
              <a:gd name="connsiteY52" fmla="*/ 1593057 h 3716336"/>
              <a:gd name="connsiteX53" fmla="*/ 336547 w 4610891"/>
              <a:gd name="connsiteY53" fmla="*/ 1386680 h 3716336"/>
              <a:gd name="connsiteX54" fmla="*/ 1247777 w 4610891"/>
              <a:gd name="connsiteY54" fmla="*/ 123825 h 3716336"/>
              <a:gd name="connsiteX55" fmla="*/ 1309690 w 4610891"/>
              <a:gd name="connsiteY55" fmla="*/ 114300 h 3716336"/>
              <a:gd name="connsiteX56" fmla="*/ 1400177 w 4610891"/>
              <a:gd name="connsiteY56" fmla="*/ 0 h 3716336"/>
              <a:gd name="connsiteX57" fmla="*/ 1538289 w 4610891"/>
              <a:gd name="connsiteY57" fmla="*/ 102393 h 3716336"/>
              <a:gd name="connsiteX58" fmla="*/ 1690689 w 4610891"/>
              <a:gd name="connsiteY58" fmla="*/ 71438 h 3716336"/>
              <a:gd name="connsiteX59" fmla="*/ 1816896 w 4610891"/>
              <a:gd name="connsiteY59" fmla="*/ 200026 h 3716336"/>
              <a:gd name="connsiteX60" fmla="*/ 1947860 w 4610891"/>
              <a:gd name="connsiteY60" fmla="*/ 278604 h 3716336"/>
              <a:gd name="connsiteX0" fmla="*/ 1947860 w 4610891"/>
              <a:gd name="connsiteY0" fmla="*/ 383225 h 3820957"/>
              <a:gd name="connsiteX1" fmla="*/ 2116934 w 4610891"/>
              <a:gd name="connsiteY1" fmla="*/ 299884 h 3820957"/>
              <a:gd name="connsiteX2" fmla="*/ 2228852 w 4610891"/>
              <a:gd name="connsiteY2" fmla="*/ 483241 h 3820957"/>
              <a:gd name="connsiteX3" fmla="*/ 2372516 w 4610891"/>
              <a:gd name="connsiteY3" fmla="*/ 572932 h 3820957"/>
              <a:gd name="connsiteX4" fmla="*/ 2397922 w 4610891"/>
              <a:gd name="connsiteY4" fmla="*/ 626115 h 3820957"/>
              <a:gd name="connsiteX5" fmla="*/ 2409827 w 4610891"/>
              <a:gd name="connsiteY5" fmla="*/ 740416 h 3820957"/>
              <a:gd name="connsiteX6" fmla="*/ 2502696 w 4610891"/>
              <a:gd name="connsiteY6" fmla="*/ 973778 h 3820957"/>
              <a:gd name="connsiteX7" fmla="*/ 2550321 w 4610891"/>
              <a:gd name="connsiteY7" fmla="*/ 1085697 h 3820957"/>
              <a:gd name="connsiteX8" fmla="*/ 2476502 w 4610891"/>
              <a:gd name="connsiteY8" fmla="*/ 1152372 h 3820957"/>
              <a:gd name="connsiteX9" fmla="*/ 2468560 w 4610891"/>
              <a:gd name="connsiteY9" fmla="*/ 1192058 h 3820957"/>
              <a:gd name="connsiteX10" fmla="*/ 2517772 w 4610891"/>
              <a:gd name="connsiteY10" fmla="*/ 1281752 h 3820957"/>
              <a:gd name="connsiteX11" fmla="*/ 2543177 w 4610891"/>
              <a:gd name="connsiteY11" fmla="*/ 1447647 h 3820957"/>
              <a:gd name="connsiteX12" fmla="*/ 2655091 w 4610891"/>
              <a:gd name="connsiteY12" fmla="*/ 1514318 h 3820957"/>
              <a:gd name="connsiteX13" fmla="*/ 2857502 w 4610891"/>
              <a:gd name="connsiteY13" fmla="*/ 1523847 h 3820957"/>
              <a:gd name="connsiteX14" fmla="*/ 3093246 w 4610891"/>
              <a:gd name="connsiteY14" fmla="*/ 1635766 h 3820957"/>
              <a:gd name="connsiteX15" fmla="*/ 3243266 w 4610891"/>
              <a:gd name="connsiteY15" fmla="*/ 1528609 h 3820957"/>
              <a:gd name="connsiteX16" fmla="*/ 3359946 w 4610891"/>
              <a:gd name="connsiteY16" fmla="*/ 1561947 h 3820957"/>
              <a:gd name="connsiteX17" fmla="*/ 3393284 w 4610891"/>
              <a:gd name="connsiteY17" fmla="*/ 1621478 h 3820957"/>
              <a:gd name="connsiteX18" fmla="*/ 3438527 w 4610891"/>
              <a:gd name="connsiteY18" fmla="*/ 1626241 h 3820957"/>
              <a:gd name="connsiteX19" fmla="*/ 3557590 w 4610891"/>
              <a:gd name="connsiteY19" fmla="*/ 1547659 h 3820957"/>
              <a:gd name="connsiteX20" fmla="*/ 3586165 w 4610891"/>
              <a:gd name="connsiteY20" fmla="*/ 1547659 h 3820957"/>
              <a:gd name="connsiteX21" fmla="*/ 3601241 w 4610891"/>
              <a:gd name="connsiteY21" fmla="*/ 1590519 h 3820957"/>
              <a:gd name="connsiteX22" fmla="*/ 4500565 w 4610891"/>
              <a:gd name="connsiteY22" fmla="*/ 1778641 h 3820957"/>
              <a:gd name="connsiteX23" fmla="*/ 4610891 w 4610891"/>
              <a:gd name="connsiteY23" fmla="*/ 1824676 h 3820957"/>
              <a:gd name="connsiteX24" fmla="*/ 4004466 w 4610891"/>
              <a:gd name="connsiteY24" fmla="*/ 2754951 h 3820957"/>
              <a:gd name="connsiteX25" fmla="*/ 3888584 w 4610891"/>
              <a:gd name="connsiteY25" fmla="*/ 2704947 h 3820957"/>
              <a:gd name="connsiteX26" fmla="*/ 3852865 w 4610891"/>
              <a:gd name="connsiteY26" fmla="*/ 2783528 h 3820957"/>
              <a:gd name="connsiteX27" fmla="*/ 3548065 w 4610891"/>
              <a:gd name="connsiteY27" fmla="*/ 2876397 h 3820957"/>
              <a:gd name="connsiteX28" fmla="*/ 3255171 w 4610891"/>
              <a:gd name="connsiteY28" fmla="*/ 2859728 h 3820957"/>
              <a:gd name="connsiteX29" fmla="*/ 3148015 w 4610891"/>
              <a:gd name="connsiteY29" fmla="*/ 2897828 h 3820957"/>
              <a:gd name="connsiteX30" fmla="*/ 3212309 w 4610891"/>
              <a:gd name="connsiteY30" fmla="*/ 2966884 h 3820957"/>
              <a:gd name="connsiteX31" fmla="*/ 2909890 w 4610891"/>
              <a:gd name="connsiteY31" fmla="*/ 3250253 h 3820957"/>
              <a:gd name="connsiteX32" fmla="*/ 2919415 w 4610891"/>
              <a:gd name="connsiteY32" fmla="*/ 3269303 h 3820957"/>
              <a:gd name="connsiteX33" fmla="*/ 2867027 w 4610891"/>
              <a:gd name="connsiteY33" fmla="*/ 3345503 h 3820957"/>
              <a:gd name="connsiteX34" fmla="*/ 2843215 w 4610891"/>
              <a:gd name="connsiteY34" fmla="*/ 3343122 h 3820957"/>
              <a:gd name="connsiteX35" fmla="*/ 2721768 w 4610891"/>
              <a:gd name="connsiteY35" fmla="*/ 3464565 h 3820957"/>
              <a:gd name="connsiteX36" fmla="*/ 2584449 w 4610891"/>
              <a:gd name="connsiteY36" fmla="*/ 3820957 h 3820957"/>
              <a:gd name="connsiteX37" fmla="*/ 2309812 w 4610891"/>
              <a:gd name="connsiteY37" fmla="*/ 3540766 h 3820957"/>
              <a:gd name="connsiteX38" fmla="*/ 1427956 w 4610891"/>
              <a:gd name="connsiteY38" fmla="*/ 3351853 h 3820957"/>
              <a:gd name="connsiteX39" fmla="*/ 1407318 w 4610891"/>
              <a:gd name="connsiteY39" fmla="*/ 3319309 h 3820957"/>
              <a:gd name="connsiteX40" fmla="*/ 1228724 w 4610891"/>
              <a:gd name="connsiteY40" fmla="*/ 3393128 h 3820957"/>
              <a:gd name="connsiteX41" fmla="*/ 1193007 w 4610891"/>
              <a:gd name="connsiteY41" fmla="*/ 3338359 h 3820957"/>
              <a:gd name="connsiteX42" fmla="*/ 1052513 w 4610891"/>
              <a:gd name="connsiteY42" fmla="*/ 3290734 h 3820957"/>
              <a:gd name="connsiteX43" fmla="*/ 923925 w 4610891"/>
              <a:gd name="connsiteY43" fmla="*/ 3400272 h 3820957"/>
              <a:gd name="connsiteX44" fmla="*/ 681038 w 4610891"/>
              <a:gd name="connsiteY44" fmla="*/ 3288353 h 3820957"/>
              <a:gd name="connsiteX45" fmla="*/ 361950 w 4610891"/>
              <a:gd name="connsiteY45" fmla="*/ 3207391 h 3820957"/>
              <a:gd name="connsiteX46" fmla="*/ 295275 w 4610891"/>
              <a:gd name="connsiteY46" fmla="*/ 2950215 h 3820957"/>
              <a:gd name="connsiteX47" fmla="*/ 315120 w 4610891"/>
              <a:gd name="connsiteY47" fmla="*/ 2907353 h 3820957"/>
              <a:gd name="connsiteX48" fmla="*/ 333375 w 4610891"/>
              <a:gd name="connsiteY48" fmla="*/ 2747809 h 3820957"/>
              <a:gd name="connsiteX49" fmla="*/ 238125 w 4610891"/>
              <a:gd name="connsiteY49" fmla="*/ 2507303 h 3820957"/>
              <a:gd name="connsiteX50" fmla="*/ 54769 w 4610891"/>
              <a:gd name="connsiteY50" fmla="*/ 2259653 h 3820957"/>
              <a:gd name="connsiteX51" fmla="*/ 97632 w 4610891"/>
              <a:gd name="connsiteY51" fmla="*/ 2212028 h 3820957"/>
              <a:gd name="connsiteX52" fmla="*/ 0 w 4610891"/>
              <a:gd name="connsiteY52" fmla="*/ 1697678 h 3820957"/>
              <a:gd name="connsiteX53" fmla="*/ 336547 w 4610891"/>
              <a:gd name="connsiteY53" fmla="*/ 1491301 h 3820957"/>
              <a:gd name="connsiteX54" fmla="*/ 1102521 w 4610891"/>
              <a:gd name="connsiteY54" fmla="*/ 61758 h 3820957"/>
              <a:gd name="connsiteX55" fmla="*/ 1247777 w 4610891"/>
              <a:gd name="connsiteY55" fmla="*/ 228446 h 3820957"/>
              <a:gd name="connsiteX56" fmla="*/ 1309690 w 4610891"/>
              <a:gd name="connsiteY56" fmla="*/ 218921 h 3820957"/>
              <a:gd name="connsiteX57" fmla="*/ 1400177 w 4610891"/>
              <a:gd name="connsiteY57" fmla="*/ 104621 h 3820957"/>
              <a:gd name="connsiteX58" fmla="*/ 1538289 w 4610891"/>
              <a:gd name="connsiteY58" fmla="*/ 207014 h 3820957"/>
              <a:gd name="connsiteX59" fmla="*/ 1690689 w 4610891"/>
              <a:gd name="connsiteY59" fmla="*/ 176059 h 3820957"/>
              <a:gd name="connsiteX60" fmla="*/ 1816896 w 4610891"/>
              <a:gd name="connsiteY60" fmla="*/ 304647 h 3820957"/>
              <a:gd name="connsiteX61" fmla="*/ 1947860 w 4610891"/>
              <a:gd name="connsiteY61" fmla="*/ 383225 h 3820957"/>
              <a:gd name="connsiteX0" fmla="*/ 1947860 w 4610891"/>
              <a:gd name="connsiteY0" fmla="*/ 321467 h 3759199"/>
              <a:gd name="connsiteX1" fmla="*/ 2116934 w 4610891"/>
              <a:gd name="connsiteY1" fmla="*/ 238126 h 3759199"/>
              <a:gd name="connsiteX2" fmla="*/ 2228852 w 4610891"/>
              <a:gd name="connsiteY2" fmla="*/ 421483 h 3759199"/>
              <a:gd name="connsiteX3" fmla="*/ 2372516 w 4610891"/>
              <a:gd name="connsiteY3" fmla="*/ 511174 h 3759199"/>
              <a:gd name="connsiteX4" fmla="*/ 2397922 w 4610891"/>
              <a:gd name="connsiteY4" fmla="*/ 564357 h 3759199"/>
              <a:gd name="connsiteX5" fmla="*/ 2409827 w 4610891"/>
              <a:gd name="connsiteY5" fmla="*/ 678658 h 3759199"/>
              <a:gd name="connsiteX6" fmla="*/ 2502696 w 4610891"/>
              <a:gd name="connsiteY6" fmla="*/ 912020 h 3759199"/>
              <a:gd name="connsiteX7" fmla="*/ 2550321 w 4610891"/>
              <a:gd name="connsiteY7" fmla="*/ 1023939 h 3759199"/>
              <a:gd name="connsiteX8" fmla="*/ 2476502 w 4610891"/>
              <a:gd name="connsiteY8" fmla="*/ 1090614 h 3759199"/>
              <a:gd name="connsiteX9" fmla="*/ 2468560 w 4610891"/>
              <a:gd name="connsiteY9" fmla="*/ 1130300 h 3759199"/>
              <a:gd name="connsiteX10" fmla="*/ 2517772 w 4610891"/>
              <a:gd name="connsiteY10" fmla="*/ 1219994 h 3759199"/>
              <a:gd name="connsiteX11" fmla="*/ 2543177 w 4610891"/>
              <a:gd name="connsiteY11" fmla="*/ 1385889 h 3759199"/>
              <a:gd name="connsiteX12" fmla="*/ 2655091 w 4610891"/>
              <a:gd name="connsiteY12" fmla="*/ 1452560 h 3759199"/>
              <a:gd name="connsiteX13" fmla="*/ 2857502 w 4610891"/>
              <a:gd name="connsiteY13" fmla="*/ 1462089 h 3759199"/>
              <a:gd name="connsiteX14" fmla="*/ 3093246 w 4610891"/>
              <a:gd name="connsiteY14" fmla="*/ 1574008 h 3759199"/>
              <a:gd name="connsiteX15" fmla="*/ 3243266 w 4610891"/>
              <a:gd name="connsiteY15" fmla="*/ 1466851 h 3759199"/>
              <a:gd name="connsiteX16" fmla="*/ 3359946 w 4610891"/>
              <a:gd name="connsiteY16" fmla="*/ 1500189 h 3759199"/>
              <a:gd name="connsiteX17" fmla="*/ 3393284 w 4610891"/>
              <a:gd name="connsiteY17" fmla="*/ 1559720 h 3759199"/>
              <a:gd name="connsiteX18" fmla="*/ 3438527 w 4610891"/>
              <a:gd name="connsiteY18" fmla="*/ 1564483 h 3759199"/>
              <a:gd name="connsiteX19" fmla="*/ 3557590 w 4610891"/>
              <a:gd name="connsiteY19" fmla="*/ 1485901 h 3759199"/>
              <a:gd name="connsiteX20" fmla="*/ 3586165 w 4610891"/>
              <a:gd name="connsiteY20" fmla="*/ 1485901 h 3759199"/>
              <a:gd name="connsiteX21" fmla="*/ 3601241 w 4610891"/>
              <a:gd name="connsiteY21" fmla="*/ 1528761 h 3759199"/>
              <a:gd name="connsiteX22" fmla="*/ 4500565 w 4610891"/>
              <a:gd name="connsiteY22" fmla="*/ 1716883 h 3759199"/>
              <a:gd name="connsiteX23" fmla="*/ 4610891 w 4610891"/>
              <a:gd name="connsiteY23" fmla="*/ 1762918 h 3759199"/>
              <a:gd name="connsiteX24" fmla="*/ 4004466 w 4610891"/>
              <a:gd name="connsiteY24" fmla="*/ 2693193 h 3759199"/>
              <a:gd name="connsiteX25" fmla="*/ 3888584 w 4610891"/>
              <a:gd name="connsiteY25" fmla="*/ 2643189 h 3759199"/>
              <a:gd name="connsiteX26" fmla="*/ 3852865 w 4610891"/>
              <a:gd name="connsiteY26" fmla="*/ 2721770 h 3759199"/>
              <a:gd name="connsiteX27" fmla="*/ 3548065 w 4610891"/>
              <a:gd name="connsiteY27" fmla="*/ 2814639 h 3759199"/>
              <a:gd name="connsiteX28" fmla="*/ 3255171 w 4610891"/>
              <a:gd name="connsiteY28" fmla="*/ 2797970 h 3759199"/>
              <a:gd name="connsiteX29" fmla="*/ 3148015 w 4610891"/>
              <a:gd name="connsiteY29" fmla="*/ 2836070 h 3759199"/>
              <a:gd name="connsiteX30" fmla="*/ 3212309 w 4610891"/>
              <a:gd name="connsiteY30" fmla="*/ 2905126 h 3759199"/>
              <a:gd name="connsiteX31" fmla="*/ 2909890 w 4610891"/>
              <a:gd name="connsiteY31" fmla="*/ 3188495 h 3759199"/>
              <a:gd name="connsiteX32" fmla="*/ 2919415 w 4610891"/>
              <a:gd name="connsiteY32" fmla="*/ 3207545 h 3759199"/>
              <a:gd name="connsiteX33" fmla="*/ 2867027 w 4610891"/>
              <a:gd name="connsiteY33" fmla="*/ 3283745 h 3759199"/>
              <a:gd name="connsiteX34" fmla="*/ 2843215 w 4610891"/>
              <a:gd name="connsiteY34" fmla="*/ 3281364 h 3759199"/>
              <a:gd name="connsiteX35" fmla="*/ 2721768 w 4610891"/>
              <a:gd name="connsiteY35" fmla="*/ 3402807 h 3759199"/>
              <a:gd name="connsiteX36" fmla="*/ 2584449 w 4610891"/>
              <a:gd name="connsiteY36" fmla="*/ 3759199 h 3759199"/>
              <a:gd name="connsiteX37" fmla="*/ 2309812 w 4610891"/>
              <a:gd name="connsiteY37" fmla="*/ 3479008 h 3759199"/>
              <a:gd name="connsiteX38" fmla="*/ 1427956 w 4610891"/>
              <a:gd name="connsiteY38" fmla="*/ 3290095 h 3759199"/>
              <a:gd name="connsiteX39" fmla="*/ 1407318 w 4610891"/>
              <a:gd name="connsiteY39" fmla="*/ 3257551 h 3759199"/>
              <a:gd name="connsiteX40" fmla="*/ 1228724 w 4610891"/>
              <a:gd name="connsiteY40" fmla="*/ 3331370 h 3759199"/>
              <a:gd name="connsiteX41" fmla="*/ 1193007 w 4610891"/>
              <a:gd name="connsiteY41" fmla="*/ 3276601 h 3759199"/>
              <a:gd name="connsiteX42" fmla="*/ 1052513 w 4610891"/>
              <a:gd name="connsiteY42" fmla="*/ 3228976 h 3759199"/>
              <a:gd name="connsiteX43" fmla="*/ 923925 w 4610891"/>
              <a:gd name="connsiteY43" fmla="*/ 3338514 h 3759199"/>
              <a:gd name="connsiteX44" fmla="*/ 681038 w 4610891"/>
              <a:gd name="connsiteY44" fmla="*/ 3226595 h 3759199"/>
              <a:gd name="connsiteX45" fmla="*/ 361950 w 4610891"/>
              <a:gd name="connsiteY45" fmla="*/ 3145633 h 3759199"/>
              <a:gd name="connsiteX46" fmla="*/ 295275 w 4610891"/>
              <a:gd name="connsiteY46" fmla="*/ 2888457 h 3759199"/>
              <a:gd name="connsiteX47" fmla="*/ 315120 w 4610891"/>
              <a:gd name="connsiteY47" fmla="*/ 2845595 h 3759199"/>
              <a:gd name="connsiteX48" fmla="*/ 333375 w 4610891"/>
              <a:gd name="connsiteY48" fmla="*/ 2686051 h 3759199"/>
              <a:gd name="connsiteX49" fmla="*/ 238125 w 4610891"/>
              <a:gd name="connsiteY49" fmla="*/ 2445545 h 3759199"/>
              <a:gd name="connsiteX50" fmla="*/ 54769 w 4610891"/>
              <a:gd name="connsiteY50" fmla="*/ 2197895 h 3759199"/>
              <a:gd name="connsiteX51" fmla="*/ 97632 w 4610891"/>
              <a:gd name="connsiteY51" fmla="*/ 2150270 h 3759199"/>
              <a:gd name="connsiteX52" fmla="*/ 0 w 4610891"/>
              <a:gd name="connsiteY52" fmla="*/ 1635920 h 3759199"/>
              <a:gd name="connsiteX53" fmla="*/ 336547 w 4610891"/>
              <a:gd name="connsiteY53" fmla="*/ 1429543 h 3759199"/>
              <a:gd name="connsiteX54" fmla="*/ 1102521 w 4610891"/>
              <a:gd name="connsiteY54" fmla="*/ 0 h 3759199"/>
              <a:gd name="connsiteX55" fmla="*/ 1247777 w 4610891"/>
              <a:gd name="connsiteY55" fmla="*/ 166688 h 3759199"/>
              <a:gd name="connsiteX56" fmla="*/ 1309690 w 4610891"/>
              <a:gd name="connsiteY56" fmla="*/ 157163 h 3759199"/>
              <a:gd name="connsiteX57" fmla="*/ 1400177 w 4610891"/>
              <a:gd name="connsiteY57" fmla="*/ 42863 h 3759199"/>
              <a:gd name="connsiteX58" fmla="*/ 1538289 w 4610891"/>
              <a:gd name="connsiteY58" fmla="*/ 145256 h 3759199"/>
              <a:gd name="connsiteX59" fmla="*/ 1690689 w 4610891"/>
              <a:gd name="connsiteY59" fmla="*/ 114301 h 3759199"/>
              <a:gd name="connsiteX60" fmla="*/ 1816896 w 4610891"/>
              <a:gd name="connsiteY60" fmla="*/ 242889 h 3759199"/>
              <a:gd name="connsiteX61" fmla="*/ 1947860 w 4610891"/>
              <a:gd name="connsiteY61" fmla="*/ 321467 h 3759199"/>
              <a:gd name="connsiteX0" fmla="*/ 1947860 w 4610891"/>
              <a:gd name="connsiteY0" fmla="*/ 321467 h 3759199"/>
              <a:gd name="connsiteX1" fmla="*/ 2116934 w 4610891"/>
              <a:gd name="connsiteY1" fmla="*/ 238126 h 3759199"/>
              <a:gd name="connsiteX2" fmla="*/ 2228852 w 4610891"/>
              <a:gd name="connsiteY2" fmla="*/ 421483 h 3759199"/>
              <a:gd name="connsiteX3" fmla="*/ 2372516 w 4610891"/>
              <a:gd name="connsiteY3" fmla="*/ 511174 h 3759199"/>
              <a:gd name="connsiteX4" fmla="*/ 2397922 w 4610891"/>
              <a:gd name="connsiteY4" fmla="*/ 564357 h 3759199"/>
              <a:gd name="connsiteX5" fmla="*/ 2409827 w 4610891"/>
              <a:gd name="connsiteY5" fmla="*/ 678658 h 3759199"/>
              <a:gd name="connsiteX6" fmla="*/ 2502696 w 4610891"/>
              <a:gd name="connsiteY6" fmla="*/ 912020 h 3759199"/>
              <a:gd name="connsiteX7" fmla="*/ 2550321 w 4610891"/>
              <a:gd name="connsiteY7" fmla="*/ 1023939 h 3759199"/>
              <a:gd name="connsiteX8" fmla="*/ 2476502 w 4610891"/>
              <a:gd name="connsiteY8" fmla="*/ 1090614 h 3759199"/>
              <a:gd name="connsiteX9" fmla="*/ 2468560 w 4610891"/>
              <a:gd name="connsiteY9" fmla="*/ 1130300 h 3759199"/>
              <a:gd name="connsiteX10" fmla="*/ 2517772 w 4610891"/>
              <a:gd name="connsiteY10" fmla="*/ 1219994 h 3759199"/>
              <a:gd name="connsiteX11" fmla="*/ 2543177 w 4610891"/>
              <a:gd name="connsiteY11" fmla="*/ 1385889 h 3759199"/>
              <a:gd name="connsiteX12" fmla="*/ 2655091 w 4610891"/>
              <a:gd name="connsiteY12" fmla="*/ 1452560 h 3759199"/>
              <a:gd name="connsiteX13" fmla="*/ 2857502 w 4610891"/>
              <a:gd name="connsiteY13" fmla="*/ 1462089 h 3759199"/>
              <a:gd name="connsiteX14" fmla="*/ 3093246 w 4610891"/>
              <a:gd name="connsiteY14" fmla="*/ 1574008 h 3759199"/>
              <a:gd name="connsiteX15" fmla="*/ 3243266 w 4610891"/>
              <a:gd name="connsiteY15" fmla="*/ 1466851 h 3759199"/>
              <a:gd name="connsiteX16" fmla="*/ 3359946 w 4610891"/>
              <a:gd name="connsiteY16" fmla="*/ 1500189 h 3759199"/>
              <a:gd name="connsiteX17" fmla="*/ 3393284 w 4610891"/>
              <a:gd name="connsiteY17" fmla="*/ 1559720 h 3759199"/>
              <a:gd name="connsiteX18" fmla="*/ 3438527 w 4610891"/>
              <a:gd name="connsiteY18" fmla="*/ 1564483 h 3759199"/>
              <a:gd name="connsiteX19" fmla="*/ 3557590 w 4610891"/>
              <a:gd name="connsiteY19" fmla="*/ 1485901 h 3759199"/>
              <a:gd name="connsiteX20" fmla="*/ 3586165 w 4610891"/>
              <a:gd name="connsiteY20" fmla="*/ 1485901 h 3759199"/>
              <a:gd name="connsiteX21" fmla="*/ 3601241 w 4610891"/>
              <a:gd name="connsiteY21" fmla="*/ 1528761 h 3759199"/>
              <a:gd name="connsiteX22" fmla="*/ 4500565 w 4610891"/>
              <a:gd name="connsiteY22" fmla="*/ 1716883 h 3759199"/>
              <a:gd name="connsiteX23" fmla="*/ 4610891 w 4610891"/>
              <a:gd name="connsiteY23" fmla="*/ 1762918 h 3759199"/>
              <a:gd name="connsiteX24" fmla="*/ 4004466 w 4610891"/>
              <a:gd name="connsiteY24" fmla="*/ 2693193 h 3759199"/>
              <a:gd name="connsiteX25" fmla="*/ 3888584 w 4610891"/>
              <a:gd name="connsiteY25" fmla="*/ 2643189 h 3759199"/>
              <a:gd name="connsiteX26" fmla="*/ 3852865 w 4610891"/>
              <a:gd name="connsiteY26" fmla="*/ 2721770 h 3759199"/>
              <a:gd name="connsiteX27" fmla="*/ 3548065 w 4610891"/>
              <a:gd name="connsiteY27" fmla="*/ 2814639 h 3759199"/>
              <a:gd name="connsiteX28" fmla="*/ 3255171 w 4610891"/>
              <a:gd name="connsiteY28" fmla="*/ 2797970 h 3759199"/>
              <a:gd name="connsiteX29" fmla="*/ 3148015 w 4610891"/>
              <a:gd name="connsiteY29" fmla="*/ 2836070 h 3759199"/>
              <a:gd name="connsiteX30" fmla="*/ 3212309 w 4610891"/>
              <a:gd name="connsiteY30" fmla="*/ 2905126 h 3759199"/>
              <a:gd name="connsiteX31" fmla="*/ 2909890 w 4610891"/>
              <a:gd name="connsiteY31" fmla="*/ 3188495 h 3759199"/>
              <a:gd name="connsiteX32" fmla="*/ 2919415 w 4610891"/>
              <a:gd name="connsiteY32" fmla="*/ 3207545 h 3759199"/>
              <a:gd name="connsiteX33" fmla="*/ 2867027 w 4610891"/>
              <a:gd name="connsiteY33" fmla="*/ 3283745 h 3759199"/>
              <a:gd name="connsiteX34" fmla="*/ 2843215 w 4610891"/>
              <a:gd name="connsiteY34" fmla="*/ 3281364 h 3759199"/>
              <a:gd name="connsiteX35" fmla="*/ 2721768 w 4610891"/>
              <a:gd name="connsiteY35" fmla="*/ 3402807 h 3759199"/>
              <a:gd name="connsiteX36" fmla="*/ 2584449 w 4610891"/>
              <a:gd name="connsiteY36" fmla="*/ 3759199 h 3759199"/>
              <a:gd name="connsiteX37" fmla="*/ 2309812 w 4610891"/>
              <a:gd name="connsiteY37" fmla="*/ 3479008 h 3759199"/>
              <a:gd name="connsiteX38" fmla="*/ 1427956 w 4610891"/>
              <a:gd name="connsiteY38" fmla="*/ 3290095 h 3759199"/>
              <a:gd name="connsiteX39" fmla="*/ 1407318 w 4610891"/>
              <a:gd name="connsiteY39" fmla="*/ 3257551 h 3759199"/>
              <a:gd name="connsiteX40" fmla="*/ 1228724 w 4610891"/>
              <a:gd name="connsiteY40" fmla="*/ 3331370 h 3759199"/>
              <a:gd name="connsiteX41" fmla="*/ 1193007 w 4610891"/>
              <a:gd name="connsiteY41" fmla="*/ 3276601 h 3759199"/>
              <a:gd name="connsiteX42" fmla="*/ 1052513 w 4610891"/>
              <a:gd name="connsiteY42" fmla="*/ 3228976 h 3759199"/>
              <a:gd name="connsiteX43" fmla="*/ 923925 w 4610891"/>
              <a:gd name="connsiteY43" fmla="*/ 3338514 h 3759199"/>
              <a:gd name="connsiteX44" fmla="*/ 681038 w 4610891"/>
              <a:gd name="connsiteY44" fmla="*/ 3226595 h 3759199"/>
              <a:gd name="connsiteX45" fmla="*/ 361950 w 4610891"/>
              <a:gd name="connsiteY45" fmla="*/ 3145633 h 3759199"/>
              <a:gd name="connsiteX46" fmla="*/ 295275 w 4610891"/>
              <a:gd name="connsiteY46" fmla="*/ 2888457 h 3759199"/>
              <a:gd name="connsiteX47" fmla="*/ 315120 w 4610891"/>
              <a:gd name="connsiteY47" fmla="*/ 2845595 h 3759199"/>
              <a:gd name="connsiteX48" fmla="*/ 333375 w 4610891"/>
              <a:gd name="connsiteY48" fmla="*/ 2686051 h 3759199"/>
              <a:gd name="connsiteX49" fmla="*/ 238125 w 4610891"/>
              <a:gd name="connsiteY49" fmla="*/ 2445545 h 3759199"/>
              <a:gd name="connsiteX50" fmla="*/ 54769 w 4610891"/>
              <a:gd name="connsiteY50" fmla="*/ 2197895 h 3759199"/>
              <a:gd name="connsiteX51" fmla="*/ 97632 w 4610891"/>
              <a:gd name="connsiteY51" fmla="*/ 2150270 h 3759199"/>
              <a:gd name="connsiteX52" fmla="*/ 0 w 4610891"/>
              <a:gd name="connsiteY52" fmla="*/ 1635920 h 3759199"/>
              <a:gd name="connsiteX53" fmla="*/ 336547 w 4610891"/>
              <a:gd name="connsiteY53" fmla="*/ 1429543 h 3759199"/>
              <a:gd name="connsiteX54" fmla="*/ 1102521 w 4610891"/>
              <a:gd name="connsiteY54" fmla="*/ 0 h 3759199"/>
              <a:gd name="connsiteX55" fmla="*/ 1247777 w 4610891"/>
              <a:gd name="connsiteY55" fmla="*/ 166688 h 3759199"/>
              <a:gd name="connsiteX56" fmla="*/ 1309690 w 4610891"/>
              <a:gd name="connsiteY56" fmla="*/ 157163 h 3759199"/>
              <a:gd name="connsiteX57" fmla="*/ 1400177 w 4610891"/>
              <a:gd name="connsiteY57" fmla="*/ 42863 h 3759199"/>
              <a:gd name="connsiteX58" fmla="*/ 1538289 w 4610891"/>
              <a:gd name="connsiteY58" fmla="*/ 145256 h 3759199"/>
              <a:gd name="connsiteX59" fmla="*/ 1690689 w 4610891"/>
              <a:gd name="connsiteY59" fmla="*/ 114301 h 3759199"/>
              <a:gd name="connsiteX60" fmla="*/ 1816896 w 4610891"/>
              <a:gd name="connsiteY60" fmla="*/ 242889 h 3759199"/>
              <a:gd name="connsiteX61" fmla="*/ 1947860 w 4610891"/>
              <a:gd name="connsiteY61" fmla="*/ 321467 h 3759199"/>
              <a:gd name="connsiteX0" fmla="*/ 1947860 w 4610891"/>
              <a:gd name="connsiteY0" fmla="*/ 321467 h 3759199"/>
              <a:gd name="connsiteX1" fmla="*/ 2116934 w 4610891"/>
              <a:gd name="connsiteY1" fmla="*/ 238126 h 3759199"/>
              <a:gd name="connsiteX2" fmla="*/ 2228852 w 4610891"/>
              <a:gd name="connsiteY2" fmla="*/ 421483 h 3759199"/>
              <a:gd name="connsiteX3" fmla="*/ 2372516 w 4610891"/>
              <a:gd name="connsiteY3" fmla="*/ 511174 h 3759199"/>
              <a:gd name="connsiteX4" fmla="*/ 2397922 w 4610891"/>
              <a:gd name="connsiteY4" fmla="*/ 564357 h 3759199"/>
              <a:gd name="connsiteX5" fmla="*/ 2409827 w 4610891"/>
              <a:gd name="connsiteY5" fmla="*/ 678658 h 3759199"/>
              <a:gd name="connsiteX6" fmla="*/ 2502696 w 4610891"/>
              <a:gd name="connsiteY6" fmla="*/ 912020 h 3759199"/>
              <a:gd name="connsiteX7" fmla="*/ 2550321 w 4610891"/>
              <a:gd name="connsiteY7" fmla="*/ 1023939 h 3759199"/>
              <a:gd name="connsiteX8" fmla="*/ 2476502 w 4610891"/>
              <a:gd name="connsiteY8" fmla="*/ 1090614 h 3759199"/>
              <a:gd name="connsiteX9" fmla="*/ 2468560 w 4610891"/>
              <a:gd name="connsiteY9" fmla="*/ 1130300 h 3759199"/>
              <a:gd name="connsiteX10" fmla="*/ 2517772 w 4610891"/>
              <a:gd name="connsiteY10" fmla="*/ 1219994 h 3759199"/>
              <a:gd name="connsiteX11" fmla="*/ 2543177 w 4610891"/>
              <a:gd name="connsiteY11" fmla="*/ 1385889 h 3759199"/>
              <a:gd name="connsiteX12" fmla="*/ 2655091 w 4610891"/>
              <a:gd name="connsiteY12" fmla="*/ 1452560 h 3759199"/>
              <a:gd name="connsiteX13" fmla="*/ 2857502 w 4610891"/>
              <a:gd name="connsiteY13" fmla="*/ 1462089 h 3759199"/>
              <a:gd name="connsiteX14" fmla="*/ 3093246 w 4610891"/>
              <a:gd name="connsiteY14" fmla="*/ 1574008 h 3759199"/>
              <a:gd name="connsiteX15" fmla="*/ 3243266 w 4610891"/>
              <a:gd name="connsiteY15" fmla="*/ 1466851 h 3759199"/>
              <a:gd name="connsiteX16" fmla="*/ 3359946 w 4610891"/>
              <a:gd name="connsiteY16" fmla="*/ 1500189 h 3759199"/>
              <a:gd name="connsiteX17" fmla="*/ 3393284 w 4610891"/>
              <a:gd name="connsiteY17" fmla="*/ 1559720 h 3759199"/>
              <a:gd name="connsiteX18" fmla="*/ 3438527 w 4610891"/>
              <a:gd name="connsiteY18" fmla="*/ 1564483 h 3759199"/>
              <a:gd name="connsiteX19" fmla="*/ 3557590 w 4610891"/>
              <a:gd name="connsiteY19" fmla="*/ 1485901 h 3759199"/>
              <a:gd name="connsiteX20" fmla="*/ 3586165 w 4610891"/>
              <a:gd name="connsiteY20" fmla="*/ 1485901 h 3759199"/>
              <a:gd name="connsiteX21" fmla="*/ 3601241 w 4610891"/>
              <a:gd name="connsiteY21" fmla="*/ 1528761 h 3759199"/>
              <a:gd name="connsiteX22" fmla="*/ 4500565 w 4610891"/>
              <a:gd name="connsiteY22" fmla="*/ 1716883 h 3759199"/>
              <a:gd name="connsiteX23" fmla="*/ 4610891 w 4610891"/>
              <a:gd name="connsiteY23" fmla="*/ 1762918 h 3759199"/>
              <a:gd name="connsiteX24" fmla="*/ 4004466 w 4610891"/>
              <a:gd name="connsiteY24" fmla="*/ 2693193 h 3759199"/>
              <a:gd name="connsiteX25" fmla="*/ 3888584 w 4610891"/>
              <a:gd name="connsiteY25" fmla="*/ 2643189 h 3759199"/>
              <a:gd name="connsiteX26" fmla="*/ 3852865 w 4610891"/>
              <a:gd name="connsiteY26" fmla="*/ 2721770 h 3759199"/>
              <a:gd name="connsiteX27" fmla="*/ 3548065 w 4610891"/>
              <a:gd name="connsiteY27" fmla="*/ 2814639 h 3759199"/>
              <a:gd name="connsiteX28" fmla="*/ 3255171 w 4610891"/>
              <a:gd name="connsiteY28" fmla="*/ 2797970 h 3759199"/>
              <a:gd name="connsiteX29" fmla="*/ 3148015 w 4610891"/>
              <a:gd name="connsiteY29" fmla="*/ 2836070 h 3759199"/>
              <a:gd name="connsiteX30" fmla="*/ 3212309 w 4610891"/>
              <a:gd name="connsiteY30" fmla="*/ 2905126 h 3759199"/>
              <a:gd name="connsiteX31" fmla="*/ 2909890 w 4610891"/>
              <a:gd name="connsiteY31" fmla="*/ 3188495 h 3759199"/>
              <a:gd name="connsiteX32" fmla="*/ 2919415 w 4610891"/>
              <a:gd name="connsiteY32" fmla="*/ 3207545 h 3759199"/>
              <a:gd name="connsiteX33" fmla="*/ 2867027 w 4610891"/>
              <a:gd name="connsiteY33" fmla="*/ 3283745 h 3759199"/>
              <a:gd name="connsiteX34" fmla="*/ 2843215 w 4610891"/>
              <a:gd name="connsiteY34" fmla="*/ 3281364 h 3759199"/>
              <a:gd name="connsiteX35" fmla="*/ 2721768 w 4610891"/>
              <a:gd name="connsiteY35" fmla="*/ 3402807 h 3759199"/>
              <a:gd name="connsiteX36" fmla="*/ 2584449 w 4610891"/>
              <a:gd name="connsiteY36" fmla="*/ 3759199 h 3759199"/>
              <a:gd name="connsiteX37" fmla="*/ 2309812 w 4610891"/>
              <a:gd name="connsiteY37" fmla="*/ 3479008 h 3759199"/>
              <a:gd name="connsiteX38" fmla="*/ 1427956 w 4610891"/>
              <a:gd name="connsiteY38" fmla="*/ 3290095 h 3759199"/>
              <a:gd name="connsiteX39" fmla="*/ 1407318 w 4610891"/>
              <a:gd name="connsiteY39" fmla="*/ 3257551 h 3759199"/>
              <a:gd name="connsiteX40" fmla="*/ 1228724 w 4610891"/>
              <a:gd name="connsiteY40" fmla="*/ 3331370 h 3759199"/>
              <a:gd name="connsiteX41" fmla="*/ 1193007 w 4610891"/>
              <a:gd name="connsiteY41" fmla="*/ 3276601 h 3759199"/>
              <a:gd name="connsiteX42" fmla="*/ 1052513 w 4610891"/>
              <a:gd name="connsiteY42" fmla="*/ 3228976 h 3759199"/>
              <a:gd name="connsiteX43" fmla="*/ 923925 w 4610891"/>
              <a:gd name="connsiteY43" fmla="*/ 3338514 h 3759199"/>
              <a:gd name="connsiteX44" fmla="*/ 681038 w 4610891"/>
              <a:gd name="connsiteY44" fmla="*/ 3226595 h 3759199"/>
              <a:gd name="connsiteX45" fmla="*/ 361950 w 4610891"/>
              <a:gd name="connsiteY45" fmla="*/ 3145633 h 3759199"/>
              <a:gd name="connsiteX46" fmla="*/ 295275 w 4610891"/>
              <a:gd name="connsiteY46" fmla="*/ 2888457 h 3759199"/>
              <a:gd name="connsiteX47" fmla="*/ 315120 w 4610891"/>
              <a:gd name="connsiteY47" fmla="*/ 2845595 h 3759199"/>
              <a:gd name="connsiteX48" fmla="*/ 333375 w 4610891"/>
              <a:gd name="connsiteY48" fmla="*/ 2686051 h 3759199"/>
              <a:gd name="connsiteX49" fmla="*/ 238125 w 4610891"/>
              <a:gd name="connsiteY49" fmla="*/ 2445545 h 3759199"/>
              <a:gd name="connsiteX50" fmla="*/ 54769 w 4610891"/>
              <a:gd name="connsiteY50" fmla="*/ 2197895 h 3759199"/>
              <a:gd name="connsiteX51" fmla="*/ 97632 w 4610891"/>
              <a:gd name="connsiteY51" fmla="*/ 2150270 h 3759199"/>
              <a:gd name="connsiteX52" fmla="*/ 0 w 4610891"/>
              <a:gd name="connsiteY52" fmla="*/ 1635920 h 3759199"/>
              <a:gd name="connsiteX53" fmla="*/ 336547 w 4610891"/>
              <a:gd name="connsiteY53" fmla="*/ 1429543 h 3759199"/>
              <a:gd name="connsiteX54" fmla="*/ 1102521 w 4610891"/>
              <a:gd name="connsiteY54" fmla="*/ 0 h 3759199"/>
              <a:gd name="connsiteX55" fmla="*/ 1247777 w 4610891"/>
              <a:gd name="connsiteY55" fmla="*/ 166688 h 3759199"/>
              <a:gd name="connsiteX56" fmla="*/ 1309690 w 4610891"/>
              <a:gd name="connsiteY56" fmla="*/ 157163 h 3759199"/>
              <a:gd name="connsiteX57" fmla="*/ 1400177 w 4610891"/>
              <a:gd name="connsiteY57" fmla="*/ 42863 h 3759199"/>
              <a:gd name="connsiteX58" fmla="*/ 1538289 w 4610891"/>
              <a:gd name="connsiteY58" fmla="*/ 145256 h 3759199"/>
              <a:gd name="connsiteX59" fmla="*/ 1690689 w 4610891"/>
              <a:gd name="connsiteY59" fmla="*/ 114301 h 3759199"/>
              <a:gd name="connsiteX60" fmla="*/ 1816896 w 4610891"/>
              <a:gd name="connsiteY60" fmla="*/ 242889 h 3759199"/>
              <a:gd name="connsiteX61" fmla="*/ 1947860 w 4610891"/>
              <a:gd name="connsiteY61" fmla="*/ 321467 h 3759199"/>
              <a:gd name="connsiteX0" fmla="*/ 1947860 w 4610891"/>
              <a:gd name="connsiteY0" fmla="*/ 477868 h 3915600"/>
              <a:gd name="connsiteX1" fmla="*/ 2116934 w 4610891"/>
              <a:gd name="connsiteY1" fmla="*/ 394527 h 3915600"/>
              <a:gd name="connsiteX2" fmla="*/ 2228852 w 4610891"/>
              <a:gd name="connsiteY2" fmla="*/ 577884 h 3915600"/>
              <a:gd name="connsiteX3" fmla="*/ 2372516 w 4610891"/>
              <a:gd name="connsiteY3" fmla="*/ 667575 h 3915600"/>
              <a:gd name="connsiteX4" fmla="*/ 2397922 w 4610891"/>
              <a:gd name="connsiteY4" fmla="*/ 720758 h 3915600"/>
              <a:gd name="connsiteX5" fmla="*/ 2409827 w 4610891"/>
              <a:gd name="connsiteY5" fmla="*/ 835059 h 3915600"/>
              <a:gd name="connsiteX6" fmla="*/ 2502696 w 4610891"/>
              <a:gd name="connsiteY6" fmla="*/ 1068421 h 3915600"/>
              <a:gd name="connsiteX7" fmla="*/ 2550321 w 4610891"/>
              <a:gd name="connsiteY7" fmla="*/ 1180340 h 3915600"/>
              <a:gd name="connsiteX8" fmla="*/ 2476502 w 4610891"/>
              <a:gd name="connsiteY8" fmla="*/ 1247015 h 3915600"/>
              <a:gd name="connsiteX9" fmla="*/ 2468560 w 4610891"/>
              <a:gd name="connsiteY9" fmla="*/ 1286701 h 3915600"/>
              <a:gd name="connsiteX10" fmla="*/ 2517772 w 4610891"/>
              <a:gd name="connsiteY10" fmla="*/ 1376395 h 3915600"/>
              <a:gd name="connsiteX11" fmla="*/ 2543177 w 4610891"/>
              <a:gd name="connsiteY11" fmla="*/ 1542290 h 3915600"/>
              <a:gd name="connsiteX12" fmla="*/ 2655091 w 4610891"/>
              <a:gd name="connsiteY12" fmla="*/ 1608961 h 3915600"/>
              <a:gd name="connsiteX13" fmla="*/ 2857502 w 4610891"/>
              <a:gd name="connsiteY13" fmla="*/ 1618490 h 3915600"/>
              <a:gd name="connsiteX14" fmla="*/ 3093246 w 4610891"/>
              <a:gd name="connsiteY14" fmla="*/ 1730409 h 3915600"/>
              <a:gd name="connsiteX15" fmla="*/ 3243266 w 4610891"/>
              <a:gd name="connsiteY15" fmla="*/ 1623252 h 3915600"/>
              <a:gd name="connsiteX16" fmla="*/ 3359946 w 4610891"/>
              <a:gd name="connsiteY16" fmla="*/ 1656590 h 3915600"/>
              <a:gd name="connsiteX17" fmla="*/ 3393284 w 4610891"/>
              <a:gd name="connsiteY17" fmla="*/ 1716121 h 3915600"/>
              <a:gd name="connsiteX18" fmla="*/ 3438527 w 4610891"/>
              <a:gd name="connsiteY18" fmla="*/ 1720884 h 3915600"/>
              <a:gd name="connsiteX19" fmla="*/ 3557590 w 4610891"/>
              <a:gd name="connsiteY19" fmla="*/ 1642302 h 3915600"/>
              <a:gd name="connsiteX20" fmla="*/ 3586165 w 4610891"/>
              <a:gd name="connsiteY20" fmla="*/ 1642302 h 3915600"/>
              <a:gd name="connsiteX21" fmla="*/ 3601241 w 4610891"/>
              <a:gd name="connsiteY21" fmla="*/ 1685162 h 3915600"/>
              <a:gd name="connsiteX22" fmla="*/ 4500565 w 4610891"/>
              <a:gd name="connsiteY22" fmla="*/ 1873284 h 3915600"/>
              <a:gd name="connsiteX23" fmla="*/ 4610891 w 4610891"/>
              <a:gd name="connsiteY23" fmla="*/ 1919319 h 3915600"/>
              <a:gd name="connsiteX24" fmla="*/ 4004466 w 4610891"/>
              <a:gd name="connsiteY24" fmla="*/ 2849594 h 3915600"/>
              <a:gd name="connsiteX25" fmla="*/ 3888584 w 4610891"/>
              <a:gd name="connsiteY25" fmla="*/ 2799590 h 3915600"/>
              <a:gd name="connsiteX26" fmla="*/ 3852865 w 4610891"/>
              <a:gd name="connsiteY26" fmla="*/ 2878171 h 3915600"/>
              <a:gd name="connsiteX27" fmla="*/ 3548065 w 4610891"/>
              <a:gd name="connsiteY27" fmla="*/ 2971040 h 3915600"/>
              <a:gd name="connsiteX28" fmla="*/ 3255171 w 4610891"/>
              <a:gd name="connsiteY28" fmla="*/ 2954371 h 3915600"/>
              <a:gd name="connsiteX29" fmla="*/ 3148015 w 4610891"/>
              <a:gd name="connsiteY29" fmla="*/ 2992471 h 3915600"/>
              <a:gd name="connsiteX30" fmla="*/ 3212309 w 4610891"/>
              <a:gd name="connsiteY30" fmla="*/ 3061527 h 3915600"/>
              <a:gd name="connsiteX31" fmla="*/ 2909890 w 4610891"/>
              <a:gd name="connsiteY31" fmla="*/ 3344896 h 3915600"/>
              <a:gd name="connsiteX32" fmla="*/ 2919415 w 4610891"/>
              <a:gd name="connsiteY32" fmla="*/ 3363946 h 3915600"/>
              <a:gd name="connsiteX33" fmla="*/ 2867027 w 4610891"/>
              <a:gd name="connsiteY33" fmla="*/ 3440146 h 3915600"/>
              <a:gd name="connsiteX34" fmla="*/ 2843215 w 4610891"/>
              <a:gd name="connsiteY34" fmla="*/ 3437765 h 3915600"/>
              <a:gd name="connsiteX35" fmla="*/ 2721768 w 4610891"/>
              <a:gd name="connsiteY35" fmla="*/ 3559208 h 3915600"/>
              <a:gd name="connsiteX36" fmla="*/ 2584449 w 4610891"/>
              <a:gd name="connsiteY36" fmla="*/ 3915600 h 3915600"/>
              <a:gd name="connsiteX37" fmla="*/ 2309812 w 4610891"/>
              <a:gd name="connsiteY37" fmla="*/ 3635409 h 3915600"/>
              <a:gd name="connsiteX38" fmla="*/ 1427956 w 4610891"/>
              <a:gd name="connsiteY38" fmla="*/ 3446496 h 3915600"/>
              <a:gd name="connsiteX39" fmla="*/ 1407318 w 4610891"/>
              <a:gd name="connsiteY39" fmla="*/ 3413952 h 3915600"/>
              <a:gd name="connsiteX40" fmla="*/ 1228724 w 4610891"/>
              <a:gd name="connsiteY40" fmla="*/ 3487771 h 3915600"/>
              <a:gd name="connsiteX41" fmla="*/ 1193007 w 4610891"/>
              <a:gd name="connsiteY41" fmla="*/ 3433002 h 3915600"/>
              <a:gd name="connsiteX42" fmla="*/ 1052513 w 4610891"/>
              <a:gd name="connsiteY42" fmla="*/ 3385377 h 3915600"/>
              <a:gd name="connsiteX43" fmla="*/ 923925 w 4610891"/>
              <a:gd name="connsiteY43" fmla="*/ 3494915 h 3915600"/>
              <a:gd name="connsiteX44" fmla="*/ 681038 w 4610891"/>
              <a:gd name="connsiteY44" fmla="*/ 3382996 h 3915600"/>
              <a:gd name="connsiteX45" fmla="*/ 361950 w 4610891"/>
              <a:gd name="connsiteY45" fmla="*/ 3302034 h 3915600"/>
              <a:gd name="connsiteX46" fmla="*/ 295275 w 4610891"/>
              <a:gd name="connsiteY46" fmla="*/ 3044858 h 3915600"/>
              <a:gd name="connsiteX47" fmla="*/ 315120 w 4610891"/>
              <a:gd name="connsiteY47" fmla="*/ 3001996 h 3915600"/>
              <a:gd name="connsiteX48" fmla="*/ 333375 w 4610891"/>
              <a:gd name="connsiteY48" fmla="*/ 2842452 h 3915600"/>
              <a:gd name="connsiteX49" fmla="*/ 238125 w 4610891"/>
              <a:gd name="connsiteY49" fmla="*/ 2601946 h 3915600"/>
              <a:gd name="connsiteX50" fmla="*/ 54769 w 4610891"/>
              <a:gd name="connsiteY50" fmla="*/ 2354296 h 3915600"/>
              <a:gd name="connsiteX51" fmla="*/ 97632 w 4610891"/>
              <a:gd name="connsiteY51" fmla="*/ 2306671 h 3915600"/>
              <a:gd name="connsiteX52" fmla="*/ 0 w 4610891"/>
              <a:gd name="connsiteY52" fmla="*/ 1792321 h 3915600"/>
              <a:gd name="connsiteX53" fmla="*/ 336547 w 4610891"/>
              <a:gd name="connsiteY53" fmla="*/ 1585944 h 3915600"/>
              <a:gd name="connsiteX54" fmla="*/ 926309 w 4610891"/>
              <a:gd name="connsiteY54" fmla="*/ 89727 h 3915600"/>
              <a:gd name="connsiteX55" fmla="*/ 1102521 w 4610891"/>
              <a:gd name="connsiteY55" fmla="*/ 156401 h 3915600"/>
              <a:gd name="connsiteX56" fmla="*/ 1247777 w 4610891"/>
              <a:gd name="connsiteY56" fmla="*/ 323089 h 3915600"/>
              <a:gd name="connsiteX57" fmla="*/ 1309690 w 4610891"/>
              <a:gd name="connsiteY57" fmla="*/ 313564 h 3915600"/>
              <a:gd name="connsiteX58" fmla="*/ 1400177 w 4610891"/>
              <a:gd name="connsiteY58" fmla="*/ 199264 h 3915600"/>
              <a:gd name="connsiteX59" fmla="*/ 1538289 w 4610891"/>
              <a:gd name="connsiteY59" fmla="*/ 301657 h 3915600"/>
              <a:gd name="connsiteX60" fmla="*/ 1690689 w 4610891"/>
              <a:gd name="connsiteY60" fmla="*/ 270702 h 3915600"/>
              <a:gd name="connsiteX61" fmla="*/ 1816896 w 4610891"/>
              <a:gd name="connsiteY61" fmla="*/ 399290 h 3915600"/>
              <a:gd name="connsiteX62" fmla="*/ 1947860 w 4610891"/>
              <a:gd name="connsiteY62" fmla="*/ 477868 h 3915600"/>
              <a:gd name="connsiteX0" fmla="*/ 1947860 w 4610891"/>
              <a:gd name="connsiteY0" fmla="*/ 395342 h 3833074"/>
              <a:gd name="connsiteX1" fmla="*/ 2116934 w 4610891"/>
              <a:gd name="connsiteY1" fmla="*/ 312001 h 3833074"/>
              <a:gd name="connsiteX2" fmla="*/ 2228852 w 4610891"/>
              <a:gd name="connsiteY2" fmla="*/ 495358 h 3833074"/>
              <a:gd name="connsiteX3" fmla="*/ 2372516 w 4610891"/>
              <a:gd name="connsiteY3" fmla="*/ 585049 h 3833074"/>
              <a:gd name="connsiteX4" fmla="*/ 2397922 w 4610891"/>
              <a:gd name="connsiteY4" fmla="*/ 638232 h 3833074"/>
              <a:gd name="connsiteX5" fmla="*/ 2409827 w 4610891"/>
              <a:gd name="connsiteY5" fmla="*/ 752533 h 3833074"/>
              <a:gd name="connsiteX6" fmla="*/ 2502696 w 4610891"/>
              <a:gd name="connsiteY6" fmla="*/ 985895 h 3833074"/>
              <a:gd name="connsiteX7" fmla="*/ 2550321 w 4610891"/>
              <a:gd name="connsiteY7" fmla="*/ 1097814 h 3833074"/>
              <a:gd name="connsiteX8" fmla="*/ 2476502 w 4610891"/>
              <a:gd name="connsiteY8" fmla="*/ 1164489 h 3833074"/>
              <a:gd name="connsiteX9" fmla="*/ 2468560 w 4610891"/>
              <a:gd name="connsiteY9" fmla="*/ 1204175 h 3833074"/>
              <a:gd name="connsiteX10" fmla="*/ 2517772 w 4610891"/>
              <a:gd name="connsiteY10" fmla="*/ 1293869 h 3833074"/>
              <a:gd name="connsiteX11" fmla="*/ 2543177 w 4610891"/>
              <a:gd name="connsiteY11" fmla="*/ 1459764 h 3833074"/>
              <a:gd name="connsiteX12" fmla="*/ 2655091 w 4610891"/>
              <a:gd name="connsiteY12" fmla="*/ 1526435 h 3833074"/>
              <a:gd name="connsiteX13" fmla="*/ 2857502 w 4610891"/>
              <a:gd name="connsiteY13" fmla="*/ 1535964 h 3833074"/>
              <a:gd name="connsiteX14" fmla="*/ 3093246 w 4610891"/>
              <a:gd name="connsiteY14" fmla="*/ 1647883 h 3833074"/>
              <a:gd name="connsiteX15" fmla="*/ 3243266 w 4610891"/>
              <a:gd name="connsiteY15" fmla="*/ 1540726 h 3833074"/>
              <a:gd name="connsiteX16" fmla="*/ 3359946 w 4610891"/>
              <a:gd name="connsiteY16" fmla="*/ 1574064 h 3833074"/>
              <a:gd name="connsiteX17" fmla="*/ 3393284 w 4610891"/>
              <a:gd name="connsiteY17" fmla="*/ 1633595 h 3833074"/>
              <a:gd name="connsiteX18" fmla="*/ 3438527 w 4610891"/>
              <a:gd name="connsiteY18" fmla="*/ 1638358 h 3833074"/>
              <a:gd name="connsiteX19" fmla="*/ 3557590 w 4610891"/>
              <a:gd name="connsiteY19" fmla="*/ 1559776 h 3833074"/>
              <a:gd name="connsiteX20" fmla="*/ 3586165 w 4610891"/>
              <a:gd name="connsiteY20" fmla="*/ 1559776 h 3833074"/>
              <a:gd name="connsiteX21" fmla="*/ 3601241 w 4610891"/>
              <a:gd name="connsiteY21" fmla="*/ 1602636 h 3833074"/>
              <a:gd name="connsiteX22" fmla="*/ 4500565 w 4610891"/>
              <a:gd name="connsiteY22" fmla="*/ 1790758 h 3833074"/>
              <a:gd name="connsiteX23" fmla="*/ 4610891 w 4610891"/>
              <a:gd name="connsiteY23" fmla="*/ 1836793 h 3833074"/>
              <a:gd name="connsiteX24" fmla="*/ 4004466 w 4610891"/>
              <a:gd name="connsiteY24" fmla="*/ 2767068 h 3833074"/>
              <a:gd name="connsiteX25" fmla="*/ 3888584 w 4610891"/>
              <a:gd name="connsiteY25" fmla="*/ 2717064 h 3833074"/>
              <a:gd name="connsiteX26" fmla="*/ 3852865 w 4610891"/>
              <a:gd name="connsiteY26" fmla="*/ 2795645 h 3833074"/>
              <a:gd name="connsiteX27" fmla="*/ 3548065 w 4610891"/>
              <a:gd name="connsiteY27" fmla="*/ 2888514 h 3833074"/>
              <a:gd name="connsiteX28" fmla="*/ 3255171 w 4610891"/>
              <a:gd name="connsiteY28" fmla="*/ 2871845 h 3833074"/>
              <a:gd name="connsiteX29" fmla="*/ 3148015 w 4610891"/>
              <a:gd name="connsiteY29" fmla="*/ 2909945 h 3833074"/>
              <a:gd name="connsiteX30" fmla="*/ 3212309 w 4610891"/>
              <a:gd name="connsiteY30" fmla="*/ 2979001 h 3833074"/>
              <a:gd name="connsiteX31" fmla="*/ 2909890 w 4610891"/>
              <a:gd name="connsiteY31" fmla="*/ 3262370 h 3833074"/>
              <a:gd name="connsiteX32" fmla="*/ 2919415 w 4610891"/>
              <a:gd name="connsiteY32" fmla="*/ 3281420 h 3833074"/>
              <a:gd name="connsiteX33" fmla="*/ 2867027 w 4610891"/>
              <a:gd name="connsiteY33" fmla="*/ 3357620 h 3833074"/>
              <a:gd name="connsiteX34" fmla="*/ 2843215 w 4610891"/>
              <a:gd name="connsiteY34" fmla="*/ 3355239 h 3833074"/>
              <a:gd name="connsiteX35" fmla="*/ 2721768 w 4610891"/>
              <a:gd name="connsiteY35" fmla="*/ 3476682 h 3833074"/>
              <a:gd name="connsiteX36" fmla="*/ 2584449 w 4610891"/>
              <a:gd name="connsiteY36" fmla="*/ 3833074 h 3833074"/>
              <a:gd name="connsiteX37" fmla="*/ 2309812 w 4610891"/>
              <a:gd name="connsiteY37" fmla="*/ 3552883 h 3833074"/>
              <a:gd name="connsiteX38" fmla="*/ 1427956 w 4610891"/>
              <a:gd name="connsiteY38" fmla="*/ 3363970 h 3833074"/>
              <a:gd name="connsiteX39" fmla="*/ 1407318 w 4610891"/>
              <a:gd name="connsiteY39" fmla="*/ 3331426 h 3833074"/>
              <a:gd name="connsiteX40" fmla="*/ 1228724 w 4610891"/>
              <a:gd name="connsiteY40" fmla="*/ 3405245 h 3833074"/>
              <a:gd name="connsiteX41" fmla="*/ 1193007 w 4610891"/>
              <a:gd name="connsiteY41" fmla="*/ 3350476 h 3833074"/>
              <a:gd name="connsiteX42" fmla="*/ 1052513 w 4610891"/>
              <a:gd name="connsiteY42" fmla="*/ 3302851 h 3833074"/>
              <a:gd name="connsiteX43" fmla="*/ 923925 w 4610891"/>
              <a:gd name="connsiteY43" fmla="*/ 3412389 h 3833074"/>
              <a:gd name="connsiteX44" fmla="*/ 681038 w 4610891"/>
              <a:gd name="connsiteY44" fmla="*/ 3300470 h 3833074"/>
              <a:gd name="connsiteX45" fmla="*/ 361950 w 4610891"/>
              <a:gd name="connsiteY45" fmla="*/ 3219508 h 3833074"/>
              <a:gd name="connsiteX46" fmla="*/ 295275 w 4610891"/>
              <a:gd name="connsiteY46" fmla="*/ 2962332 h 3833074"/>
              <a:gd name="connsiteX47" fmla="*/ 315120 w 4610891"/>
              <a:gd name="connsiteY47" fmla="*/ 2919470 h 3833074"/>
              <a:gd name="connsiteX48" fmla="*/ 333375 w 4610891"/>
              <a:gd name="connsiteY48" fmla="*/ 2759926 h 3833074"/>
              <a:gd name="connsiteX49" fmla="*/ 238125 w 4610891"/>
              <a:gd name="connsiteY49" fmla="*/ 2519420 h 3833074"/>
              <a:gd name="connsiteX50" fmla="*/ 54769 w 4610891"/>
              <a:gd name="connsiteY50" fmla="*/ 2271770 h 3833074"/>
              <a:gd name="connsiteX51" fmla="*/ 97632 w 4610891"/>
              <a:gd name="connsiteY51" fmla="*/ 2224145 h 3833074"/>
              <a:gd name="connsiteX52" fmla="*/ 0 w 4610891"/>
              <a:gd name="connsiteY52" fmla="*/ 1709795 h 3833074"/>
              <a:gd name="connsiteX53" fmla="*/ 336547 w 4610891"/>
              <a:gd name="connsiteY53" fmla="*/ 1503418 h 3833074"/>
              <a:gd name="connsiteX54" fmla="*/ 926309 w 4610891"/>
              <a:gd name="connsiteY54" fmla="*/ 7201 h 3833074"/>
              <a:gd name="connsiteX55" fmla="*/ 1102521 w 4610891"/>
              <a:gd name="connsiteY55" fmla="*/ 73875 h 3833074"/>
              <a:gd name="connsiteX56" fmla="*/ 1247777 w 4610891"/>
              <a:gd name="connsiteY56" fmla="*/ 240563 h 3833074"/>
              <a:gd name="connsiteX57" fmla="*/ 1309690 w 4610891"/>
              <a:gd name="connsiteY57" fmla="*/ 231038 h 3833074"/>
              <a:gd name="connsiteX58" fmla="*/ 1400177 w 4610891"/>
              <a:gd name="connsiteY58" fmla="*/ 116738 h 3833074"/>
              <a:gd name="connsiteX59" fmla="*/ 1538289 w 4610891"/>
              <a:gd name="connsiteY59" fmla="*/ 219131 h 3833074"/>
              <a:gd name="connsiteX60" fmla="*/ 1690689 w 4610891"/>
              <a:gd name="connsiteY60" fmla="*/ 188176 h 3833074"/>
              <a:gd name="connsiteX61" fmla="*/ 1816896 w 4610891"/>
              <a:gd name="connsiteY61" fmla="*/ 316764 h 3833074"/>
              <a:gd name="connsiteX62" fmla="*/ 1947860 w 4610891"/>
              <a:gd name="connsiteY62" fmla="*/ 395342 h 3833074"/>
              <a:gd name="connsiteX0" fmla="*/ 1947860 w 4610891"/>
              <a:gd name="connsiteY0" fmla="*/ 396615 h 3834347"/>
              <a:gd name="connsiteX1" fmla="*/ 2116934 w 4610891"/>
              <a:gd name="connsiteY1" fmla="*/ 313274 h 3834347"/>
              <a:gd name="connsiteX2" fmla="*/ 2228852 w 4610891"/>
              <a:gd name="connsiteY2" fmla="*/ 496631 h 3834347"/>
              <a:gd name="connsiteX3" fmla="*/ 2372516 w 4610891"/>
              <a:gd name="connsiteY3" fmla="*/ 586322 h 3834347"/>
              <a:gd name="connsiteX4" fmla="*/ 2397922 w 4610891"/>
              <a:gd name="connsiteY4" fmla="*/ 639505 h 3834347"/>
              <a:gd name="connsiteX5" fmla="*/ 2409827 w 4610891"/>
              <a:gd name="connsiteY5" fmla="*/ 753806 h 3834347"/>
              <a:gd name="connsiteX6" fmla="*/ 2502696 w 4610891"/>
              <a:gd name="connsiteY6" fmla="*/ 987168 h 3834347"/>
              <a:gd name="connsiteX7" fmla="*/ 2550321 w 4610891"/>
              <a:gd name="connsiteY7" fmla="*/ 1099087 h 3834347"/>
              <a:gd name="connsiteX8" fmla="*/ 2476502 w 4610891"/>
              <a:gd name="connsiteY8" fmla="*/ 1165762 h 3834347"/>
              <a:gd name="connsiteX9" fmla="*/ 2468560 w 4610891"/>
              <a:gd name="connsiteY9" fmla="*/ 1205448 h 3834347"/>
              <a:gd name="connsiteX10" fmla="*/ 2517772 w 4610891"/>
              <a:gd name="connsiteY10" fmla="*/ 1295142 h 3834347"/>
              <a:gd name="connsiteX11" fmla="*/ 2543177 w 4610891"/>
              <a:gd name="connsiteY11" fmla="*/ 1461037 h 3834347"/>
              <a:gd name="connsiteX12" fmla="*/ 2655091 w 4610891"/>
              <a:gd name="connsiteY12" fmla="*/ 1527708 h 3834347"/>
              <a:gd name="connsiteX13" fmla="*/ 2857502 w 4610891"/>
              <a:gd name="connsiteY13" fmla="*/ 1537237 h 3834347"/>
              <a:gd name="connsiteX14" fmla="*/ 3093246 w 4610891"/>
              <a:gd name="connsiteY14" fmla="*/ 1649156 h 3834347"/>
              <a:gd name="connsiteX15" fmla="*/ 3243266 w 4610891"/>
              <a:gd name="connsiteY15" fmla="*/ 1541999 h 3834347"/>
              <a:gd name="connsiteX16" fmla="*/ 3359946 w 4610891"/>
              <a:gd name="connsiteY16" fmla="*/ 1575337 h 3834347"/>
              <a:gd name="connsiteX17" fmla="*/ 3393284 w 4610891"/>
              <a:gd name="connsiteY17" fmla="*/ 1634868 h 3834347"/>
              <a:gd name="connsiteX18" fmla="*/ 3438527 w 4610891"/>
              <a:gd name="connsiteY18" fmla="*/ 1639631 h 3834347"/>
              <a:gd name="connsiteX19" fmla="*/ 3557590 w 4610891"/>
              <a:gd name="connsiteY19" fmla="*/ 1561049 h 3834347"/>
              <a:gd name="connsiteX20" fmla="*/ 3586165 w 4610891"/>
              <a:gd name="connsiteY20" fmla="*/ 1561049 h 3834347"/>
              <a:gd name="connsiteX21" fmla="*/ 3601241 w 4610891"/>
              <a:gd name="connsiteY21" fmla="*/ 1603909 h 3834347"/>
              <a:gd name="connsiteX22" fmla="*/ 4500565 w 4610891"/>
              <a:gd name="connsiteY22" fmla="*/ 1792031 h 3834347"/>
              <a:gd name="connsiteX23" fmla="*/ 4610891 w 4610891"/>
              <a:gd name="connsiteY23" fmla="*/ 1838066 h 3834347"/>
              <a:gd name="connsiteX24" fmla="*/ 4004466 w 4610891"/>
              <a:gd name="connsiteY24" fmla="*/ 2768341 h 3834347"/>
              <a:gd name="connsiteX25" fmla="*/ 3888584 w 4610891"/>
              <a:gd name="connsiteY25" fmla="*/ 2718337 h 3834347"/>
              <a:gd name="connsiteX26" fmla="*/ 3852865 w 4610891"/>
              <a:gd name="connsiteY26" fmla="*/ 2796918 h 3834347"/>
              <a:gd name="connsiteX27" fmla="*/ 3548065 w 4610891"/>
              <a:gd name="connsiteY27" fmla="*/ 2889787 h 3834347"/>
              <a:gd name="connsiteX28" fmla="*/ 3255171 w 4610891"/>
              <a:gd name="connsiteY28" fmla="*/ 2873118 h 3834347"/>
              <a:gd name="connsiteX29" fmla="*/ 3148015 w 4610891"/>
              <a:gd name="connsiteY29" fmla="*/ 2911218 h 3834347"/>
              <a:gd name="connsiteX30" fmla="*/ 3212309 w 4610891"/>
              <a:gd name="connsiteY30" fmla="*/ 2980274 h 3834347"/>
              <a:gd name="connsiteX31" fmla="*/ 2909890 w 4610891"/>
              <a:gd name="connsiteY31" fmla="*/ 3263643 h 3834347"/>
              <a:gd name="connsiteX32" fmla="*/ 2919415 w 4610891"/>
              <a:gd name="connsiteY32" fmla="*/ 3282693 h 3834347"/>
              <a:gd name="connsiteX33" fmla="*/ 2867027 w 4610891"/>
              <a:gd name="connsiteY33" fmla="*/ 3358893 h 3834347"/>
              <a:gd name="connsiteX34" fmla="*/ 2843215 w 4610891"/>
              <a:gd name="connsiteY34" fmla="*/ 3356512 h 3834347"/>
              <a:gd name="connsiteX35" fmla="*/ 2721768 w 4610891"/>
              <a:gd name="connsiteY35" fmla="*/ 3477955 h 3834347"/>
              <a:gd name="connsiteX36" fmla="*/ 2584449 w 4610891"/>
              <a:gd name="connsiteY36" fmla="*/ 3834347 h 3834347"/>
              <a:gd name="connsiteX37" fmla="*/ 2309812 w 4610891"/>
              <a:gd name="connsiteY37" fmla="*/ 3554156 h 3834347"/>
              <a:gd name="connsiteX38" fmla="*/ 1427956 w 4610891"/>
              <a:gd name="connsiteY38" fmla="*/ 3365243 h 3834347"/>
              <a:gd name="connsiteX39" fmla="*/ 1407318 w 4610891"/>
              <a:gd name="connsiteY39" fmla="*/ 3332699 h 3834347"/>
              <a:gd name="connsiteX40" fmla="*/ 1228724 w 4610891"/>
              <a:gd name="connsiteY40" fmla="*/ 3406518 h 3834347"/>
              <a:gd name="connsiteX41" fmla="*/ 1193007 w 4610891"/>
              <a:gd name="connsiteY41" fmla="*/ 3351749 h 3834347"/>
              <a:gd name="connsiteX42" fmla="*/ 1052513 w 4610891"/>
              <a:gd name="connsiteY42" fmla="*/ 3304124 h 3834347"/>
              <a:gd name="connsiteX43" fmla="*/ 923925 w 4610891"/>
              <a:gd name="connsiteY43" fmla="*/ 3413662 h 3834347"/>
              <a:gd name="connsiteX44" fmla="*/ 681038 w 4610891"/>
              <a:gd name="connsiteY44" fmla="*/ 3301743 h 3834347"/>
              <a:gd name="connsiteX45" fmla="*/ 361950 w 4610891"/>
              <a:gd name="connsiteY45" fmla="*/ 3220781 h 3834347"/>
              <a:gd name="connsiteX46" fmla="*/ 295275 w 4610891"/>
              <a:gd name="connsiteY46" fmla="*/ 2963605 h 3834347"/>
              <a:gd name="connsiteX47" fmla="*/ 315120 w 4610891"/>
              <a:gd name="connsiteY47" fmla="*/ 2920743 h 3834347"/>
              <a:gd name="connsiteX48" fmla="*/ 333375 w 4610891"/>
              <a:gd name="connsiteY48" fmla="*/ 2761199 h 3834347"/>
              <a:gd name="connsiteX49" fmla="*/ 238125 w 4610891"/>
              <a:gd name="connsiteY49" fmla="*/ 2520693 h 3834347"/>
              <a:gd name="connsiteX50" fmla="*/ 54769 w 4610891"/>
              <a:gd name="connsiteY50" fmla="*/ 2273043 h 3834347"/>
              <a:gd name="connsiteX51" fmla="*/ 97632 w 4610891"/>
              <a:gd name="connsiteY51" fmla="*/ 2225418 h 3834347"/>
              <a:gd name="connsiteX52" fmla="*/ 0 w 4610891"/>
              <a:gd name="connsiteY52" fmla="*/ 1711068 h 3834347"/>
              <a:gd name="connsiteX53" fmla="*/ 336547 w 4610891"/>
              <a:gd name="connsiteY53" fmla="*/ 1504691 h 3834347"/>
              <a:gd name="connsiteX54" fmla="*/ 926309 w 4610891"/>
              <a:gd name="connsiteY54" fmla="*/ 8474 h 3834347"/>
              <a:gd name="connsiteX55" fmla="*/ 1102521 w 4610891"/>
              <a:gd name="connsiteY55" fmla="*/ 75148 h 3834347"/>
              <a:gd name="connsiteX56" fmla="*/ 1247777 w 4610891"/>
              <a:gd name="connsiteY56" fmla="*/ 241836 h 3834347"/>
              <a:gd name="connsiteX57" fmla="*/ 1309690 w 4610891"/>
              <a:gd name="connsiteY57" fmla="*/ 232311 h 3834347"/>
              <a:gd name="connsiteX58" fmla="*/ 1400177 w 4610891"/>
              <a:gd name="connsiteY58" fmla="*/ 118011 h 3834347"/>
              <a:gd name="connsiteX59" fmla="*/ 1538289 w 4610891"/>
              <a:gd name="connsiteY59" fmla="*/ 220404 h 3834347"/>
              <a:gd name="connsiteX60" fmla="*/ 1690689 w 4610891"/>
              <a:gd name="connsiteY60" fmla="*/ 189449 h 3834347"/>
              <a:gd name="connsiteX61" fmla="*/ 1816896 w 4610891"/>
              <a:gd name="connsiteY61" fmla="*/ 318037 h 3834347"/>
              <a:gd name="connsiteX62" fmla="*/ 1947860 w 4610891"/>
              <a:gd name="connsiteY62" fmla="*/ 396615 h 3834347"/>
              <a:gd name="connsiteX0" fmla="*/ 1947860 w 4610891"/>
              <a:gd name="connsiteY0" fmla="*/ 389151 h 3826883"/>
              <a:gd name="connsiteX1" fmla="*/ 2116934 w 4610891"/>
              <a:gd name="connsiteY1" fmla="*/ 305810 h 3826883"/>
              <a:gd name="connsiteX2" fmla="*/ 2228852 w 4610891"/>
              <a:gd name="connsiteY2" fmla="*/ 489167 h 3826883"/>
              <a:gd name="connsiteX3" fmla="*/ 2372516 w 4610891"/>
              <a:gd name="connsiteY3" fmla="*/ 578858 h 3826883"/>
              <a:gd name="connsiteX4" fmla="*/ 2397922 w 4610891"/>
              <a:gd name="connsiteY4" fmla="*/ 632041 h 3826883"/>
              <a:gd name="connsiteX5" fmla="*/ 2409827 w 4610891"/>
              <a:gd name="connsiteY5" fmla="*/ 746342 h 3826883"/>
              <a:gd name="connsiteX6" fmla="*/ 2502696 w 4610891"/>
              <a:gd name="connsiteY6" fmla="*/ 979704 h 3826883"/>
              <a:gd name="connsiteX7" fmla="*/ 2550321 w 4610891"/>
              <a:gd name="connsiteY7" fmla="*/ 1091623 h 3826883"/>
              <a:gd name="connsiteX8" fmla="*/ 2476502 w 4610891"/>
              <a:gd name="connsiteY8" fmla="*/ 1158298 h 3826883"/>
              <a:gd name="connsiteX9" fmla="*/ 2468560 w 4610891"/>
              <a:gd name="connsiteY9" fmla="*/ 1197984 h 3826883"/>
              <a:gd name="connsiteX10" fmla="*/ 2517772 w 4610891"/>
              <a:gd name="connsiteY10" fmla="*/ 1287678 h 3826883"/>
              <a:gd name="connsiteX11" fmla="*/ 2543177 w 4610891"/>
              <a:gd name="connsiteY11" fmla="*/ 1453573 h 3826883"/>
              <a:gd name="connsiteX12" fmla="*/ 2655091 w 4610891"/>
              <a:gd name="connsiteY12" fmla="*/ 1520244 h 3826883"/>
              <a:gd name="connsiteX13" fmla="*/ 2857502 w 4610891"/>
              <a:gd name="connsiteY13" fmla="*/ 1529773 h 3826883"/>
              <a:gd name="connsiteX14" fmla="*/ 3093246 w 4610891"/>
              <a:gd name="connsiteY14" fmla="*/ 1641692 h 3826883"/>
              <a:gd name="connsiteX15" fmla="*/ 3243266 w 4610891"/>
              <a:gd name="connsiteY15" fmla="*/ 1534535 h 3826883"/>
              <a:gd name="connsiteX16" fmla="*/ 3359946 w 4610891"/>
              <a:gd name="connsiteY16" fmla="*/ 1567873 h 3826883"/>
              <a:gd name="connsiteX17" fmla="*/ 3393284 w 4610891"/>
              <a:gd name="connsiteY17" fmla="*/ 1627404 h 3826883"/>
              <a:gd name="connsiteX18" fmla="*/ 3438527 w 4610891"/>
              <a:gd name="connsiteY18" fmla="*/ 1632167 h 3826883"/>
              <a:gd name="connsiteX19" fmla="*/ 3557590 w 4610891"/>
              <a:gd name="connsiteY19" fmla="*/ 1553585 h 3826883"/>
              <a:gd name="connsiteX20" fmla="*/ 3586165 w 4610891"/>
              <a:gd name="connsiteY20" fmla="*/ 1553585 h 3826883"/>
              <a:gd name="connsiteX21" fmla="*/ 3601241 w 4610891"/>
              <a:gd name="connsiteY21" fmla="*/ 1596445 h 3826883"/>
              <a:gd name="connsiteX22" fmla="*/ 4500565 w 4610891"/>
              <a:gd name="connsiteY22" fmla="*/ 1784567 h 3826883"/>
              <a:gd name="connsiteX23" fmla="*/ 4610891 w 4610891"/>
              <a:gd name="connsiteY23" fmla="*/ 1830602 h 3826883"/>
              <a:gd name="connsiteX24" fmla="*/ 4004466 w 4610891"/>
              <a:gd name="connsiteY24" fmla="*/ 2760877 h 3826883"/>
              <a:gd name="connsiteX25" fmla="*/ 3888584 w 4610891"/>
              <a:gd name="connsiteY25" fmla="*/ 2710873 h 3826883"/>
              <a:gd name="connsiteX26" fmla="*/ 3852865 w 4610891"/>
              <a:gd name="connsiteY26" fmla="*/ 2789454 h 3826883"/>
              <a:gd name="connsiteX27" fmla="*/ 3548065 w 4610891"/>
              <a:gd name="connsiteY27" fmla="*/ 2882323 h 3826883"/>
              <a:gd name="connsiteX28" fmla="*/ 3255171 w 4610891"/>
              <a:gd name="connsiteY28" fmla="*/ 2865654 h 3826883"/>
              <a:gd name="connsiteX29" fmla="*/ 3148015 w 4610891"/>
              <a:gd name="connsiteY29" fmla="*/ 2903754 h 3826883"/>
              <a:gd name="connsiteX30" fmla="*/ 3212309 w 4610891"/>
              <a:gd name="connsiteY30" fmla="*/ 2972810 h 3826883"/>
              <a:gd name="connsiteX31" fmla="*/ 2909890 w 4610891"/>
              <a:gd name="connsiteY31" fmla="*/ 3256179 h 3826883"/>
              <a:gd name="connsiteX32" fmla="*/ 2919415 w 4610891"/>
              <a:gd name="connsiteY32" fmla="*/ 3275229 h 3826883"/>
              <a:gd name="connsiteX33" fmla="*/ 2867027 w 4610891"/>
              <a:gd name="connsiteY33" fmla="*/ 3351429 h 3826883"/>
              <a:gd name="connsiteX34" fmla="*/ 2843215 w 4610891"/>
              <a:gd name="connsiteY34" fmla="*/ 3349048 h 3826883"/>
              <a:gd name="connsiteX35" fmla="*/ 2721768 w 4610891"/>
              <a:gd name="connsiteY35" fmla="*/ 3470491 h 3826883"/>
              <a:gd name="connsiteX36" fmla="*/ 2584449 w 4610891"/>
              <a:gd name="connsiteY36" fmla="*/ 3826883 h 3826883"/>
              <a:gd name="connsiteX37" fmla="*/ 2309812 w 4610891"/>
              <a:gd name="connsiteY37" fmla="*/ 3546692 h 3826883"/>
              <a:gd name="connsiteX38" fmla="*/ 1427956 w 4610891"/>
              <a:gd name="connsiteY38" fmla="*/ 3357779 h 3826883"/>
              <a:gd name="connsiteX39" fmla="*/ 1407318 w 4610891"/>
              <a:gd name="connsiteY39" fmla="*/ 3325235 h 3826883"/>
              <a:gd name="connsiteX40" fmla="*/ 1228724 w 4610891"/>
              <a:gd name="connsiteY40" fmla="*/ 3399054 h 3826883"/>
              <a:gd name="connsiteX41" fmla="*/ 1193007 w 4610891"/>
              <a:gd name="connsiteY41" fmla="*/ 3344285 h 3826883"/>
              <a:gd name="connsiteX42" fmla="*/ 1052513 w 4610891"/>
              <a:gd name="connsiteY42" fmla="*/ 3296660 h 3826883"/>
              <a:gd name="connsiteX43" fmla="*/ 923925 w 4610891"/>
              <a:gd name="connsiteY43" fmla="*/ 3406198 h 3826883"/>
              <a:gd name="connsiteX44" fmla="*/ 681038 w 4610891"/>
              <a:gd name="connsiteY44" fmla="*/ 3294279 h 3826883"/>
              <a:gd name="connsiteX45" fmla="*/ 361950 w 4610891"/>
              <a:gd name="connsiteY45" fmla="*/ 3213317 h 3826883"/>
              <a:gd name="connsiteX46" fmla="*/ 295275 w 4610891"/>
              <a:gd name="connsiteY46" fmla="*/ 2956141 h 3826883"/>
              <a:gd name="connsiteX47" fmla="*/ 315120 w 4610891"/>
              <a:gd name="connsiteY47" fmla="*/ 2913279 h 3826883"/>
              <a:gd name="connsiteX48" fmla="*/ 333375 w 4610891"/>
              <a:gd name="connsiteY48" fmla="*/ 2753735 h 3826883"/>
              <a:gd name="connsiteX49" fmla="*/ 238125 w 4610891"/>
              <a:gd name="connsiteY49" fmla="*/ 2513229 h 3826883"/>
              <a:gd name="connsiteX50" fmla="*/ 54769 w 4610891"/>
              <a:gd name="connsiteY50" fmla="*/ 2265579 h 3826883"/>
              <a:gd name="connsiteX51" fmla="*/ 97632 w 4610891"/>
              <a:gd name="connsiteY51" fmla="*/ 2217954 h 3826883"/>
              <a:gd name="connsiteX52" fmla="*/ 0 w 4610891"/>
              <a:gd name="connsiteY52" fmla="*/ 1703604 h 3826883"/>
              <a:gd name="connsiteX53" fmla="*/ 336547 w 4610891"/>
              <a:gd name="connsiteY53" fmla="*/ 1497227 h 3826883"/>
              <a:gd name="connsiteX54" fmla="*/ 926309 w 4610891"/>
              <a:gd name="connsiteY54" fmla="*/ 1010 h 3826883"/>
              <a:gd name="connsiteX55" fmla="*/ 1102521 w 4610891"/>
              <a:gd name="connsiteY55" fmla="*/ 67684 h 3826883"/>
              <a:gd name="connsiteX56" fmla="*/ 1247777 w 4610891"/>
              <a:gd name="connsiteY56" fmla="*/ 234372 h 3826883"/>
              <a:gd name="connsiteX57" fmla="*/ 1309690 w 4610891"/>
              <a:gd name="connsiteY57" fmla="*/ 224847 h 3826883"/>
              <a:gd name="connsiteX58" fmla="*/ 1400177 w 4610891"/>
              <a:gd name="connsiteY58" fmla="*/ 110547 h 3826883"/>
              <a:gd name="connsiteX59" fmla="*/ 1538289 w 4610891"/>
              <a:gd name="connsiteY59" fmla="*/ 212940 h 3826883"/>
              <a:gd name="connsiteX60" fmla="*/ 1690689 w 4610891"/>
              <a:gd name="connsiteY60" fmla="*/ 181985 h 3826883"/>
              <a:gd name="connsiteX61" fmla="*/ 1816896 w 4610891"/>
              <a:gd name="connsiteY61" fmla="*/ 310573 h 3826883"/>
              <a:gd name="connsiteX62" fmla="*/ 1947860 w 4610891"/>
              <a:gd name="connsiteY62" fmla="*/ 389151 h 3826883"/>
              <a:gd name="connsiteX0" fmla="*/ 1947860 w 4610891"/>
              <a:gd name="connsiteY0" fmla="*/ 392037 h 3829769"/>
              <a:gd name="connsiteX1" fmla="*/ 2116934 w 4610891"/>
              <a:gd name="connsiteY1" fmla="*/ 308696 h 3829769"/>
              <a:gd name="connsiteX2" fmla="*/ 2228852 w 4610891"/>
              <a:gd name="connsiteY2" fmla="*/ 492053 h 3829769"/>
              <a:gd name="connsiteX3" fmla="*/ 2372516 w 4610891"/>
              <a:gd name="connsiteY3" fmla="*/ 581744 h 3829769"/>
              <a:gd name="connsiteX4" fmla="*/ 2397922 w 4610891"/>
              <a:gd name="connsiteY4" fmla="*/ 634927 h 3829769"/>
              <a:gd name="connsiteX5" fmla="*/ 2409827 w 4610891"/>
              <a:gd name="connsiteY5" fmla="*/ 749228 h 3829769"/>
              <a:gd name="connsiteX6" fmla="*/ 2502696 w 4610891"/>
              <a:gd name="connsiteY6" fmla="*/ 982590 h 3829769"/>
              <a:gd name="connsiteX7" fmla="*/ 2550321 w 4610891"/>
              <a:gd name="connsiteY7" fmla="*/ 1094509 h 3829769"/>
              <a:gd name="connsiteX8" fmla="*/ 2476502 w 4610891"/>
              <a:gd name="connsiteY8" fmla="*/ 1161184 h 3829769"/>
              <a:gd name="connsiteX9" fmla="*/ 2468560 w 4610891"/>
              <a:gd name="connsiteY9" fmla="*/ 1200870 h 3829769"/>
              <a:gd name="connsiteX10" fmla="*/ 2517772 w 4610891"/>
              <a:gd name="connsiteY10" fmla="*/ 1290564 h 3829769"/>
              <a:gd name="connsiteX11" fmla="*/ 2543177 w 4610891"/>
              <a:gd name="connsiteY11" fmla="*/ 1456459 h 3829769"/>
              <a:gd name="connsiteX12" fmla="*/ 2655091 w 4610891"/>
              <a:gd name="connsiteY12" fmla="*/ 1523130 h 3829769"/>
              <a:gd name="connsiteX13" fmla="*/ 2857502 w 4610891"/>
              <a:gd name="connsiteY13" fmla="*/ 1532659 h 3829769"/>
              <a:gd name="connsiteX14" fmla="*/ 3093246 w 4610891"/>
              <a:gd name="connsiteY14" fmla="*/ 1644578 h 3829769"/>
              <a:gd name="connsiteX15" fmla="*/ 3243266 w 4610891"/>
              <a:gd name="connsiteY15" fmla="*/ 1537421 h 3829769"/>
              <a:gd name="connsiteX16" fmla="*/ 3359946 w 4610891"/>
              <a:gd name="connsiteY16" fmla="*/ 1570759 h 3829769"/>
              <a:gd name="connsiteX17" fmla="*/ 3393284 w 4610891"/>
              <a:gd name="connsiteY17" fmla="*/ 1630290 h 3829769"/>
              <a:gd name="connsiteX18" fmla="*/ 3438527 w 4610891"/>
              <a:gd name="connsiteY18" fmla="*/ 1635053 h 3829769"/>
              <a:gd name="connsiteX19" fmla="*/ 3557590 w 4610891"/>
              <a:gd name="connsiteY19" fmla="*/ 1556471 h 3829769"/>
              <a:gd name="connsiteX20" fmla="*/ 3586165 w 4610891"/>
              <a:gd name="connsiteY20" fmla="*/ 1556471 h 3829769"/>
              <a:gd name="connsiteX21" fmla="*/ 3601241 w 4610891"/>
              <a:gd name="connsiteY21" fmla="*/ 1599331 h 3829769"/>
              <a:gd name="connsiteX22" fmla="*/ 4500565 w 4610891"/>
              <a:gd name="connsiteY22" fmla="*/ 1787453 h 3829769"/>
              <a:gd name="connsiteX23" fmla="*/ 4610891 w 4610891"/>
              <a:gd name="connsiteY23" fmla="*/ 1833488 h 3829769"/>
              <a:gd name="connsiteX24" fmla="*/ 4004466 w 4610891"/>
              <a:gd name="connsiteY24" fmla="*/ 2763763 h 3829769"/>
              <a:gd name="connsiteX25" fmla="*/ 3888584 w 4610891"/>
              <a:gd name="connsiteY25" fmla="*/ 2713759 h 3829769"/>
              <a:gd name="connsiteX26" fmla="*/ 3852865 w 4610891"/>
              <a:gd name="connsiteY26" fmla="*/ 2792340 h 3829769"/>
              <a:gd name="connsiteX27" fmla="*/ 3548065 w 4610891"/>
              <a:gd name="connsiteY27" fmla="*/ 2885209 h 3829769"/>
              <a:gd name="connsiteX28" fmla="*/ 3255171 w 4610891"/>
              <a:gd name="connsiteY28" fmla="*/ 2868540 h 3829769"/>
              <a:gd name="connsiteX29" fmla="*/ 3148015 w 4610891"/>
              <a:gd name="connsiteY29" fmla="*/ 2906640 h 3829769"/>
              <a:gd name="connsiteX30" fmla="*/ 3212309 w 4610891"/>
              <a:gd name="connsiteY30" fmla="*/ 2975696 h 3829769"/>
              <a:gd name="connsiteX31" fmla="*/ 2909890 w 4610891"/>
              <a:gd name="connsiteY31" fmla="*/ 3259065 h 3829769"/>
              <a:gd name="connsiteX32" fmla="*/ 2919415 w 4610891"/>
              <a:gd name="connsiteY32" fmla="*/ 3278115 h 3829769"/>
              <a:gd name="connsiteX33" fmla="*/ 2867027 w 4610891"/>
              <a:gd name="connsiteY33" fmla="*/ 3354315 h 3829769"/>
              <a:gd name="connsiteX34" fmla="*/ 2843215 w 4610891"/>
              <a:gd name="connsiteY34" fmla="*/ 3351934 h 3829769"/>
              <a:gd name="connsiteX35" fmla="*/ 2721768 w 4610891"/>
              <a:gd name="connsiteY35" fmla="*/ 3473377 h 3829769"/>
              <a:gd name="connsiteX36" fmla="*/ 2584449 w 4610891"/>
              <a:gd name="connsiteY36" fmla="*/ 3829769 h 3829769"/>
              <a:gd name="connsiteX37" fmla="*/ 2309812 w 4610891"/>
              <a:gd name="connsiteY37" fmla="*/ 3549578 h 3829769"/>
              <a:gd name="connsiteX38" fmla="*/ 1427956 w 4610891"/>
              <a:gd name="connsiteY38" fmla="*/ 3360665 h 3829769"/>
              <a:gd name="connsiteX39" fmla="*/ 1407318 w 4610891"/>
              <a:gd name="connsiteY39" fmla="*/ 3328121 h 3829769"/>
              <a:gd name="connsiteX40" fmla="*/ 1228724 w 4610891"/>
              <a:gd name="connsiteY40" fmla="*/ 3401940 h 3829769"/>
              <a:gd name="connsiteX41" fmla="*/ 1193007 w 4610891"/>
              <a:gd name="connsiteY41" fmla="*/ 3347171 h 3829769"/>
              <a:gd name="connsiteX42" fmla="*/ 1052513 w 4610891"/>
              <a:gd name="connsiteY42" fmla="*/ 3299546 h 3829769"/>
              <a:gd name="connsiteX43" fmla="*/ 923925 w 4610891"/>
              <a:gd name="connsiteY43" fmla="*/ 3409084 h 3829769"/>
              <a:gd name="connsiteX44" fmla="*/ 681038 w 4610891"/>
              <a:gd name="connsiteY44" fmla="*/ 3297165 h 3829769"/>
              <a:gd name="connsiteX45" fmla="*/ 361950 w 4610891"/>
              <a:gd name="connsiteY45" fmla="*/ 3216203 h 3829769"/>
              <a:gd name="connsiteX46" fmla="*/ 295275 w 4610891"/>
              <a:gd name="connsiteY46" fmla="*/ 2959027 h 3829769"/>
              <a:gd name="connsiteX47" fmla="*/ 315120 w 4610891"/>
              <a:gd name="connsiteY47" fmla="*/ 2916165 h 3829769"/>
              <a:gd name="connsiteX48" fmla="*/ 333375 w 4610891"/>
              <a:gd name="connsiteY48" fmla="*/ 2756621 h 3829769"/>
              <a:gd name="connsiteX49" fmla="*/ 238125 w 4610891"/>
              <a:gd name="connsiteY49" fmla="*/ 2516115 h 3829769"/>
              <a:gd name="connsiteX50" fmla="*/ 54769 w 4610891"/>
              <a:gd name="connsiteY50" fmla="*/ 2268465 h 3829769"/>
              <a:gd name="connsiteX51" fmla="*/ 97632 w 4610891"/>
              <a:gd name="connsiteY51" fmla="*/ 2220840 h 3829769"/>
              <a:gd name="connsiteX52" fmla="*/ 0 w 4610891"/>
              <a:gd name="connsiteY52" fmla="*/ 1706490 h 3829769"/>
              <a:gd name="connsiteX53" fmla="*/ 336547 w 4610891"/>
              <a:gd name="connsiteY53" fmla="*/ 1500113 h 3829769"/>
              <a:gd name="connsiteX54" fmla="*/ 926309 w 4610891"/>
              <a:gd name="connsiteY54" fmla="*/ 3896 h 3829769"/>
              <a:gd name="connsiteX55" fmla="*/ 1102521 w 4610891"/>
              <a:gd name="connsiteY55" fmla="*/ 70570 h 3829769"/>
              <a:gd name="connsiteX56" fmla="*/ 1247777 w 4610891"/>
              <a:gd name="connsiteY56" fmla="*/ 237258 h 3829769"/>
              <a:gd name="connsiteX57" fmla="*/ 1309690 w 4610891"/>
              <a:gd name="connsiteY57" fmla="*/ 227733 h 3829769"/>
              <a:gd name="connsiteX58" fmla="*/ 1400177 w 4610891"/>
              <a:gd name="connsiteY58" fmla="*/ 113433 h 3829769"/>
              <a:gd name="connsiteX59" fmla="*/ 1538289 w 4610891"/>
              <a:gd name="connsiteY59" fmla="*/ 215826 h 3829769"/>
              <a:gd name="connsiteX60" fmla="*/ 1690689 w 4610891"/>
              <a:gd name="connsiteY60" fmla="*/ 184871 h 3829769"/>
              <a:gd name="connsiteX61" fmla="*/ 1816896 w 4610891"/>
              <a:gd name="connsiteY61" fmla="*/ 313459 h 3829769"/>
              <a:gd name="connsiteX62" fmla="*/ 1947860 w 4610891"/>
              <a:gd name="connsiteY62" fmla="*/ 392037 h 3829769"/>
              <a:gd name="connsiteX0" fmla="*/ 1947860 w 4610891"/>
              <a:gd name="connsiteY0" fmla="*/ 480888 h 3918620"/>
              <a:gd name="connsiteX1" fmla="*/ 2116934 w 4610891"/>
              <a:gd name="connsiteY1" fmla="*/ 397547 h 3918620"/>
              <a:gd name="connsiteX2" fmla="*/ 2228852 w 4610891"/>
              <a:gd name="connsiteY2" fmla="*/ 580904 h 3918620"/>
              <a:gd name="connsiteX3" fmla="*/ 2372516 w 4610891"/>
              <a:gd name="connsiteY3" fmla="*/ 670595 h 3918620"/>
              <a:gd name="connsiteX4" fmla="*/ 2397922 w 4610891"/>
              <a:gd name="connsiteY4" fmla="*/ 723778 h 3918620"/>
              <a:gd name="connsiteX5" fmla="*/ 2409827 w 4610891"/>
              <a:gd name="connsiteY5" fmla="*/ 838079 h 3918620"/>
              <a:gd name="connsiteX6" fmla="*/ 2502696 w 4610891"/>
              <a:gd name="connsiteY6" fmla="*/ 1071441 h 3918620"/>
              <a:gd name="connsiteX7" fmla="*/ 2550321 w 4610891"/>
              <a:gd name="connsiteY7" fmla="*/ 1183360 h 3918620"/>
              <a:gd name="connsiteX8" fmla="*/ 2476502 w 4610891"/>
              <a:gd name="connsiteY8" fmla="*/ 1250035 h 3918620"/>
              <a:gd name="connsiteX9" fmla="*/ 2468560 w 4610891"/>
              <a:gd name="connsiteY9" fmla="*/ 1289721 h 3918620"/>
              <a:gd name="connsiteX10" fmla="*/ 2517772 w 4610891"/>
              <a:gd name="connsiteY10" fmla="*/ 1379415 h 3918620"/>
              <a:gd name="connsiteX11" fmla="*/ 2543177 w 4610891"/>
              <a:gd name="connsiteY11" fmla="*/ 1545310 h 3918620"/>
              <a:gd name="connsiteX12" fmla="*/ 2655091 w 4610891"/>
              <a:gd name="connsiteY12" fmla="*/ 1611981 h 3918620"/>
              <a:gd name="connsiteX13" fmla="*/ 2857502 w 4610891"/>
              <a:gd name="connsiteY13" fmla="*/ 1621510 h 3918620"/>
              <a:gd name="connsiteX14" fmla="*/ 3093246 w 4610891"/>
              <a:gd name="connsiteY14" fmla="*/ 1733429 h 3918620"/>
              <a:gd name="connsiteX15" fmla="*/ 3243266 w 4610891"/>
              <a:gd name="connsiteY15" fmla="*/ 1626272 h 3918620"/>
              <a:gd name="connsiteX16" fmla="*/ 3359946 w 4610891"/>
              <a:gd name="connsiteY16" fmla="*/ 1659610 h 3918620"/>
              <a:gd name="connsiteX17" fmla="*/ 3393284 w 4610891"/>
              <a:gd name="connsiteY17" fmla="*/ 1719141 h 3918620"/>
              <a:gd name="connsiteX18" fmla="*/ 3438527 w 4610891"/>
              <a:gd name="connsiteY18" fmla="*/ 1723904 h 3918620"/>
              <a:gd name="connsiteX19" fmla="*/ 3557590 w 4610891"/>
              <a:gd name="connsiteY19" fmla="*/ 1645322 h 3918620"/>
              <a:gd name="connsiteX20" fmla="*/ 3586165 w 4610891"/>
              <a:gd name="connsiteY20" fmla="*/ 1645322 h 3918620"/>
              <a:gd name="connsiteX21" fmla="*/ 3601241 w 4610891"/>
              <a:gd name="connsiteY21" fmla="*/ 1688182 h 3918620"/>
              <a:gd name="connsiteX22" fmla="*/ 4500565 w 4610891"/>
              <a:gd name="connsiteY22" fmla="*/ 1876304 h 3918620"/>
              <a:gd name="connsiteX23" fmla="*/ 4610891 w 4610891"/>
              <a:gd name="connsiteY23" fmla="*/ 1922339 h 3918620"/>
              <a:gd name="connsiteX24" fmla="*/ 4004466 w 4610891"/>
              <a:gd name="connsiteY24" fmla="*/ 2852614 h 3918620"/>
              <a:gd name="connsiteX25" fmla="*/ 3888584 w 4610891"/>
              <a:gd name="connsiteY25" fmla="*/ 2802610 h 3918620"/>
              <a:gd name="connsiteX26" fmla="*/ 3852865 w 4610891"/>
              <a:gd name="connsiteY26" fmla="*/ 2881191 h 3918620"/>
              <a:gd name="connsiteX27" fmla="*/ 3548065 w 4610891"/>
              <a:gd name="connsiteY27" fmla="*/ 2974060 h 3918620"/>
              <a:gd name="connsiteX28" fmla="*/ 3255171 w 4610891"/>
              <a:gd name="connsiteY28" fmla="*/ 2957391 h 3918620"/>
              <a:gd name="connsiteX29" fmla="*/ 3148015 w 4610891"/>
              <a:gd name="connsiteY29" fmla="*/ 2995491 h 3918620"/>
              <a:gd name="connsiteX30" fmla="*/ 3212309 w 4610891"/>
              <a:gd name="connsiteY30" fmla="*/ 3064547 h 3918620"/>
              <a:gd name="connsiteX31" fmla="*/ 2909890 w 4610891"/>
              <a:gd name="connsiteY31" fmla="*/ 3347916 h 3918620"/>
              <a:gd name="connsiteX32" fmla="*/ 2919415 w 4610891"/>
              <a:gd name="connsiteY32" fmla="*/ 3366966 h 3918620"/>
              <a:gd name="connsiteX33" fmla="*/ 2867027 w 4610891"/>
              <a:gd name="connsiteY33" fmla="*/ 3443166 h 3918620"/>
              <a:gd name="connsiteX34" fmla="*/ 2843215 w 4610891"/>
              <a:gd name="connsiteY34" fmla="*/ 3440785 h 3918620"/>
              <a:gd name="connsiteX35" fmla="*/ 2721768 w 4610891"/>
              <a:gd name="connsiteY35" fmla="*/ 3562228 h 3918620"/>
              <a:gd name="connsiteX36" fmla="*/ 2584449 w 4610891"/>
              <a:gd name="connsiteY36" fmla="*/ 3918620 h 3918620"/>
              <a:gd name="connsiteX37" fmla="*/ 2309812 w 4610891"/>
              <a:gd name="connsiteY37" fmla="*/ 3638429 h 3918620"/>
              <a:gd name="connsiteX38" fmla="*/ 1427956 w 4610891"/>
              <a:gd name="connsiteY38" fmla="*/ 3449516 h 3918620"/>
              <a:gd name="connsiteX39" fmla="*/ 1407318 w 4610891"/>
              <a:gd name="connsiteY39" fmla="*/ 3416972 h 3918620"/>
              <a:gd name="connsiteX40" fmla="*/ 1228724 w 4610891"/>
              <a:gd name="connsiteY40" fmla="*/ 3490791 h 3918620"/>
              <a:gd name="connsiteX41" fmla="*/ 1193007 w 4610891"/>
              <a:gd name="connsiteY41" fmla="*/ 3436022 h 3918620"/>
              <a:gd name="connsiteX42" fmla="*/ 1052513 w 4610891"/>
              <a:gd name="connsiteY42" fmla="*/ 3388397 h 3918620"/>
              <a:gd name="connsiteX43" fmla="*/ 923925 w 4610891"/>
              <a:gd name="connsiteY43" fmla="*/ 3497935 h 3918620"/>
              <a:gd name="connsiteX44" fmla="*/ 681038 w 4610891"/>
              <a:gd name="connsiteY44" fmla="*/ 3386016 h 3918620"/>
              <a:gd name="connsiteX45" fmla="*/ 361950 w 4610891"/>
              <a:gd name="connsiteY45" fmla="*/ 3305054 h 3918620"/>
              <a:gd name="connsiteX46" fmla="*/ 295275 w 4610891"/>
              <a:gd name="connsiteY46" fmla="*/ 3047878 h 3918620"/>
              <a:gd name="connsiteX47" fmla="*/ 315120 w 4610891"/>
              <a:gd name="connsiteY47" fmla="*/ 3005016 h 3918620"/>
              <a:gd name="connsiteX48" fmla="*/ 333375 w 4610891"/>
              <a:gd name="connsiteY48" fmla="*/ 2845472 h 3918620"/>
              <a:gd name="connsiteX49" fmla="*/ 238125 w 4610891"/>
              <a:gd name="connsiteY49" fmla="*/ 2604966 h 3918620"/>
              <a:gd name="connsiteX50" fmla="*/ 54769 w 4610891"/>
              <a:gd name="connsiteY50" fmla="*/ 2357316 h 3918620"/>
              <a:gd name="connsiteX51" fmla="*/ 97632 w 4610891"/>
              <a:gd name="connsiteY51" fmla="*/ 2309691 h 3918620"/>
              <a:gd name="connsiteX52" fmla="*/ 0 w 4610891"/>
              <a:gd name="connsiteY52" fmla="*/ 1795341 h 3918620"/>
              <a:gd name="connsiteX53" fmla="*/ 336547 w 4610891"/>
              <a:gd name="connsiteY53" fmla="*/ 1588964 h 3918620"/>
              <a:gd name="connsiteX54" fmla="*/ 876302 w 4610891"/>
              <a:gd name="connsiteY54" fmla="*/ 118942 h 3918620"/>
              <a:gd name="connsiteX55" fmla="*/ 926309 w 4610891"/>
              <a:gd name="connsiteY55" fmla="*/ 92747 h 3918620"/>
              <a:gd name="connsiteX56" fmla="*/ 1102521 w 4610891"/>
              <a:gd name="connsiteY56" fmla="*/ 159421 h 3918620"/>
              <a:gd name="connsiteX57" fmla="*/ 1247777 w 4610891"/>
              <a:gd name="connsiteY57" fmla="*/ 326109 h 3918620"/>
              <a:gd name="connsiteX58" fmla="*/ 1309690 w 4610891"/>
              <a:gd name="connsiteY58" fmla="*/ 316584 h 3918620"/>
              <a:gd name="connsiteX59" fmla="*/ 1400177 w 4610891"/>
              <a:gd name="connsiteY59" fmla="*/ 202284 h 3918620"/>
              <a:gd name="connsiteX60" fmla="*/ 1538289 w 4610891"/>
              <a:gd name="connsiteY60" fmla="*/ 304677 h 3918620"/>
              <a:gd name="connsiteX61" fmla="*/ 1690689 w 4610891"/>
              <a:gd name="connsiteY61" fmla="*/ 273722 h 3918620"/>
              <a:gd name="connsiteX62" fmla="*/ 1816896 w 4610891"/>
              <a:gd name="connsiteY62" fmla="*/ 402310 h 3918620"/>
              <a:gd name="connsiteX63" fmla="*/ 1947860 w 4610891"/>
              <a:gd name="connsiteY63" fmla="*/ 480888 h 3918620"/>
              <a:gd name="connsiteX0" fmla="*/ 1947860 w 4610891"/>
              <a:gd name="connsiteY0" fmla="*/ 392038 h 3829770"/>
              <a:gd name="connsiteX1" fmla="*/ 2116934 w 4610891"/>
              <a:gd name="connsiteY1" fmla="*/ 308697 h 3829770"/>
              <a:gd name="connsiteX2" fmla="*/ 2228852 w 4610891"/>
              <a:gd name="connsiteY2" fmla="*/ 492054 h 3829770"/>
              <a:gd name="connsiteX3" fmla="*/ 2372516 w 4610891"/>
              <a:gd name="connsiteY3" fmla="*/ 581745 h 3829770"/>
              <a:gd name="connsiteX4" fmla="*/ 2397922 w 4610891"/>
              <a:gd name="connsiteY4" fmla="*/ 634928 h 3829770"/>
              <a:gd name="connsiteX5" fmla="*/ 2409827 w 4610891"/>
              <a:gd name="connsiteY5" fmla="*/ 749229 h 3829770"/>
              <a:gd name="connsiteX6" fmla="*/ 2502696 w 4610891"/>
              <a:gd name="connsiteY6" fmla="*/ 982591 h 3829770"/>
              <a:gd name="connsiteX7" fmla="*/ 2550321 w 4610891"/>
              <a:gd name="connsiteY7" fmla="*/ 1094510 h 3829770"/>
              <a:gd name="connsiteX8" fmla="*/ 2476502 w 4610891"/>
              <a:gd name="connsiteY8" fmla="*/ 1161185 h 3829770"/>
              <a:gd name="connsiteX9" fmla="*/ 2468560 w 4610891"/>
              <a:gd name="connsiteY9" fmla="*/ 1200871 h 3829770"/>
              <a:gd name="connsiteX10" fmla="*/ 2517772 w 4610891"/>
              <a:gd name="connsiteY10" fmla="*/ 1290565 h 3829770"/>
              <a:gd name="connsiteX11" fmla="*/ 2543177 w 4610891"/>
              <a:gd name="connsiteY11" fmla="*/ 1456460 h 3829770"/>
              <a:gd name="connsiteX12" fmla="*/ 2655091 w 4610891"/>
              <a:gd name="connsiteY12" fmla="*/ 1523131 h 3829770"/>
              <a:gd name="connsiteX13" fmla="*/ 2857502 w 4610891"/>
              <a:gd name="connsiteY13" fmla="*/ 1532660 h 3829770"/>
              <a:gd name="connsiteX14" fmla="*/ 3093246 w 4610891"/>
              <a:gd name="connsiteY14" fmla="*/ 1644579 h 3829770"/>
              <a:gd name="connsiteX15" fmla="*/ 3243266 w 4610891"/>
              <a:gd name="connsiteY15" fmla="*/ 1537422 h 3829770"/>
              <a:gd name="connsiteX16" fmla="*/ 3359946 w 4610891"/>
              <a:gd name="connsiteY16" fmla="*/ 1570760 h 3829770"/>
              <a:gd name="connsiteX17" fmla="*/ 3393284 w 4610891"/>
              <a:gd name="connsiteY17" fmla="*/ 1630291 h 3829770"/>
              <a:gd name="connsiteX18" fmla="*/ 3438527 w 4610891"/>
              <a:gd name="connsiteY18" fmla="*/ 1635054 h 3829770"/>
              <a:gd name="connsiteX19" fmla="*/ 3557590 w 4610891"/>
              <a:gd name="connsiteY19" fmla="*/ 1556472 h 3829770"/>
              <a:gd name="connsiteX20" fmla="*/ 3586165 w 4610891"/>
              <a:gd name="connsiteY20" fmla="*/ 1556472 h 3829770"/>
              <a:gd name="connsiteX21" fmla="*/ 3601241 w 4610891"/>
              <a:gd name="connsiteY21" fmla="*/ 1599332 h 3829770"/>
              <a:gd name="connsiteX22" fmla="*/ 4500565 w 4610891"/>
              <a:gd name="connsiteY22" fmla="*/ 1787454 h 3829770"/>
              <a:gd name="connsiteX23" fmla="*/ 4610891 w 4610891"/>
              <a:gd name="connsiteY23" fmla="*/ 1833489 h 3829770"/>
              <a:gd name="connsiteX24" fmla="*/ 4004466 w 4610891"/>
              <a:gd name="connsiteY24" fmla="*/ 2763764 h 3829770"/>
              <a:gd name="connsiteX25" fmla="*/ 3888584 w 4610891"/>
              <a:gd name="connsiteY25" fmla="*/ 2713760 h 3829770"/>
              <a:gd name="connsiteX26" fmla="*/ 3852865 w 4610891"/>
              <a:gd name="connsiteY26" fmla="*/ 2792341 h 3829770"/>
              <a:gd name="connsiteX27" fmla="*/ 3548065 w 4610891"/>
              <a:gd name="connsiteY27" fmla="*/ 2885210 h 3829770"/>
              <a:gd name="connsiteX28" fmla="*/ 3255171 w 4610891"/>
              <a:gd name="connsiteY28" fmla="*/ 2868541 h 3829770"/>
              <a:gd name="connsiteX29" fmla="*/ 3148015 w 4610891"/>
              <a:gd name="connsiteY29" fmla="*/ 2906641 h 3829770"/>
              <a:gd name="connsiteX30" fmla="*/ 3212309 w 4610891"/>
              <a:gd name="connsiteY30" fmla="*/ 2975697 h 3829770"/>
              <a:gd name="connsiteX31" fmla="*/ 2909890 w 4610891"/>
              <a:gd name="connsiteY31" fmla="*/ 3259066 h 3829770"/>
              <a:gd name="connsiteX32" fmla="*/ 2919415 w 4610891"/>
              <a:gd name="connsiteY32" fmla="*/ 3278116 h 3829770"/>
              <a:gd name="connsiteX33" fmla="*/ 2867027 w 4610891"/>
              <a:gd name="connsiteY33" fmla="*/ 3354316 h 3829770"/>
              <a:gd name="connsiteX34" fmla="*/ 2843215 w 4610891"/>
              <a:gd name="connsiteY34" fmla="*/ 3351935 h 3829770"/>
              <a:gd name="connsiteX35" fmla="*/ 2721768 w 4610891"/>
              <a:gd name="connsiteY35" fmla="*/ 3473378 h 3829770"/>
              <a:gd name="connsiteX36" fmla="*/ 2584449 w 4610891"/>
              <a:gd name="connsiteY36" fmla="*/ 3829770 h 3829770"/>
              <a:gd name="connsiteX37" fmla="*/ 2309812 w 4610891"/>
              <a:gd name="connsiteY37" fmla="*/ 3549579 h 3829770"/>
              <a:gd name="connsiteX38" fmla="*/ 1427956 w 4610891"/>
              <a:gd name="connsiteY38" fmla="*/ 3360666 h 3829770"/>
              <a:gd name="connsiteX39" fmla="*/ 1407318 w 4610891"/>
              <a:gd name="connsiteY39" fmla="*/ 3328122 h 3829770"/>
              <a:gd name="connsiteX40" fmla="*/ 1228724 w 4610891"/>
              <a:gd name="connsiteY40" fmla="*/ 3401941 h 3829770"/>
              <a:gd name="connsiteX41" fmla="*/ 1193007 w 4610891"/>
              <a:gd name="connsiteY41" fmla="*/ 3347172 h 3829770"/>
              <a:gd name="connsiteX42" fmla="*/ 1052513 w 4610891"/>
              <a:gd name="connsiteY42" fmla="*/ 3299547 h 3829770"/>
              <a:gd name="connsiteX43" fmla="*/ 923925 w 4610891"/>
              <a:gd name="connsiteY43" fmla="*/ 3409085 h 3829770"/>
              <a:gd name="connsiteX44" fmla="*/ 681038 w 4610891"/>
              <a:gd name="connsiteY44" fmla="*/ 3297166 h 3829770"/>
              <a:gd name="connsiteX45" fmla="*/ 361950 w 4610891"/>
              <a:gd name="connsiteY45" fmla="*/ 3216204 h 3829770"/>
              <a:gd name="connsiteX46" fmla="*/ 295275 w 4610891"/>
              <a:gd name="connsiteY46" fmla="*/ 2959028 h 3829770"/>
              <a:gd name="connsiteX47" fmla="*/ 315120 w 4610891"/>
              <a:gd name="connsiteY47" fmla="*/ 2916166 h 3829770"/>
              <a:gd name="connsiteX48" fmla="*/ 333375 w 4610891"/>
              <a:gd name="connsiteY48" fmla="*/ 2756622 h 3829770"/>
              <a:gd name="connsiteX49" fmla="*/ 238125 w 4610891"/>
              <a:gd name="connsiteY49" fmla="*/ 2516116 h 3829770"/>
              <a:gd name="connsiteX50" fmla="*/ 54769 w 4610891"/>
              <a:gd name="connsiteY50" fmla="*/ 2268466 h 3829770"/>
              <a:gd name="connsiteX51" fmla="*/ 97632 w 4610891"/>
              <a:gd name="connsiteY51" fmla="*/ 2220841 h 3829770"/>
              <a:gd name="connsiteX52" fmla="*/ 0 w 4610891"/>
              <a:gd name="connsiteY52" fmla="*/ 1706491 h 3829770"/>
              <a:gd name="connsiteX53" fmla="*/ 336547 w 4610891"/>
              <a:gd name="connsiteY53" fmla="*/ 1500114 h 3829770"/>
              <a:gd name="connsiteX54" fmla="*/ 876302 w 4610891"/>
              <a:gd name="connsiteY54" fmla="*/ 30092 h 3829770"/>
              <a:gd name="connsiteX55" fmla="*/ 926309 w 4610891"/>
              <a:gd name="connsiteY55" fmla="*/ 3897 h 3829770"/>
              <a:gd name="connsiteX56" fmla="*/ 1102521 w 4610891"/>
              <a:gd name="connsiteY56" fmla="*/ 70571 h 3829770"/>
              <a:gd name="connsiteX57" fmla="*/ 1247777 w 4610891"/>
              <a:gd name="connsiteY57" fmla="*/ 237259 h 3829770"/>
              <a:gd name="connsiteX58" fmla="*/ 1309690 w 4610891"/>
              <a:gd name="connsiteY58" fmla="*/ 227734 h 3829770"/>
              <a:gd name="connsiteX59" fmla="*/ 1400177 w 4610891"/>
              <a:gd name="connsiteY59" fmla="*/ 113434 h 3829770"/>
              <a:gd name="connsiteX60" fmla="*/ 1538289 w 4610891"/>
              <a:gd name="connsiteY60" fmla="*/ 215827 h 3829770"/>
              <a:gd name="connsiteX61" fmla="*/ 1690689 w 4610891"/>
              <a:gd name="connsiteY61" fmla="*/ 184872 h 3829770"/>
              <a:gd name="connsiteX62" fmla="*/ 1816896 w 4610891"/>
              <a:gd name="connsiteY62" fmla="*/ 313460 h 3829770"/>
              <a:gd name="connsiteX63" fmla="*/ 1947860 w 4610891"/>
              <a:gd name="connsiteY63" fmla="*/ 392038 h 3829770"/>
              <a:gd name="connsiteX0" fmla="*/ 1947860 w 4610891"/>
              <a:gd name="connsiteY0" fmla="*/ 392038 h 3829770"/>
              <a:gd name="connsiteX1" fmla="*/ 2116934 w 4610891"/>
              <a:gd name="connsiteY1" fmla="*/ 308697 h 3829770"/>
              <a:gd name="connsiteX2" fmla="*/ 2228852 w 4610891"/>
              <a:gd name="connsiteY2" fmla="*/ 492054 h 3829770"/>
              <a:gd name="connsiteX3" fmla="*/ 2372516 w 4610891"/>
              <a:gd name="connsiteY3" fmla="*/ 581745 h 3829770"/>
              <a:gd name="connsiteX4" fmla="*/ 2397922 w 4610891"/>
              <a:gd name="connsiteY4" fmla="*/ 634928 h 3829770"/>
              <a:gd name="connsiteX5" fmla="*/ 2409827 w 4610891"/>
              <a:gd name="connsiteY5" fmla="*/ 749229 h 3829770"/>
              <a:gd name="connsiteX6" fmla="*/ 2502696 w 4610891"/>
              <a:gd name="connsiteY6" fmla="*/ 982591 h 3829770"/>
              <a:gd name="connsiteX7" fmla="*/ 2550321 w 4610891"/>
              <a:gd name="connsiteY7" fmla="*/ 1094510 h 3829770"/>
              <a:gd name="connsiteX8" fmla="*/ 2476502 w 4610891"/>
              <a:gd name="connsiteY8" fmla="*/ 1161185 h 3829770"/>
              <a:gd name="connsiteX9" fmla="*/ 2468560 w 4610891"/>
              <a:gd name="connsiteY9" fmla="*/ 1200871 h 3829770"/>
              <a:gd name="connsiteX10" fmla="*/ 2517772 w 4610891"/>
              <a:gd name="connsiteY10" fmla="*/ 1290565 h 3829770"/>
              <a:gd name="connsiteX11" fmla="*/ 2543177 w 4610891"/>
              <a:gd name="connsiteY11" fmla="*/ 1456460 h 3829770"/>
              <a:gd name="connsiteX12" fmla="*/ 2655091 w 4610891"/>
              <a:gd name="connsiteY12" fmla="*/ 1523131 h 3829770"/>
              <a:gd name="connsiteX13" fmla="*/ 2857502 w 4610891"/>
              <a:gd name="connsiteY13" fmla="*/ 1532660 h 3829770"/>
              <a:gd name="connsiteX14" fmla="*/ 3093246 w 4610891"/>
              <a:gd name="connsiteY14" fmla="*/ 1644579 h 3829770"/>
              <a:gd name="connsiteX15" fmla="*/ 3243266 w 4610891"/>
              <a:gd name="connsiteY15" fmla="*/ 1537422 h 3829770"/>
              <a:gd name="connsiteX16" fmla="*/ 3359946 w 4610891"/>
              <a:gd name="connsiteY16" fmla="*/ 1570760 h 3829770"/>
              <a:gd name="connsiteX17" fmla="*/ 3393284 w 4610891"/>
              <a:gd name="connsiteY17" fmla="*/ 1630291 h 3829770"/>
              <a:gd name="connsiteX18" fmla="*/ 3438527 w 4610891"/>
              <a:gd name="connsiteY18" fmla="*/ 1635054 h 3829770"/>
              <a:gd name="connsiteX19" fmla="*/ 3557590 w 4610891"/>
              <a:gd name="connsiteY19" fmla="*/ 1556472 h 3829770"/>
              <a:gd name="connsiteX20" fmla="*/ 3586165 w 4610891"/>
              <a:gd name="connsiteY20" fmla="*/ 1556472 h 3829770"/>
              <a:gd name="connsiteX21" fmla="*/ 3601241 w 4610891"/>
              <a:gd name="connsiteY21" fmla="*/ 1599332 h 3829770"/>
              <a:gd name="connsiteX22" fmla="*/ 4500565 w 4610891"/>
              <a:gd name="connsiteY22" fmla="*/ 1787454 h 3829770"/>
              <a:gd name="connsiteX23" fmla="*/ 4610891 w 4610891"/>
              <a:gd name="connsiteY23" fmla="*/ 1833489 h 3829770"/>
              <a:gd name="connsiteX24" fmla="*/ 4004466 w 4610891"/>
              <a:gd name="connsiteY24" fmla="*/ 2763764 h 3829770"/>
              <a:gd name="connsiteX25" fmla="*/ 3888584 w 4610891"/>
              <a:gd name="connsiteY25" fmla="*/ 2713760 h 3829770"/>
              <a:gd name="connsiteX26" fmla="*/ 3852865 w 4610891"/>
              <a:gd name="connsiteY26" fmla="*/ 2792341 h 3829770"/>
              <a:gd name="connsiteX27" fmla="*/ 3548065 w 4610891"/>
              <a:gd name="connsiteY27" fmla="*/ 2885210 h 3829770"/>
              <a:gd name="connsiteX28" fmla="*/ 3255171 w 4610891"/>
              <a:gd name="connsiteY28" fmla="*/ 2868541 h 3829770"/>
              <a:gd name="connsiteX29" fmla="*/ 3148015 w 4610891"/>
              <a:gd name="connsiteY29" fmla="*/ 2906641 h 3829770"/>
              <a:gd name="connsiteX30" fmla="*/ 3212309 w 4610891"/>
              <a:gd name="connsiteY30" fmla="*/ 2975697 h 3829770"/>
              <a:gd name="connsiteX31" fmla="*/ 2909890 w 4610891"/>
              <a:gd name="connsiteY31" fmla="*/ 3259066 h 3829770"/>
              <a:gd name="connsiteX32" fmla="*/ 2919415 w 4610891"/>
              <a:gd name="connsiteY32" fmla="*/ 3278116 h 3829770"/>
              <a:gd name="connsiteX33" fmla="*/ 2867027 w 4610891"/>
              <a:gd name="connsiteY33" fmla="*/ 3354316 h 3829770"/>
              <a:gd name="connsiteX34" fmla="*/ 2843215 w 4610891"/>
              <a:gd name="connsiteY34" fmla="*/ 3351935 h 3829770"/>
              <a:gd name="connsiteX35" fmla="*/ 2721768 w 4610891"/>
              <a:gd name="connsiteY35" fmla="*/ 3473378 h 3829770"/>
              <a:gd name="connsiteX36" fmla="*/ 2584449 w 4610891"/>
              <a:gd name="connsiteY36" fmla="*/ 3829770 h 3829770"/>
              <a:gd name="connsiteX37" fmla="*/ 2309812 w 4610891"/>
              <a:gd name="connsiteY37" fmla="*/ 3549579 h 3829770"/>
              <a:gd name="connsiteX38" fmla="*/ 1427956 w 4610891"/>
              <a:gd name="connsiteY38" fmla="*/ 3360666 h 3829770"/>
              <a:gd name="connsiteX39" fmla="*/ 1407318 w 4610891"/>
              <a:gd name="connsiteY39" fmla="*/ 3328122 h 3829770"/>
              <a:gd name="connsiteX40" fmla="*/ 1228724 w 4610891"/>
              <a:gd name="connsiteY40" fmla="*/ 3401941 h 3829770"/>
              <a:gd name="connsiteX41" fmla="*/ 1193007 w 4610891"/>
              <a:gd name="connsiteY41" fmla="*/ 3347172 h 3829770"/>
              <a:gd name="connsiteX42" fmla="*/ 1052513 w 4610891"/>
              <a:gd name="connsiteY42" fmla="*/ 3299547 h 3829770"/>
              <a:gd name="connsiteX43" fmla="*/ 923925 w 4610891"/>
              <a:gd name="connsiteY43" fmla="*/ 3409085 h 3829770"/>
              <a:gd name="connsiteX44" fmla="*/ 681038 w 4610891"/>
              <a:gd name="connsiteY44" fmla="*/ 3297166 h 3829770"/>
              <a:gd name="connsiteX45" fmla="*/ 361950 w 4610891"/>
              <a:gd name="connsiteY45" fmla="*/ 3216204 h 3829770"/>
              <a:gd name="connsiteX46" fmla="*/ 295275 w 4610891"/>
              <a:gd name="connsiteY46" fmla="*/ 2959028 h 3829770"/>
              <a:gd name="connsiteX47" fmla="*/ 315120 w 4610891"/>
              <a:gd name="connsiteY47" fmla="*/ 2916166 h 3829770"/>
              <a:gd name="connsiteX48" fmla="*/ 333375 w 4610891"/>
              <a:gd name="connsiteY48" fmla="*/ 2756622 h 3829770"/>
              <a:gd name="connsiteX49" fmla="*/ 238125 w 4610891"/>
              <a:gd name="connsiteY49" fmla="*/ 2516116 h 3829770"/>
              <a:gd name="connsiteX50" fmla="*/ 54769 w 4610891"/>
              <a:gd name="connsiteY50" fmla="*/ 2268466 h 3829770"/>
              <a:gd name="connsiteX51" fmla="*/ 97632 w 4610891"/>
              <a:gd name="connsiteY51" fmla="*/ 2220841 h 3829770"/>
              <a:gd name="connsiteX52" fmla="*/ 0 w 4610891"/>
              <a:gd name="connsiteY52" fmla="*/ 1706491 h 3829770"/>
              <a:gd name="connsiteX53" fmla="*/ 336547 w 4610891"/>
              <a:gd name="connsiteY53" fmla="*/ 1500114 h 3829770"/>
              <a:gd name="connsiteX54" fmla="*/ 876302 w 4610891"/>
              <a:gd name="connsiteY54" fmla="*/ 30092 h 3829770"/>
              <a:gd name="connsiteX55" fmla="*/ 926309 w 4610891"/>
              <a:gd name="connsiteY55" fmla="*/ 3897 h 3829770"/>
              <a:gd name="connsiteX56" fmla="*/ 1102521 w 4610891"/>
              <a:gd name="connsiteY56" fmla="*/ 70571 h 3829770"/>
              <a:gd name="connsiteX57" fmla="*/ 1247777 w 4610891"/>
              <a:gd name="connsiteY57" fmla="*/ 237259 h 3829770"/>
              <a:gd name="connsiteX58" fmla="*/ 1309690 w 4610891"/>
              <a:gd name="connsiteY58" fmla="*/ 227734 h 3829770"/>
              <a:gd name="connsiteX59" fmla="*/ 1400177 w 4610891"/>
              <a:gd name="connsiteY59" fmla="*/ 113434 h 3829770"/>
              <a:gd name="connsiteX60" fmla="*/ 1538289 w 4610891"/>
              <a:gd name="connsiteY60" fmla="*/ 215827 h 3829770"/>
              <a:gd name="connsiteX61" fmla="*/ 1690689 w 4610891"/>
              <a:gd name="connsiteY61" fmla="*/ 184872 h 3829770"/>
              <a:gd name="connsiteX62" fmla="*/ 1816896 w 4610891"/>
              <a:gd name="connsiteY62" fmla="*/ 313460 h 3829770"/>
              <a:gd name="connsiteX63" fmla="*/ 1947860 w 4610891"/>
              <a:gd name="connsiteY63" fmla="*/ 392038 h 3829770"/>
              <a:gd name="connsiteX0" fmla="*/ 1947860 w 4610891"/>
              <a:gd name="connsiteY0" fmla="*/ 500976 h 3938708"/>
              <a:gd name="connsiteX1" fmla="*/ 2116934 w 4610891"/>
              <a:gd name="connsiteY1" fmla="*/ 417635 h 3938708"/>
              <a:gd name="connsiteX2" fmla="*/ 2228852 w 4610891"/>
              <a:gd name="connsiteY2" fmla="*/ 600992 h 3938708"/>
              <a:gd name="connsiteX3" fmla="*/ 2372516 w 4610891"/>
              <a:gd name="connsiteY3" fmla="*/ 690683 h 3938708"/>
              <a:gd name="connsiteX4" fmla="*/ 2397922 w 4610891"/>
              <a:gd name="connsiteY4" fmla="*/ 743866 h 3938708"/>
              <a:gd name="connsiteX5" fmla="*/ 2409827 w 4610891"/>
              <a:gd name="connsiteY5" fmla="*/ 858167 h 3938708"/>
              <a:gd name="connsiteX6" fmla="*/ 2502696 w 4610891"/>
              <a:gd name="connsiteY6" fmla="*/ 1091529 h 3938708"/>
              <a:gd name="connsiteX7" fmla="*/ 2550321 w 4610891"/>
              <a:gd name="connsiteY7" fmla="*/ 1203448 h 3938708"/>
              <a:gd name="connsiteX8" fmla="*/ 2476502 w 4610891"/>
              <a:gd name="connsiteY8" fmla="*/ 1270123 h 3938708"/>
              <a:gd name="connsiteX9" fmla="*/ 2468560 w 4610891"/>
              <a:gd name="connsiteY9" fmla="*/ 1309809 h 3938708"/>
              <a:gd name="connsiteX10" fmla="*/ 2517772 w 4610891"/>
              <a:gd name="connsiteY10" fmla="*/ 1399503 h 3938708"/>
              <a:gd name="connsiteX11" fmla="*/ 2543177 w 4610891"/>
              <a:gd name="connsiteY11" fmla="*/ 1565398 h 3938708"/>
              <a:gd name="connsiteX12" fmla="*/ 2655091 w 4610891"/>
              <a:gd name="connsiteY12" fmla="*/ 1632069 h 3938708"/>
              <a:gd name="connsiteX13" fmla="*/ 2857502 w 4610891"/>
              <a:gd name="connsiteY13" fmla="*/ 1641598 h 3938708"/>
              <a:gd name="connsiteX14" fmla="*/ 3093246 w 4610891"/>
              <a:gd name="connsiteY14" fmla="*/ 1753517 h 3938708"/>
              <a:gd name="connsiteX15" fmla="*/ 3243266 w 4610891"/>
              <a:gd name="connsiteY15" fmla="*/ 1646360 h 3938708"/>
              <a:gd name="connsiteX16" fmla="*/ 3359946 w 4610891"/>
              <a:gd name="connsiteY16" fmla="*/ 1679698 h 3938708"/>
              <a:gd name="connsiteX17" fmla="*/ 3393284 w 4610891"/>
              <a:gd name="connsiteY17" fmla="*/ 1739229 h 3938708"/>
              <a:gd name="connsiteX18" fmla="*/ 3438527 w 4610891"/>
              <a:gd name="connsiteY18" fmla="*/ 1743992 h 3938708"/>
              <a:gd name="connsiteX19" fmla="*/ 3557590 w 4610891"/>
              <a:gd name="connsiteY19" fmla="*/ 1665410 h 3938708"/>
              <a:gd name="connsiteX20" fmla="*/ 3586165 w 4610891"/>
              <a:gd name="connsiteY20" fmla="*/ 1665410 h 3938708"/>
              <a:gd name="connsiteX21" fmla="*/ 3601241 w 4610891"/>
              <a:gd name="connsiteY21" fmla="*/ 1708270 h 3938708"/>
              <a:gd name="connsiteX22" fmla="*/ 4500565 w 4610891"/>
              <a:gd name="connsiteY22" fmla="*/ 1896392 h 3938708"/>
              <a:gd name="connsiteX23" fmla="*/ 4610891 w 4610891"/>
              <a:gd name="connsiteY23" fmla="*/ 1942427 h 3938708"/>
              <a:gd name="connsiteX24" fmla="*/ 4004466 w 4610891"/>
              <a:gd name="connsiteY24" fmla="*/ 2872702 h 3938708"/>
              <a:gd name="connsiteX25" fmla="*/ 3888584 w 4610891"/>
              <a:gd name="connsiteY25" fmla="*/ 2822698 h 3938708"/>
              <a:gd name="connsiteX26" fmla="*/ 3852865 w 4610891"/>
              <a:gd name="connsiteY26" fmla="*/ 2901279 h 3938708"/>
              <a:gd name="connsiteX27" fmla="*/ 3548065 w 4610891"/>
              <a:gd name="connsiteY27" fmla="*/ 2994148 h 3938708"/>
              <a:gd name="connsiteX28" fmla="*/ 3255171 w 4610891"/>
              <a:gd name="connsiteY28" fmla="*/ 2977479 h 3938708"/>
              <a:gd name="connsiteX29" fmla="*/ 3148015 w 4610891"/>
              <a:gd name="connsiteY29" fmla="*/ 3015579 h 3938708"/>
              <a:gd name="connsiteX30" fmla="*/ 3212309 w 4610891"/>
              <a:gd name="connsiteY30" fmla="*/ 3084635 h 3938708"/>
              <a:gd name="connsiteX31" fmla="*/ 2909890 w 4610891"/>
              <a:gd name="connsiteY31" fmla="*/ 3368004 h 3938708"/>
              <a:gd name="connsiteX32" fmla="*/ 2919415 w 4610891"/>
              <a:gd name="connsiteY32" fmla="*/ 3387054 h 3938708"/>
              <a:gd name="connsiteX33" fmla="*/ 2867027 w 4610891"/>
              <a:gd name="connsiteY33" fmla="*/ 3463254 h 3938708"/>
              <a:gd name="connsiteX34" fmla="*/ 2843215 w 4610891"/>
              <a:gd name="connsiteY34" fmla="*/ 3460873 h 3938708"/>
              <a:gd name="connsiteX35" fmla="*/ 2721768 w 4610891"/>
              <a:gd name="connsiteY35" fmla="*/ 3582316 h 3938708"/>
              <a:gd name="connsiteX36" fmla="*/ 2584449 w 4610891"/>
              <a:gd name="connsiteY36" fmla="*/ 3938708 h 3938708"/>
              <a:gd name="connsiteX37" fmla="*/ 2309812 w 4610891"/>
              <a:gd name="connsiteY37" fmla="*/ 3658517 h 3938708"/>
              <a:gd name="connsiteX38" fmla="*/ 1427956 w 4610891"/>
              <a:gd name="connsiteY38" fmla="*/ 3469604 h 3938708"/>
              <a:gd name="connsiteX39" fmla="*/ 1407318 w 4610891"/>
              <a:gd name="connsiteY39" fmla="*/ 3437060 h 3938708"/>
              <a:gd name="connsiteX40" fmla="*/ 1228724 w 4610891"/>
              <a:gd name="connsiteY40" fmla="*/ 3510879 h 3938708"/>
              <a:gd name="connsiteX41" fmla="*/ 1193007 w 4610891"/>
              <a:gd name="connsiteY41" fmla="*/ 3456110 h 3938708"/>
              <a:gd name="connsiteX42" fmla="*/ 1052513 w 4610891"/>
              <a:gd name="connsiteY42" fmla="*/ 3408485 h 3938708"/>
              <a:gd name="connsiteX43" fmla="*/ 923925 w 4610891"/>
              <a:gd name="connsiteY43" fmla="*/ 3518023 h 3938708"/>
              <a:gd name="connsiteX44" fmla="*/ 681038 w 4610891"/>
              <a:gd name="connsiteY44" fmla="*/ 3406104 h 3938708"/>
              <a:gd name="connsiteX45" fmla="*/ 361950 w 4610891"/>
              <a:gd name="connsiteY45" fmla="*/ 3325142 h 3938708"/>
              <a:gd name="connsiteX46" fmla="*/ 295275 w 4610891"/>
              <a:gd name="connsiteY46" fmla="*/ 3067966 h 3938708"/>
              <a:gd name="connsiteX47" fmla="*/ 315120 w 4610891"/>
              <a:gd name="connsiteY47" fmla="*/ 3025104 h 3938708"/>
              <a:gd name="connsiteX48" fmla="*/ 333375 w 4610891"/>
              <a:gd name="connsiteY48" fmla="*/ 2865560 h 3938708"/>
              <a:gd name="connsiteX49" fmla="*/ 238125 w 4610891"/>
              <a:gd name="connsiteY49" fmla="*/ 2625054 h 3938708"/>
              <a:gd name="connsiteX50" fmla="*/ 54769 w 4610891"/>
              <a:gd name="connsiteY50" fmla="*/ 2377404 h 3938708"/>
              <a:gd name="connsiteX51" fmla="*/ 97632 w 4610891"/>
              <a:gd name="connsiteY51" fmla="*/ 2329779 h 3938708"/>
              <a:gd name="connsiteX52" fmla="*/ 0 w 4610891"/>
              <a:gd name="connsiteY52" fmla="*/ 1815429 h 3938708"/>
              <a:gd name="connsiteX53" fmla="*/ 336547 w 4610891"/>
              <a:gd name="connsiteY53" fmla="*/ 1609052 h 3938708"/>
              <a:gd name="connsiteX54" fmla="*/ 819152 w 4610891"/>
              <a:gd name="connsiteY54" fmla="*/ 96168 h 3938708"/>
              <a:gd name="connsiteX55" fmla="*/ 876302 w 4610891"/>
              <a:gd name="connsiteY55" fmla="*/ 139030 h 3938708"/>
              <a:gd name="connsiteX56" fmla="*/ 926309 w 4610891"/>
              <a:gd name="connsiteY56" fmla="*/ 112835 h 3938708"/>
              <a:gd name="connsiteX57" fmla="*/ 1102521 w 4610891"/>
              <a:gd name="connsiteY57" fmla="*/ 179509 h 3938708"/>
              <a:gd name="connsiteX58" fmla="*/ 1247777 w 4610891"/>
              <a:gd name="connsiteY58" fmla="*/ 346197 h 3938708"/>
              <a:gd name="connsiteX59" fmla="*/ 1309690 w 4610891"/>
              <a:gd name="connsiteY59" fmla="*/ 336672 h 3938708"/>
              <a:gd name="connsiteX60" fmla="*/ 1400177 w 4610891"/>
              <a:gd name="connsiteY60" fmla="*/ 222372 h 3938708"/>
              <a:gd name="connsiteX61" fmla="*/ 1538289 w 4610891"/>
              <a:gd name="connsiteY61" fmla="*/ 324765 h 3938708"/>
              <a:gd name="connsiteX62" fmla="*/ 1690689 w 4610891"/>
              <a:gd name="connsiteY62" fmla="*/ 293810 h 3938708"/>
              <a:gd name="connsiteX63" fmla="*/ 1816896 w 4610891"/>
              <a:gd name="connsiteY63" fmla="*/ 422398 h 3938708"/>
              <a:gd name="connsiteX64" fmla="*/ 1947860 w 4610891"/>
              <a:gd name="connsiteY64" fmla="*/ 500976 h 3938708"/>
              <a:gd name="connsiteX0" fmla="*/ 1947860 w 4610891"/>
              <a:gd name="connsiteY0" fmla="*/ 404808 h 3842540"/>
              <a:gd name="connsiteX1" fmla="*/ 2116934 w 4610891"/>
              <a:gd name="connsiteY1" fmla="*/ 321467 h 3842540"/>
              <a:gd name="connsiteX2" fmla="*/ 2228852 w 4610891"/>
              <a:gd name="connsiteY2" fmla="*/ 504824 h 3842540"/>
              <a:gd name="connsiteX3" fmla="*/ 2372516 w 4610891"/>
              <a:gd name="connsiteY3" fmla="*/ 594515 h 3842540"/>
              <a:gd name="connsiteX4" fmla="*/ 2397922 w 4610891"/>
              <a:gd name="connsiteY4" fmla="*/ 647698 h 3842540"/>
              <a:gd name="connsiteX5" fmla="*/ 2409827 w 4610891"/>
              <a:gd name="connsiteY5" fmla="*/ 761999 h 3842540"/>
              <a:gd name="connsiteX6" fmla="*/ 2502696 w 4610891"/>
              <a:gd name="connsiteY6" fmla="*/ 995361 h 3842540"/>
              <a:gd name="connsiteX7" fmla="*/ 2550321 w 4610891"/>
              <a:gd name="connsiteY7" fmla="*/ 1107280 h 3842540"/>
              <a:gd name="connsiteX8" fmla="*/ 2476502 w 4610891"/>
              <a:gd name="connsiteY8" fmla="*/ 1173955 h 3842540"/>
              <a:gd name="connsiteX9" fmla="*/ 2468560 w 4610891"/>
              <a:gd name="connsiteY9" fmla="*/ 1213641 h 3842540"/>
              <a:gd name="connsiteX10" fmla="*/ 2517772 w 4610891"/>
              <a:gd name="connsiteY10" fmla="*/ 1303335 h 3842540"/>
              <a:gd name="connsiteX11" fmla="*/ 2543177 w 4610891"/>
              <a:gd name="connsiteY11" fmla="*/ 1469230 h 3842540"/>
              <a:gd name="connsiteX12" fmla="*/ 2655091 w 4610891"/>
              <a:gd name="connsiteY12" fmla="*/ 1535901 h 3842540"/>
              <a:gd name="connsiteX13" fmla="*/ 2857502 w 4610891"/>
              <a:gd name="connsiteY13" fmla="*/ 1545430 h 3842540"/>
              <a:gd name="connsiteX14" fmla="*/ 3093246 w 4610891"/>
              <a:gd name="connsiteY14" fmla="*/ 1657349 h 3842540"/>
              <a:gd name="connsiteX15" fmla="*/ 3243266 w 4610891"/>
              <a:gd name="connsiteY15" fmla="*/ 1550192 h 3842540"/>
              <a:gd name="connsiteX16" fmla="*/ 3359946 w 4610891"/>
              <a:gd name="connsiteY16" fmla="*/ 1583530 h 3842540"/>
              <a:gd name="connsiteX17" fmla="*/ 3393284 w 4610891"/>
              <a:gd name="connsiteY17" fmla="*/ 1643061 h 3842540"/>
              <a:gd name="connsiteX18" fmla="*/ 3438527 w 4610891"/>
              <a:gd name="connsiteY18" fmla="*/ 1647824 h 3842540"/>
              <a:gd name="connsiteX19" fmla="*/ 3557590 w 4610891"/>
              <a:gd name="connsiteY19" fmla="*/ 1569242 h 3842540"/>
              <a:gd name="connsiteX20" fmla="*/ 3586165 w 4610891"/>
              <a:gd name="connsiteY20" fmla="*/ 1569242 h 3842540"/>
              <a:gd name="connsiteX21" fmla="*/ 3601241 w 4610891"/>
              <a:gd name="connsiteY21" fmla="*/ 1612102 h 3842540"/>
              <a:gd name="connsiteX22" fmla="*/ 4500565 w 4610891"/>
              <a:gd name="connsiteY22" fmla="*/ 1800224 h 3842540"/>
              <a:gd name="connsiteX23" fmla="*/ 4610891 w 4610891"/>
              <a:gd name="connsiteY23" fmla="*/ 1846259 h 3842540"/>
              <a:gd name="connsiteX24" fmla="*/ 4004466 w 4610891"/>
              <a:gd name="connsiteY24" fmla="*/ 2776534 h 3842540"/>
              <a:gd name="connsiteX25" fmla="*/ 3888584 w 4610891"/>
              <a:gd name="connsiteY25" fmla="*/ 2726530 h 3842540"/>
              <a:gd name="connsiteX26" fmla="*/ 3852865 w 4610891"/>
              <a:gd name="connsiteY26" fmla="*/ 2805111 h 3842540"/>
              <a:gd name="connsiteX27" fmla="*/ 3548065 w 4610891"/>
              <a:gd name="connsiteY27" fmla="*/ 2897980 h 3842540"/>
              <a:gd name="connsiteX28" fmla="*/ 3255171 w 4610891"/>
              <a:gd name="connsiteY28" fmla="*/ 2881311 h 3842540"/>
              <a:gd name="connsiteX29" fmla="*/ 3148015 w 4610891"/>
              <a:gd name="connsiteY29" fmla="*/ 2919411 h 3842540"/>
              <a:gd name="connsiteX30" fmla="*/ 3212309 w 4610891"/>
              <a:gd name="connsiteY30" fmla="*/ 2988467 h 3842540"/>
              <a:gd name="connsiteX31" fmla="*/ 2909890 w 4610891"/>
              <a:gd name="connsiteY31" fmla="*/ 3271836 h 3842540"/>
              <a:gd name="connsiteX32" fmla="*/ 2919415 w 4610891"/>
              <a:gd name="connsiteY32" fmla="*/ 3290886 h 3842540"/>
              <a:gd name="connsiteX33" fmla="*/ 2867027 w 4610891"/>
              <a:gd name="connsiteY33" fmla="*/ 3367086 h 3842540"/>
              <a:gd name="connsiteX34" fmla="*/ 2843215 w 4610891"/>
              <a:gd name="connsiteY34" fmla="*/ 3364705 h 3842540"/>
              <a:gd name="connsiteX35" fmla="*/ 2721768 w 4610891"/>
              <a:gd name="connsiteY35" fmla="*/ 3486148 h 3842540"/>
              <a:gd name="connsiteX36" fmla="*/ 2584449 w 4610891"/>
              <a:gd name="connsiteY36" fmla="*/ 3842540 h 3842540"/>
              <a:gd name="connsiteX37" fmla="*/ 2309812 w 4610891"/>
              <a:gd name="connsiteY37" fmla="*/ 3562349 h 3842540"/>
              <a:gd name="connsiteX38" fmla="*/ 1427956 w 4610891"/>
              <a:gd name="connsiteY38" fmla="*/ 3373436 h 3842540"/>
              <a:gd name="connsiteX39" fmla="*/ 1407318 w 4610891"/>
              <a:gd name="connsiteY39" fmla="*/ 3340892 h 3842540"/>
              <a:gd name="connsiteX40" fmla="*/ 1228724 w 4610891"/>
              <a:gd name="connsiteY40" fmla="*/ 3414711 h 3842540"/>
              <a:gd name="connsiteX41" fmla="*/ 1193007 w 4610891"/>
              <a:gd name="connsiteY41" fmla="*/ 3359942 h 3842540"/>
              <a:gd name="connsiteX42" fmla="*/ 1052513 w 4610891"/>
              <a:gd name="connsiteY42" fmla="*/ 3312317 h 3842540"/>
              <a:gd name="connsiteX43" fmla="*/ 923925 w 4610891"/>
              <a:gd name="connsiteY43" fmla="*/ 3421855 h 3842540"/>
              <a:gd name="connsiteX44" fmla="*/ 681038 w 4610891"/>
              <a:gd name="connsiteY44" fmla="*/ 3309936 h 3842540"/>
              <a:gd name="connsiteX45" fmla="*/ 361950 w 4610891"/>
              <a:gd name="connsiteY45" fmla="*/ 3228974 h 3842540"/>
              <a:gd name="connsiteX46" fmla="*/ 295275 w 4610891"/>
              <a:gd name="connsiteY46" fmla="*/ 2971798 h 3842540"/>
              <a:gd name="connsiteX47" fmla="*/ 315120 w 4610891"/>
              <a:gd name="connsiteY47" fmla="*/ 2928936 h 3842540"/>
              <a:gd name="connsiteX48" fmla="*/ 333375 w 4610891"/>
              <a:gd name="connsiteY48" fmla="*/ 2769392 h 3842540"/>
              <a:gd name="connsiteX49" fmla="*/ 238125 w 4610891"/>
              <a:gd name="connsiteY49" fmla="*/ 2528886 h 3842540"/>
              <a:gd name="connsiteX50" fmla="*/ 54769 w 4610891"/>
              <a:gd name="connsiteY50" fmla="*/ 2281236 h 3842540"/>
              <a:gd name="connsiteX51" fmla="*/ 97632 w 4610891"/>
              <a:gd name="connsiteY51" fmla="*/ 2233611 h 3842540"/>
              <a:gd name="connsiteX52" fmla="*/ 0 w 4610891"/>
              <a:gd name="connsiteY52" fmla="*/ 1719261 h 3842540"/>
              <a:gd name="connsiteX53" fmla="*/ 336547 w 4610891"/>
              <a:gd name="connsiteY53" fmla="*/ 1512884 h 3842540"/>
              <a:gd name="connsiteX54" fmla="*/ 819152 w 4610891"/>
              <a:gd name="connsiteY54" fmla="*/ 0 h 3842540"/>
              <a:gd name="connsiteX55" fmla="*/ 876302 w 4610891"/>
              <a:gd name="connsiteY55" fmla="*/ 42862 h 3842540"/>
              <a:gd name="connsiteX56" fmla="*/ 926309 w 4610891"/>
              <a:gd name="connsiteY56" fmla="*/ 16667 h 3842540"/>
              <a:gd name="connsiteX57" fmla="*/ 1102521 w 4610891"/>
              <a:gd name="connsiteY57" fmla="*/ 83341 h 3842540"/>
              <a:gd name="connsiteX58" fmla="*/ 1247777 w 4610891"/>
              <a:gd name="connsiteY58" fmla="*/ 250029 h 3842540"/>
              <a:gd name="connsiteX59" fmla="*/ 1309690 w 4610891"/>
              <a:gd name="connsiteY59" fmla="*/ 240504 h 3842540"/>
              <a:gd name="connsiteX60" fmla="*/ 1400177 w 4610891"/>
              <a:gd name="connsiteY60" fmla="*/ 126204 h 3842540"/>
              <a:gd name="connsiteX61" fmla="*/ 1538289 w 4610891"/>
              <a:gd name="connsiteY61" fmla="*/ 228597 h 3842540"/>
              <a:gd name="connsiteX62" fmla="*/ 1690689 w 4610891"/>
              <a:gd name="connsiteY62" fmla="*/ 197642 h 3842540"/>
              <a:gd name="connsiteX63" fmla="*/ 1816896 w 4610891"/>
              <a:gd name="connsiteY63" fmla="*/ 326230 h 3842540"/>
              <a:gd name="connsiteX64" fmla="*/ 1947860 w 4610891"/>
              <a:gd name="connsiteY64" fmla="*/ 404808 h 3842540"/>
              <a:gd name="connsiteX0" fmla="*/ 1947860 w 4610891"/>
              <a:gd name="connsiteY0" fmla="*/ 404808 h 3842540"/>
              <a:gd name="connsiteX1" fmla="*/ 2116934 w 4610891"/>
              <a:gd name="connsiteY1" fmla="*/ 321467 h 3842540"/>
              <a:gd name="connsiteX2" fmla="*/ 2228852 w 4610891"/>
              <a:gd name="connsiteY2" fmla="*/ 504824 h 3842540"/>
              <a:gd name="connsiteX3" fmla="*/ 2372516 w 4610891"/>
              <a:gd name="connsiteY3" fmla="*/ 594515 h 3842540"/>
              <a:gd name="connsiteX4" fmla="*/ 2397922 w 4610891"/>
              <a:gd name="connsiteY4" fmla="*/ 647698 h 3842540"/>
              <a:gd name="connsiteX5" fmla="*/ 2409827 w 4610891"/>
              <a:gd name="connsiteY5" fmla="*/ 761999 h 3842540"/>
              <a:gd name="connsiteX6" fmla="*/ 2502696 w 4610891"/>
              <a:gd name="connsiteY6" fmla="*/ 995361 h 3842540"/>
              <a:gd name="connsiteX7" fmla="*/ 2550321 w 4610891"/>
              <a:gd name="connsiteY7" fmla="*/ 1107280 h 3842540"/>
              <a:gd name="connsiteX8" fmla="*/ 2476502 w 4610891"/>
              <a:gd name="connsiteY8" fmla="*/ 1173955 h 3842540"/>
              <a:gd name="connsiteX9" fmla="*/ 2468560 w 4610891"/>
              <a:gd name="connsiteY9" fmla="*/ 1213641 h 3842540"/>
              <a:gd name="connsiteX10" fmla="*/ 2517772 w 4610891"/>
              <a:gd name="connsiteY10" fmla="*/ 1303335 h 3842540"/>
              <a:gd name="connsiteX11" fmla="*/ 2543177 w 4610891"/>
              <a:gd name="connsiteY11" fmla="*/ 1469230 h 3842540"/>
              <a:gd name="connsiteX12" fmla="*/ 2655091 w 4610891"/>
              <a:gd name="connsiteY12" fmla="*/ 1535901 h 3842540"/>
              <a:gd name="connsiteX13" fmla="*/ 2857502 w 4610891"/>
              <a:gd name="connsiteY13" fmla="*/ 1545430 h 3842540"/>
              <a:gd name="connsiteX14" fmla="*/ 3093246 w 4610891"/>
              <a:gd name="connsiteY14" fmla="*/ 1657349 h 3842540"/>
              <a:gd name="connsiteX15" fmla="*/ 3243266 w 4610891"/>
              <a:gd name="connsiteY15" fmla="*/ 1550192 h 3842540"/>
              <a:gd name="connsiteX16" fmla="*/ 3359946 w 4610891"/>
              <a:gd name="connsiteY16" fmla="*/ 1583530 h 3842540"/>
              <a:gd name="connsiteX17" fmla="*/ 3393284 w 4610891"/>
              <a:gd name="connsiteY17" fmla="*/ 1643061 h 3842540"/>
              <a:gd name="connsiteX18" fmla="*/ 3438527 w 4610891"/>
              <a:gd name="connsiteY18" fmla="*/ 1647824 h 3842540"/>
              <a:gd name="connsiteX19" fmla="*/ 3557590 w 4610891"/>
              <a:gd name="connsiteY19" fmla="*/ 1569242 h 3842540"/>
              <a:gd name="connsiteX20" fmla="*/ 3586165 w 4610891"/>
              <a:gd name="connsiteY20" fmla="*/ 1569242 h 3842540"/>
              <a:gd name="connsiteX21" fmla="*/ 3601241 w 4610891"/>
              <a:gd name="connsiteY21" fmla="*/ 1612102 h 3842540"/>
              <a:gd name="connsiteX22" fmla="*/ 4500565 w 4610891"/>
              <a:gd name="connsiteY22" fmla="*/ 1800224 h 3842540"/>
              <a:gd name="connsiteX23" fmla="*/ 4610891 w 4610891"/>
              <a:gd name="connsiteY23" fmla="*/ 1846259 h 3842540"/>
              <a:gd name="connsiteX24" fmla="*/ 4004466 w 4610891"/>
              <a:gd name="connsiteY24" fmla="*/ 2776534 h 3842540"/>
              <a:gd name="connsiteX25" fmla="*/ 3888584 w 4610891"/>
              <a:gd name="connsiteY25" fmla="*/ 2726530 h 3842540"/>
              <a:gd name="connsiteX26" fmla="*/ 3852865 w 4610891"/>
              <a:gd name="connsiteY26" fmla="*/ 2805111 h 3842540"/>
              <a:gd name="connsiteX27" fmla="*/ 3548065 w 4610891"/>
              <a:gd name="connsiteY27" fmla="*/ 2897980 h 3842540"/>
              <a:gd name="connsiteX28" fmla="*/ 3255171 w 4610891"/>
              <a:gd name="connsiteY28" fmla="*/ 2881311 h 3842540"/>
              <a:gd name="connsiteX29" fmla="*/ 3148015 w 4610891"/>
              <a:gd name="connsiteY29" fmla="*/ 2919411 h 3842540"/>
              <a:gd name="connsiteX30" fmla="*/ 3212309 w 4610891"/>
              <a:gd name="connsiteY30" fmla="*/ 2988467 h 3842540"/>
              <a:gd name="connsiteX31" fmla="*/ 2909890 w 4610891"/>
              <a:gd name="connsiteY31" fmla="*/ 3271836 h 3842540"/>
              <a:gd name="connsiteX32" fmla="*/ 2919415 w 4610891"/>
              <a:gd name="connsiteY32" fmla="*/ 3290886 h 3842540"/>
              <a:gd name="connsiteX33" fmla="*/ 2867027 w 4610891"/>
              <a:gd name="connsiteY33" fmla="*/ 3367086 h 3842540"/>
              <a:gd name="connsiteX34" fmla="*/ 2843215 w 4610891"/>
              <a:gd name="connsiteY34" fmla="*/ 3364705 h 3842540"/>
              <a:gd name="connsiteX35" fmla="*/ 2721768 w 4610891"/>
              <a:gd name="connsiteY35" fmla="*/ 3486148 h 3842540"/>
              <a:gd name="connsiteX36" fmla="*/ 2584449 w 4610891"/>
              <a:gd name="connsiteY36" fmla="*/ 3842540 h 3842540"/>
              <a:gd name="connsiteX37" fmla="*/ 2309812 w 4610891"/>
              <a:gd name="connsiteY37" fmla="*/ 3562349 h 3842540"/>
              <a:gd name="connsiteX38" fmla="*/ 1427956 w 4610891"/>
              <a:gd name="connsiteY38" fmla="*/ 3373436 h 3842540"/>
              <a:gd name="connsiteX39" fmla="*/ 1407318 w 4610891"/>
              <a:gd name="connsiteY39" fmla="*/ 3340892 h 3842540"/>
              <a:gd name="connsiteX40" fmla="*/ 1228724 w 4610891"/>
              <a:gd name="connsiteY40" fmla="*/ 3414711 h 3842540"/>
              <a:gd name="connsiteX41" fmla="*/ 1193007 w 4610891"/>
              <a:gd name="connsiteY41" fmla="*/ 3359942 h 3842540"/>
              <a:gd name="connsiteX42" fmla="*/ 1052513 w 4610891"/>
              <a:gd name="connsiteY42" fmla="*/ 3312317 h 3842540"/>
              <a:gd name="connsiteX43" fmla="*/ 923925 w 4610891"/>
              <a:gd name="connsiteY43" fmla="*/ 3421855 h 3842540"/>
              <a:gd name="connsiteX44" fmla="*/ 681038 w 4610891"/>
              <a:gd name="connsiteY44" fmla="*/ 3309936 h 3842540"/>
              <a:gd name="connsiteX45" fmla="*/ 361950 w 4610891"/>
              <a:gd name="connsiteY45" fmla="*/ 3228974 h 3842540"/>
              <a:gd name="connsiteX46" fmla="*/ 295275 w 4610891"/>
              <a:gd name="connsiteY46" fmla="*/ 2971798 h 3842540"/>
              <a:gd name="connsiteX47" fmla="*/ 315120 w 4610891"/>
              <a:gd name="connsiteY47" fmla="*/ 2928936 h 3842540"/>
              <a:gd name="connsiteX48" fmla="*/ 333375 w 4610891"/>
              <a:gd name="connsiteY48" fmla="*/ 2769392 h 3842540"/>
              <a:gd name="connsiteX49" fmla="*/ 238125 w 4610891"/>
              <a:gd name="connsiteY49" fmla="*/ 2528886 h 3842540"/>
              <a:gd name="connsiteX50" fmla="*/ 54769 w 4610891"/>
              <a:gd name="connsiteY50" fmla="*/ 2281236 h 3842540"/>
              <a:gd name="connsiteX51" fmla="*/ 97632 w 4610891"/>
              <a:gd name="connsiteY51" fmla="*/ 2233611 h 3842540"/>
              <a:gd name="connsiteX52" fmla="*/ 0 w 4610891"/>
              <a:gd name="connsiteY52" fmla="*/ 1719261 h 3842540"/>
              <a:gd name="connsiteX53" fmla="*/ 336547 w 4610891"/>
              <a:gd name="connsiteY53" fmla="*/ 1512884 h 3842540"/>
              <a:gd name="connsiteX54" fmla="*/ 819152 w 4610891"/>
              <a:gd name="connsiteY54" fmla="*/ 0 h 3842540"/>
              <a:gd name="connsiteX55" fmla="*/ 876302 w 4610891"/>
              <a:gd name="connsiteY55" fmla="*/ 42862 h 3842540"/>
              <a:gd name="connsiteX56" fmla="*/ 926309 w 4610891"/>
              <a:gd name="connsiteY56" fmla="*/ 16667 h 3842540"/>
              <a:gd name="connsiteX57" fmla="*/ 1102521 w 4610891"/>
              <a:gd name="connsiteY57" fmla="*/ 83341 h 3842540"/>
              <a:gd name="connsiteX58" fmla="*/ 1247777 w 4610891"/>
              <a:gd name="connsiteY58" fmla="*/ 250029 h 3842540"/>
              <a:gd name="connsiteX59" fmla="*/ 1309690 w 4610891"/>
              <a:gd name="connsiteY59" fmla="*/ 240504 h 3842540"/>
              <a:gd name="connsiteX60" fmla="*/ 1400177 w 4610891"/>
              <a:gd name="connsiteY60" fmla="*/ 126204 h 3842540"/>
              <a:gd name="connsiteX61" fmla="*/ 1538289 w 4610891"/>
              <a:gd name="connsiteY61" fmla="*/ 228597 h 3842540"/>
              <a:gd name="connsiteX62" fmla="*/ 1690689 w 4610891"/>
              <a:gd name="connsiteY62" fmla="*/ 197642 h 3842540"/>
              <a:gd name="connsiteX63" fmla="*/ 1816896 w 4610891"/>
              <a:gd name="connsiteY63" fmla="*/ 326230 h 3842540"/>
              <a:gd name="connsiteX64" fmla="*/ 1947860 w 4610891"/>
              <a:gd name="connsiteY64" fmla="*/ 404808 h 3842540"/>
              <a:gd name="connsiteX0" fmla="*/ 1947860 w 4610891"/>
              <a:gd name="connsiteY0" fmla="*/ 558729 h 3996461"/>
              <a:gd name="connsiteX1" fmla="*/ 2116934 w 4610891"/>
              <a:gd name="connsiteY1" fmla="*/ 475388 h 3996461"/>
              <a:gd name="connsiteX2" fmla="*/ 2228852 w 4610891"/>
              <a:gd name="connsiteY2" fmla="*/ 658745 h 3996461"/>
              <a:gd name="connsiteX3" fmla="*/ 2372516 w 4610891"/>
              <a:gd name="connsiteY3" fmla="*/ 748436 h 3996461"/>
              <a:gd name="connsiteX4" fmla="*/ 2397922 w 4610891"/>
              <a:gd name="connsiteY4" fmla="*/ 801619 h 3996461"/>
              <a:gd name="connsiteX5" fmla="*/ 2409827 w 4610891"/>
              <a:gd name="connsiteY5" fmla="*/ 915920 h 3996461"/>
              <a:gd name="connsiteX6" fmla="*/ 2502696 w 4610891"/>
              <a:gd name="connsiteY6" fmla="*/ 1149282 h 3996461"/>
              <a:gd name="connsiteX7" fmla="*/ 2550321 w 4610891"/>
              <a:gd name="connsiteY7" fmla="*/ 1261201 h 3996461"/>
              <a:gd name="connsiteX8" fmla="*/ 2476502 w 4610891"/>
              <a:gd name="connsiteY8" fmla="*/ 1327876 h 3996461"/>
              <a:gd name="connsiteX9" fmla="*/ 2468560 w 4610891"/>
              <a:gd name="connsiteY9" fmla="*/ 1367562 h 3996461"/>
              <a:gd name="connsiteX10" fmla="*/ 2517772 w 4610891"/>
              <a:gd name="connsiteY10" fmla="*/ 1457256 h 3996461"/>
              <a:gd name="connsiteX11" fmla="*/ 2543177 w 4610891"/>
              <a:gd name="connsiteY11" fmla="*/ 1623151 h 3996461"/>
              <a:gd name="connsiteX12" fmla="*/ 2655091 w 4610891"/>
              <a:gd name="connsiteY12" fmla="*/ 1689822 h 3996461"/>
              <a:gd name="connsiteX13" fmla="*/ 2857502 w 4610891"/>
              <a:gd name="connsiteY13" fmla="*/ 1699351 h 3996461"/>
              <a:gd name="connsiteX14" fmla="*/ 3093246 w 4610891"/>
              <a:gd name="connsiteY14" fmla="*/ 1811270 h 3996461"/>
              <a:gd name="connsiteX15" fmla="*/ 3243266 w 4610891"/>
              <a:gd name="connsiteY15" fmla="*/ 1704113 h 3996461"/>
              <a:gd name="connsiteX16" fmla="*/ 3359946 w 4610891"/>
              <a:gd name="connsiteY16" fmla="*/ 1737451 h 3996461"/>
              <a:gd name="connsiteX17" fmla="*/ 3393284 w 4610891"/>
              <a:gd name="connsiteY17" fmla="*/ 1796982 h 3996461"/>
              <a:gd name="connsiteX18" fmla="*/ 3438527 w 4610891"/>
              <a:gd name="connsiteY18" fmla="*/ 1801745 h 3996461"/>
              <a:gd name="connsiteX19" fmla="*/ 3557590 w 4610891"/>
              <a:gd name="connsiteY19" fmla="*/ 1723163 h 3996461"/>
              <a:gd name="connsiteX20" fmla="*/ 3586165 w 4610891"/>
              <a:gd name="connsiteY20" fmla="*/ 1723163 h 3996461"/>
              <a:gd name="connsiteX21" fmla="*/ 3601241 w 4610891"/>
              <a:gd name="connsiteY21" fmla="*/ 1766023 h 3996461"/>
              <a:gd name="connsiteX22" fmla="*/ 4500565 w 4610891"/>
              <a:gd name="connsiteY22" fmla="*/ 1954145 h 3996461"/>
              <a:gd name="connsiteX23" fmla="*/ 4610891 w 4610891"/>
              <a:gd name="connsiteY23" fmla="*/ 2000180 h 3996461"/>
              <a:gd name="connsiteX24" fmla="*/ 4004466 w 4610891"/>
              <a:gd name="connsiteY24" fmla="*/ 2930455 h 3996461"/>
              <a:gd name="connsiteX25" fmla="*/ 3888584 w 4610891"/>
              <a:gd name="connsiteY25" fmla="*/ 2880451 h 3996461"/>
              <a:gd name="connsiteX26" fmla="*/ 3852865 w 4610891"/>
              <a:gd name="connsiteY26" fmla="*/ 2959032 h 3996461"/>
              <a:gd name="connsiteX27" fmla="*/ 3548065 w 4610891"/>
              <a:gd name="connsiteY27" fmla="*/ 3051901 h 3996461"/>
              <a:gd name="connsiteX28" fmla="*/ 3255171 w 4610891"/>
              <a:gd name="connsiteY28" fmla="*/ 3035232 h 3996461"/>
              <a:gd name="connsiteX29" fmla="*/ 3148015 w 4610891"/>
              <a:gd name="connsiteY29" fmla="*/ 3073332 h 3996461"/>
              <a:gd name="connsiteX30" fmla="*/ 3212309 w 4610891"/>
              <a:gd name="connsiteY30" fmla="*/ 3142388 h 3996461"/>
              <a:gd name="connsiteX31" fmla="*/ 2909890 w 4610891"/>
              <a:gd name="connsiteY31" fmla="*/ 3425757 h 3996461"/>
              <a:gd name="connsiteX32" fmla="*/ 2919415 w 4610891"/>
              <a:gd name="connsiteY32" fmla="*/ 3444807 h 3996461"/>
              <a:gd name="connsiteX33" fmla="*/ 2867027 w 4610891"/>
              <a:gd name="connsiteY33" fmla="*/ 3521007 h 3996461"/>
              <a:gd name="connsiteX34" fmla="*/ 2843215 w 4610891"/>
              <a:gd name="connsiteY34" fmla="*/ 3518626 h 3996461"/>
              <a:gd name="connsiteX35" fmla="*/ 2721768 w 4610891"/>
              <a:gd name="connsiteY35" fmla="*/ 3640069 h 3996461"/>
              <a:gd name="connsiteX36" fmla="*/ 2584449 w 4610891"/>
              <a:gd name="connsiteY36" fmla="*/ 3996461 h 3996461"/>
              <a:gd name="connsiteX37" fmla="*/ 2309812 w 4610891"/>
              <a:gd name="connsiteY37" fmla="*/ 3716270 h 3996461"/>
              <a:gd name="connsiteX38" fmla="*/ 1427956 w 4610891"/>
              <a:gd name="connsiteY38" fmla="*/ 3527357 h 3996461"/>
              <a:gd name="connsiteX39" fmla="*/ 1407318 w 4610891"/>
              <a:gd name="connsiteY39" fmla="*/ 3494813 h 3996461"/>
              <a:gd name="connsiteX40" fmla="*/ 1228724 w 4610891"/>
              <a:gd name="connsiteY40" fmla="*/ 3568632 h 3996461"/>
              <a:gd name="connsiteX41" fmla="*/ 1193007 w 4610891"/>
              <a:gd name="connsiteY41" fmla="*/ 3513863 h 3996461"/>
              <a:gd name="connsiteX42" fmla="*/ 1052513 w 4610891"/>
              <a:gd name="connsiteY42" fmla="*/ 3466238 h 3996461"/>
              <a:gd name="connsiteX43" fmla="*/ 923925 w 4610891"/>
              <a:gd name="connsiteY43" fmla="*/ 3575776 h 3996461"/>
              <a:gd name="connsiteX44" fmla="*/ 681038 w 4610891"/>
              <a:gd name="connsiteY44" fmla="*/ 3463857 h 3996461"/>
              <a:gd name="connsiteX45" fmla="*/ 361950 w 4610891"/>
              <a:gd name="connsiteY45" fmla="*/ 3382895 h 3996461"/>
              <a:gd name="connsiteX46" fmla="*/ 295275 w 4610891"/>
              <a:gd name="connsiteY46" fmla="*/ 3125719 h 3996461"/>
              <a:gd name="connsiteX47" fmla="*/ 315120 w 4610891"/>
              <a:gd name="connsiteY47" fmla="*/ 3082857 h 3996461"/>
              <a:gd name="connsiteX48" fmla="*/ 333375 w 4610891"/>
              <a:gd name="connsiteY48" fmla="*/ 2923313 h 3996461"/>
              <a:gd name="connsiteX49" fmla="*/ 238125 w 4610891"/>
              <a:gd name="connsiteY49" fmla="*/ 2682807 h 3996461"/>
              <a:gd name="connsiteX50" fmla="*/ 54769 w 4610891"/>
              <a:gd name="connsiteY50" fmla="*/ 2435157 h 3996461"/>
              <a:gd name="connsiteX51" fmla="*/ 97632 w 4610891"/>
              <a:gd name="connsiteY51" fmla="*/ 2387532 h 3996461"/>
              <a:gd name="connsiteX52" fmla="*/ 0 w 4610891"/>
              <a:gd name="connsiteY52" fmla="*/ 1873182 h 3996461"/>
              <a:gd name="connsiteX53" fmla="*/ 336547 w 4610891"/>
              <a:gd name="connsiteY53" fmla="*/ 1666805 h 3996461"/>
              <a:gd name="connsiteX54" fmla="*/ 754859 w 4610891"/>
              <a:gd name="connsiteY54" fmla="*/ 99152 h 3996461"/>
              <a:gd name="connsiteX55" fmla="*/ 819152 w 4610891"/>
              <a:gd name="connsiteY55" fmla="*/ 153921 h 3996461"/>
              <a:gd name="connsiteX56" fmla="*/ 876302 w 4610891"/>
              <a:gd name="connsiteY56" fmla="*/ 196783 h 3996461"/>
              <a:gd name="connsiteX57" fmla="*/ 926309 w 4610891"/>
              <a:gd name="connsiteY57" fmla="*/ 170588 h 3996461"/>
              <a:gd name="connsiteX58" fmla="*/ 1102521 w 4610891"/>
              <a:gd name="connsiteY58" fmla="*/ 237262 h 3996461"/>
              <a:gd name="connsiteX59" fmla="*/ 1247777 w 4610891"/>
              <a:gd name="connsiteY59" fmla="*/ 403950 h 3996461"/>
              <a:gd name="connsiteX60" fmla="*/ 1309690 w 4610891"/>
              <a:gd name="connsiteY60" fmla="*/ 394425 h 3996461"/>
              <a:gd name="connsiteX61" fmla="*/ 1400177 w 4610891"/>
              <a:gd name="connsiteY61" fmla="*/ 280125 h 3996461"/>
              <a:gd name="connsiteX62" fmla="*/ 1538289 w 4610891"/>
              <a:gd name="connsiteY62" fmla="*/ 382518 h 3996461"/>
              <a:gd name="connsiteX63" fmla="*/ 1690689 w 4610891"/>
              <a:gd name="connsiteY63" fmla="*/ 351563 h 3996461"/>
              <a:gd name="connsiteX64" fmla="*/ 1816896 w 4610891"/>
              <a:gd name="connsiteY64" fmla="*/ 480151 h 3996461"/>
              <a:gd name="connsiteX65" fmla="*/ 1947860 w 4610891"/>
              <a:gd name="connsiteY65" fmla="*/ 558729 h 3996461"/>
              <a:gd name="connsiteX0" fmla="*/ 1947860 w 4610891"/>
              <a:gd name="connsiteY0" fmla="*/ 461427 h 3899159"/>
              <a:gd name="connsiteX1" fmla="*/ 2116934 w 4610891"/>
              <a:gd name="connsiteY1" fmla="*/ 378086 h 3899159"/>
              <a:gd name="connsiteX2" fmla="*/ 2228852 w 4610891"/>
              <a:gd name="connsiteY2" fmla="*/ 561443 h 3899159"/>
              <a:gd name="connsiteX3" fmla="*/ 2372516 w 4610891"/>
              <a:gd name="connsiteY3" fmla="*/ 651134 h 3899159"/>
              <a:gd name="connsiteX4" fmla="*/ 2397922 w 4610891"/>
              <a:gd name="connsiteY4" fmla="*/ 704317 h 3899159"/>
              <a:gd name="connsiteX5" fmla="*/ 2409827 w 4610891"/>
              <a:gd name="connsiteY5" fmla="*/ 818618 h 3899159"/>
              <a:gd name="connsiteX6" fmla="*/ 2502696 w 4610891"/>
              <a:gd name="connsiteY6" fmla="*/ 1051980 h 3899159"/>
              <a:gd name="connsiteX7" fmla="*/ 2550321 w 4610891"/>
              <a:gd name="connsiteY7" fmla="*/ 1163899 h 3899159"/>
              <a:gd name="connsiteX8" fmla="*/ 2476502 w 4610891"/>
              <a:gd name="connsiteY8" fmla="*/ 1230574 h 3899159"/>
              <a:gd name="connsiteX9" fmla="*/ 2468560 w 4610891"/>
              <a:gd name="connsiteY9" fmla="*/ 1270260 h 3899159"/>
              <a:gd name="connsiteX10" fmla="*/ 2517772 w 4610891"/>
              <a:gd name="connsiteY10" fmla="*/ 1359954 h 3899159"/>
              <a:gd name="connsiteX11" fmla="*/ 2543177 w 4610891"/>
              <a:gd name="connsiteY11" fmla="*/ 1525849 h 3899159"/>
              <a:gd name="connsiteX12" fmla="*/ 2655091 w 4610891"/>
              <a:gd name="connsiteY12" fmla="*/ 1592520 h 3899159"/>
              <a:gd name="connsiteX13" fmla="*/ 2857502 w 4610891"/>
              <a:gd name="connsiteY13" fmla="*/ 1602049 h 3899159"/>
              <a:gd name="connsiteX14" fmla="*/ 3093246 w 4610891"/>
              <a:gd name="connsiteY14" fmla="*/ 1713968 h 3899159"/>
              <a:gd name="connsiteX15" fmla="*/ 3243266 w 4610891"/>
              <a:gd name="connsiteY15" fmla="*/ 1606811 h 3899159"/>
              <a:gd name="connsiteX16" fmla="*/ 3359946 w 4610891"/>
              <a:gd name="connsiteY16" fmla="*/ 1640149 h 3899159"/>
              <a:gd name="connsiteX17" fmla="*/ 3393284 w 4610891"/>
              <a:gd name="connsiteY17" fmla="*/ 1699680 h 3899159"/>
              <a:gd name="connsiteX18" fmla="*/ 3438527 w 4610891"/>
              <a:gd name="connsiteY18" fmla="*/ 1704443 h 3899159"/>
              <a:gd name="connsiteX19" fmla="*/ 3557590 w 4610891"/>
              <a:gd name="connsiteY19" fmla="*/ 1625861 h 3899159"/>
              <a:gd name="connsiteX20" fmla="*/ 3586165 w 4610891"/>
              <a:gd name="connsiteY20" fmla="*/ 1625861 h 3899159"/>
              <a:gd name="connsiteX21" fmla="*/ 3601241 w 4610891"/>
              <a:gd name="connsiteY21" fmla="*/ 1668721 h 3899159"/>
              <a:gd name="connsiteX22" fmla="*/ 4500565 w 4610891"/>
              <a:gd name="connsiteY22" fmla="*/ 1856843 h 3899159"/>
              <a:gd name="connsiteX23" fmla="*/ 4610891 w 4610891"/>
              <a:gd name="connsiteY23" fmla="*/ 1902878 h 3899159"/>
              <a:gd name="connsiteX24" fmla="*/ 4004466 w 4610891"/>
              <a:gd name="connsiteY24" fmla="*/ 2833153 h 3899159"/>
              <a:gd name="connsiteX25" fmla="*/ 3888584 w 4610891"/>
              <a:gd name="connsiteY25" fmla="*/ 2783149 h 3899159"/>
              <a:gd name="connsiteX26" fmla="*/ 3852865 w 4610891"/>
              <a:gd name="connsiteY26" fmla="*/ 2861730 h 3899159"/>
              <a:gd name="connsiteX27" fmla="*/ 3548065 w 4610891"/>
              <a:gd name="connsiteY27" fmla="*/ 2954599 h 3899159"/>
              <a:gd name="connsiteX28" fmla="*/ 3255171 w 4610891"/>
              <a:gd name="connsiteY28" fmla="*/ 2937930 h 3899159"/>
              <a:gd name="connsiteX29" fmla="*/ 3148015 w 4610891"/>
              <a:gd name="connsiteY29" fmla="*/ 2976030 h 3899159"/>
              <a:gd name="connsiteX30" fmla="*/ 3212309 w 4610891"/>
              <a:gd name="connsiteY30" fmla="*/ 3045086 h 3899159"/>
              <a:gd name="connsiteX31" fmla="*/ 2909890 w 4610891"/>
              <a:gd name="connsiteY31" fmla="*/ 3328455 h 3899159"/>
              <a:gd name="connsiteX32" fmla="*/ 2919415 w 4610891"/>
              <a:gd name="connsiteY32" fmla="*/ 3347505 h 3899159"/>
              <a:gd name="connsiteX33" fmla="*/ 2867027 w 4610891"/>
              <a:gd name="connsiteY33" fmla="*/ 3423705 h 3899159"/>
              <a:gd name="connsiteX34" fmla="*/ 2843215 w 4610891"/>
              <a:gd name="connsiteY34" fmla="*/ 3421324 h 3899159"/>
              <a:gd name="connsiteX35" fmla="*/ 2721768 w 4610891"/>
              <a:gd name="connsiteY35" fmla="*/ 3542767 h 3899159"/>
              <a:gd name="connsiteX36" fmla="*/ 2584449 w 4610891"/>
              <a:gd name="connsiteY36" fmla="*/ 3899159 h 3899159"/>
              <a:gd name="connsiteX37" fmla="*/ 2309812 w 4610891"/>
              <a:gd name="connsiteY37" fmla="*/ 3618968 h 3899159"/>
              <a:gd name="connsiteX38" fmla="*/ 1427956 w 4610891"/>
              <a:gd name="connsiteY38" fmla="*/ 3430055 h 3899159"/>
              <a:gd name="connsiteX39" fmla="*/ 1407318 w 4610891"/>
              <a:gd name="connsiteY39" fmla="*/ 3397511 h 3899159"/>
              <a:gd name="connsiteX40" fmla="*/ 1228724 w 4610891"/>
              <a:gd name="connsiteY40" fmla="*/ 3471330 h 3899159"/>
              <a:gd name="connsiteX41" fmla="*/ 1193007 w 4610891"/>
              <a:gd name="connsiteY41" fmla="*/ 3416561 h 3899159"/>
              <a:gd name="connsiteX42" fmla="*/ 1052513 w 4610891"/>
              <a:gd name="connsiteY42" fmla="*/ 3368936 h 3899159"/>
              <a:gd name="connsiteX43" fmla="*/ 923925 w 4610891"/>
              <a:gd name="connsiteY43" fmla="*/ 3478474 h 3899159"/>
              <a:gd name="connsiteX44" fmla="*/ 681038 w 4610891"/>
              <a:gd name="connsiteY44" fmla="*/ 3366555 h 3899159"/>
              <a:gd name="connsiteX45" fmla="*/ 361950 w 4610891"/>
              <a:gd name="connsiteY45" fmla="*/ 3285593 h 3899159"/>
              <a:gd name="connsiteX46" fmla="*/ 295275 w 4610891"/>
              <a:gd name="connsiteY46" fmla="*/ 3028417 h 3899159"/>
              <a:gd name="connsiteX47" fmla="*/ 315120 w 4610891"/>
              <a:gd name="connsiteY47" fmla="*/ 2985555 h 3899159"/>
              <a:gd name="connsiteX48" fmla="*/ 333375 w 4610891"/>
              <a:gd name="connsiteY48" fmla="*/ 2826011 h 3899159"/>
              <a:gd name="connsiteX49" fmla="*/ 238125 w 4610891"/>
              <a:gd name="connsiteY49" fmla="*/ 2585505 h 3899159"/>
              <a:gd name="connsiteX50" fmla="*/ 54769 w 4610891"/>
              <a:gd name="connsiteY50" fmla="*/ 2337855 h 3899159"/>
              <a:gd name="connsiteX51" fmla="*/ 97632 w 4610891"/>
              <a:gd name="connsiteY51" fmla="*/ 2290230 h 3899159"/>
              <a:gd name="connsiteX52" fmla="*/ 0 w 4610891"/>
              <a:gd name="connsiteY52" fmla="*/ 1775880 h 3899159"/>
              <a:gd name="connsiteX53" fmla="*/ 336547 w 4610891"/>
              <a:gd name="connsiteY53" fmla="*/ 1569503 h 3899159"/>
              <a:gd name="connsiteX54" fmla="*/ 754859 w 4610891"/>
              <a:gd name="connsiteY54" fmla="*/ 1850 h 3899159"/>
              <a:gd name="connsiteX55" fmla="*/ 819152 w 4610891"/>
              <a:gd name="connsiteY55" fmla="*/ 56619 h 3899159"/>
              <a:gd name="connsiteX56" fmla="*/ 876302 w 4610891"/>
              <a:gd name="connsiteY56" fmla="*/ 99481 h 3899159"/>
              <a:gd name="connsiteX57" fmla="*/ 926309 w 4610891"/>
              <a:gd name="connsiteY57" fmla="*/ 73286 h 3899159"/>
              <a:gd name="connsiteX58" fmla="*/ 1102521 w 4610891"/>
              <a:gd name="connsiteY58" fmla="*/ 139960 h 3899159"/>
              <a:gd name="connsiteX59" fmla="*/ 1247777 w 4610891"/>
              <a:gd name="connsiteY59" fmla="*/ 306648 h 3899159"/>
              <a:gd name="connsiteX60" fmla="*/ 1309690 w 4610891"/>
              <a:gd name="connsiteY60" fmla="*/ 297123 h 3899159"/>
              <a:gd name="connsiteX61" fmla="*/ 1400177 w 4610891"/>
              <a:gd name="connsiteY61" fmla="*/ 182823 h 3899159"/>
              <a:gd name="connsiteX62" fmla="*/ 1538289 w 4610891"/>
              <a:gd name="connsiteY62" fmla="*/ 285216 h 3899159"/>
              <a:gd name="connsiteX63" fmla="*/ 1690689 w 4610891"/>
              <a:gd name="connsiteY63" fmla="*/ 254261 h 3899159"/>
              <a:gd name="connsiteX64" fmla="*/ 1816896 w 4610891"/>
              <a:gd name="connsiteY64" fmla="*/ 382849 h 3899159"/>
              <a:gd name="connsiteX65" fmla="*/ 1947860 w 4610891"/>
              <a:gd name="connsiteY65" fmla="*/ 461427 h 3899159"/>
              <a:gd name="connsiteX0" fmla="*/ 1947860 w 4610891"/>
              <a:gd name="connsiteY0" fmla="*/ 465825 h 3903557"/>
              <a:gd name="connsiteX1" fmla="*/ 2116934 w 4610891"/>
              <a:gd name="connsiteY1" fmla="*/ 382484 h 3903557"/>
              <a:gd name="connsiteX2" fmla="*/ 2228852 w 4610891"/>
              <a:gd name="connsiteY2" fmla="*/ 565841 h 3903557"/>
              <a:gd name="connsiteX3" fmla="*/ 2372516 w 4610891"/>
              <a:gd name="connsiteY3" fmla="*/ 655532 h 3903557"/>
              <a:gd name="connsiteX4" fmla="*/ 2397922 w 4610891"/>
              <a:gd name="connsiteY4" fmla="*/ 708715 h 3903557"/>
              <a:gd name="connsiteX5" fmla="*/ 2409827 w 4610891"/>
              <a:gd name="connsiteY5" fmla="*/ 823016 h 3903557"/>
              <a:gd name="connsiteX6" fmla="*/ 2502696 w 4610891"/>
              <a:gd name="connsiteY6" fmla="*/ 1056378 h 3903557"/>
              <a:gd name="connsiteX7" fmla="*/ 2550321 w 4610891"/>
              <a:gd name="connsiteY7" fmla="*/ 1168297 h 3903557"/>
              <a:gd name="connsiteX8" fmla="*/ 2476502 w 4610891"/>
              <a:gd name="connsiteY8" fmla="*/ 1234972 h 3903557"/>
              <a:gd name="connsiteX9" fmla="*/ 2468560 w 4610891"/>
              <a:gd name="connsiteY9" fmla="*/ 1274658 h 3903557"/>
              <a:gd name="connsiteX10" fmla="*/ 2517772 w 4610891"/>
              <a:gd name="connsiteY10" fmla="*/ 1364352 h 3903557"/>
              <a:gd name="connsiteX11" fmla="*/ 2543177 w 4610891"/>
              <a:gd name="connsiteY11" fmla="*/ 1530247 h 3903557"/>
              <a:gd name="connsiteX12" fmla="*/ 2655091 w 4610891"/>
              <a:gd name="connsiteY12" fmla="*/ 1596918 h 3903557"/>
              <a:gd name="connsiteX13" fmla="*/ 2857502 w 4610891"/>
              <a:gd name="connsiteY13" fmla="*/ 1606447 h 3903557"/>
              <a:gd name="connsiteX14" fmla="*/ 3093246 w 4610891"/>
              <a:gd name="connsiteY14" fmla="*/ 1718366 h 3903557"/>
              <a:gd name="connsiteX15" fmla="*/ 3243266 w 4610891"/>
              <a:gd name="connsiteY15" fmla="*/ 1611209 h 3903557"/>
              <a:gd name="connsiteX16" fmla="*/ 3359946 w 4610891"/>
              <a:gd name="connsiteY16" fmla="*/ 1644547 h 3903557"/>
              <a:gd name="connsiteX17" fmla="*/ 3393284 w 4610891"/>
              <a:gd name="connsiteY17" fmla="*/ 1704078 h 3903557"/>
              <a:gd name="connsiteX18" fmla="*/ 3438527 w 4610891"/>
              <a:gd name="connsiteY18" fmla="*/ 1708841 h 3903557"/>
              <a:gd name="connsiteX19" fmla="*/ 3557590 w 4610891"/>
              <a:gd name="connsiteY19" fmla="*/ 1630259 h 3903557"/>
              <a:gd name="connsiteX20" fmla="*/ 3586165 w 4610891"/>
              <a:gd name="connsiteY20" fmla="*/ 1630259 h 3903557"/>
              <a:gd name="connsiteX21" fmla="*/ 3601241 w 4610891"/>
              <a:gd name="connsiteY21" fmla="*/ 1673119 h 3903557"/>
              <a:gd name="connsiteX22" fmla="*/ 4500565 w 4610891"/>
              <a:gd name="connsiteY22" fmla="*/ 1861241 h 3903557"/>
              <a:gd name="connsiteX23" fmla="*/ 4610891 w 4610891"/>
              <a:gd name="connsiteY23" fmla="*/ 1907276 h 3903557"/>
              <a:gd name="connsiteX24" fmla="*/ 4004466 w 4610891"/>
              <a:gd name="connsiteY24" fmla="*/ 2837551 h 3903557"/>
              <a:gd name="connsiteX25" fmla="*/ 3888584 w 4610891"/>
              <a:gd name="connsiteY25" fmla="*/ 2787547 h 3903557"/>
              <a:gd name="connsiteX26" fmla="*/ 3852865 w 4610891"/>
              <a:gd name="connsiteY26" fmla="*/ 2866128 h 3903557"/>
              <a:gd name="connsiteX27" fmla="*/ 3548065 w 4610891"/>
              <a:gd name="connsiteY27" fmla="*/ 2958997 h 3903557"/>
              <a:gd name="connsiteX28" fmla="*/ 3255171 w 4610891"/>
              <a:gd name="connsiteY28" fmla="*/ 2942328 h 3903557"/>
              <a:gd name="connsiteX29" fmla="*/ 3148015 w 4610891"/>
              <a:gd name="connsiteY29" fmla="*/ 2980428 h 3903557"/>
              <a:gd name="connsiteX30" fmla="*/ 3212309 w 4610891"/>
              <a:gd name="connsiteY30" fmla="*/ 3049484 h 3903557"/>
              <a:gd name="connsiteX31" fmla="*/ 2909890 w 4610891"/>
              <a:gd name="connsiteY31" fmla="*/ 3332853 h 3903557"/>
              <a:gd name="connsiteX32" fmla="*/ 2919415 w 4610891"/>
              <a:gd name="connsiteY32" fmla="*/ 3351903 h 3903557"/>
              <a:gd name="connsiteX33" fmla="*/ 2867027 w 4610891"/>
              <a:gd name="connsiteY33" fmla="*/ 3428103 h 3903557"/>
              <a:gd name="connsiteX34" fmla="*/ 2843215 w 4610891"/>
              <a:gd name="connsiteY34" fmla="*/ 3425722 h 3903557"/>
              <a:gd name="connsiteX35" fmla="*/ 2721768 w 4610891"/>
              <a:gd name="connsiteY35" fmla="*/ 3547165 h 3903557"/>
              <a:gd name="connsiteX36" fmla="*/ 2584449 w 4610891"/>
              <a:gd name="connsiteY36" fmla="*/ 3903557 h 3903557"/>
              <a:gd name="connsiteX37" fmla="*/ 2309812 w 4610891"/>
              <a:gd name="connsiteY37" fmla="*/ 3623366 h 3903557"/>
              <a:gd name="connsiteX38" fmla="*/ 1427956 w 4610891"/>
              <a:gd name="connsiteY38" fmla="*/ 3434453 h 3903557"/>
              <a:gd name="connsiteX39" fmla="*/ 1407318 w 4610891"/>
              <a:gd name="connsiteY39" fmla="*/ 3401909 h 3903557"/>
              <a:gd name="connsiteX40" fmla="*/ 1228724 w 4610891"/>
              <a:gd name="connsiteY40" fmla="*/ 3475728 h 3903557"/>
              <a:gd name="connsiteX41" fmla="*/ 1193007 w 4610891"/>
              <a:gd name="connsiteY41" fmla="*/ 3420959 h 3903557"/>
              <a:gd name="connsiteX42" fmla="*/ 1052513 w 4610891"/>
              <a:gd name="connsiteY42" fmla="*/ 3373334 h 3903557"/>
              <a:gd name="connsiteX43" fmla="*/ 923925 w 4610891"/>
              <a:gd name="connsiteY43" fmla="*/ 3482872 h 3903557"/>
              <a:gd name="connsiteX44" fmla="*/ 681038 w 4610891"/>
              <a:gd name="connsiteY44" fmla="*/ 3370953 h 3903557"/>
              <a:gd name="connsiteX45" fmla="*/ 361950 w 4610891"/>
              <a:gd name="connsiteY45" fmla="*/ 3289991 h 3903557"/>
              <a:gd name="connsiteX46" fmla="*/ 295275 w 4610891"/>
              <a:gd name="connsiteY46" fmla="*/ 3032815 h 3903557"/>
              <a:gd name="connsiteX47" fmla="*/ 315120 w 4610891"/>
              <a:gd name="connsiteY47" fmla="*/ 2989953 h 3903557"/>
              <a:gd name="connsiteX48" fmla="*/ 333375 w 4610891"/>
              <a:gd name="connsiteY48" fmla="*/ 2830409 h 3903557"/>
              <a:gd name="connsiteX49" fmla="*/ 238125 w 4610891"/>
              <a:gd name="connsiteY49" fmla="*/ 2589903 h 3903557"/>
              <a:gd name="connsiteX50" fmla="*/ 54769 w 4610891"/>
              <a:gd name="connsiteY50" fmla="*/ 2342253 h 3903557"/>
              <a:gd name="connsiteX51" fmla="*/ 97632 w 4610891"/>
              <a:gd name="connsiteY51" fmla="*/ 2294628 h 3903557"/>
              <a:gd name="connsiteX52" fmla="*/ 0 w 4610891"/>
              <a:gd name="connsiteY52" fmla="*/ 1780278 h 3903557"/>
              <a:gd name="connsiteX53" fmla="*/ 336547 w 4610891"/>
              <a:gd name="connsiteY53" fmla="*/ 1573901 h 3903557"/>
              <a:gd name="connsiteX54" fmla="*/ 754859 w 4610891"/>
              <a:gd name="connsiteY54" fmla="*/ 6248 h 3903557"/>
              <a:gd name="connsiteX55" fmla="*/ 819152 w 4610891"/>
              <a:gd name="connsiteY55" fmla="*/ 61017 h 3903557"/>
              <a:gd name="connsiteX56" fmla="*/ 876302 w 4610891"/>
              <a:gd name="connsiteY56" fmla="*/ 103879 h 3903557"/>
              <a:gd name="connsiteX57" fmla="*/ 926309 w 4610891"/>
              <a:gd name="connsiteY57" fmla="*/ 77684 h 3903557"/>
              <a:gd name="connsiteX58" fmla="*/ 1102521 w 4610891"/>
              <a:gd name="connsiteY58" fmla="*/ 144358 h 3903557"/>
              <a:gd name="connsiteX59" fmla="*/ 1247777 w 4610891"/>
              <a:gd name="connsiteY59" fmla="*/ 311046 h 3903557"/>
              <a:gd name="connsiteX60" fmla="*/ 1309690 w 4610891"/>
              <a:gd name="connsiteY60" fmla="*/ 301521 h 3903557"/>
              <a:gd name="connsiteX61" fmla="*/ 1400177 w 4610891"/>
              <a:gd name="connsiteY61" fmla="*/ 187221 h 3903557"/>
              <a:gd name="connsiteX62" fmla="*/ 1538289 w 4610891"/>
              <a:gd name="connsiteY62" fmla="*/ 289614 h 3903557"/>
              <a:gd name="connsiteX63" fmla="*/ 1690689 w 4610891"/>
              <a:gd name="connsiteY63" fmla="*/ 258659 h 3903557"/>
              <a:gd name="connsiteX64" fmla="*/ 1816896 w 4610891"/>
              <a:gd name="connsiteY64" fmla="*/ 387247 h 3903557"/>
              <a:gd name="connsiteX65" fmla="*/ 1947860 w 4610891"/>
              <a:gd name="connsiteY65" fmla="*/ 465825 h 3903557"/>
              <a:gd name="connsiteX0" fmla="*/ 1947860 w 4610891"/>
              <a:gd name="connsiteY0" fmla="*/ 468759 h 3906491"/>
              <a:gd name="connsiteX1" fmla="*/ 2116934 w 4610891"/>
              <a:gd name="connsiteY1" fmla="*/ 385418 h 3906491"/>
              <a:gd name="connsiteX2" fmla="*/ 2228852 w 4610891"/>
              <a:gd name="connsiteY2" fmla="*/ 568775 h 3906491"/>
              <a:gd name="connsiteX3" fmla="*/ 2372516 w 4610891"/>
              <a:gd name="connsiteY3" fmla="*/ 658466 h 3906491"/>
              <a:gd name="connsiteX4" fmla="*/ 2397922 w 4610891"/>
              <a:gd name="connsiteY4" fmla="*/ 711649 h 3906491"/>
              <a:gd name="connsiteX5" fmla="*/ 2409827 w 4610891"/>
              <a:gd name="connsiteY5" fmla="*/ 825950 h 3906491"/>
              <a:gd name="connsiteX6" fmla="*/ 2502696 w 4610891"/>
              <a:gd name="connsiteY6" fmla="*/ 1059312 h 3906491"/>
              <a:gd name="connsiteX7" fmla="*/ 2550321 w 4610891"/>
              <a:gd name="connsiteY7" fmla="*/ 1171231 h 3906491"/>
              <a:gd name="connsiteX8" fmla="*/ 2476502 w 4610891"/>
              <a:gd name="connsiteY8" fmla="*/ 1237906 h 3906491"/>
              <a:gd name="connsiteX9" fmla="*/ 2468560 w 4610891"/>
              <a:gd name="connsiteY9" fmla="*/ 1277592 h 3906491"/>
              <a:gd name="connsiteX10" fmla="*/ 2517772 w 4610891"/>
              <a:gd name="connsiteY10" fmla="*/ 1367286 h 3906491"/>
              <a:gd name="connsiteX11" fmla="*/ 2543177 w 4610891"/>
              <a:gd name="connsiteY11" fmla="*/ 1533181 h 3906491"/>
              <a:gd name="connsiteX12" fmla="*/ 2655091 w 4610891"/>
              <a:gd name="connsiteY12" fmla="*/ 1599852 h 3906491"/>
              <a:gd name="connsiteX13" fmla="*/ 2857502 w 4610891"/>
              <a:gd name="connsiteY13" fmla="*/ 1609381 h 3906491"/>
              <a:gd name="connsiteX14" fmla="*/ 3093246 w 4610891"/>
              <a:gd name="connsiteY14" fmla="*/ 1721300 h 3906491"/>
              <a:gd name="connsiteX15" fmla="*/ 3243266 w 4610891"/>
              <a:gd name="connsiteY15" fmla="*/ 1614143 h 3906491"/>
              <a:gd name="connsiteX16" fmla="*/ 3359946 w 4610891"/>
              <a:gd name="connsiteY16" fmla="*/ 1647481 h 3906491"/>
              <a:gd name="connsiteX17" fmla="*/ 3393284 w 4610891"/>
              <a:gd name="connsiteY17" fmla="*/ 1707012 h 3906491"/>
              <a:gd name="connsiteX18" fmla="*/ 3438527 w 4610891"/>
              <a:gd name="connsiteY18" fmla="*/ 1711775 h 3906491"/>
              <a:gd name="connsiteX19" fmla="*/ 3557590 w 4610891"/>
              <a:gd name="connsiteY19" fmla="*/ 1633193 h 3906491"/>
              <a:gd name="connsiteX20" fmla="*/ 3586165 w 4610891"/>
              <a:gd name="connsiteY20" fmla="*/ 1633193 h 3906491"/>
              <a:gd name="connsiteX21" fmla="*/ 3601241 w 4610891"/>
              <a:gd name="connsiteY21" fmla="*/ 1676053 h 3906491"/>
              <a:gd name="connsiteX22" fmla="*/ 4500565 w 4610891"/>
              <a:gd name="connsiteY22" fmla="*/ 1864175 h 3906491"/>
              <a:gd name="connsiteX23" fmla="*/ 4610891 w 4610891"/>
              <a:gd name="connsiteY23" fmla="*/ 1910210 h 3906491"/>
              <a:gd name="connsiteX24" fmla="*/ 4004466 w 4610891"/>
              <a:gd name="connsiteY24" fmla="*/ 2840485 h 3906491"/>
              <a:gd name="connsiteX25" fmla="*/ 3888584 w 4610891"/>
              <a:gd name="connsiteY25" fmla="*/ 2790481 h 3906491"/>
              <a:gd name="connsiteX26" fmla="*/ 3852865 w 4610891"/>
              <a:gd name="connsiteY26" fmla="*/ 2869062 h 3906491"/>
              <a:gd name="connsiteX27" fmla="*/ 3548065 w 4610891"/>
              <a:gd name="connsiteY27" fmla="*/ 2961931 h 3906491"/>
              <a:gd name="connsiteX28" fmla="*/ 3255171 w 4610891"/>
              <a:gd name="connsiteY28" fmla="*/ 2945262 h 3906491"/>
              <a:gd name="connsiteX29" fmla="*/ 3148015 w 4610891"/>
              <a:gd name="connsiteY29" fmla="*/ 2983362 h 3906491"/>
              <a:gd name="connsiteX30" fmla="*/ 3212309 w 4610891"/>
              <a:gd name="connsiteY30" fmla="*/ 3052418 h 3906491"/>
              <a:gd name="connsiteX31" fmla="*/ 2909890 w 4610891"/>
              <a:gd name="connsiteY31" fmla="*/ 3335787 h 3906491"/>
              <a:gd name="connsiteX32" fmla="*/ 2919415 w 4610891"/>
              <a:gd name="connsiteY32" fmla="*/ 3354837 h 3906491"/>
              <a:gd name="connsiteX33" fmla="*/ 2867027 w 4610891"/>
              <a:gd name="connsiteY33" fmla="*/ 3431037 h 3906491"/>
              <a:gd name="connsiteX34" fmla="*/ 2843215 w 4610891"/>
              <a:gd name="connsiteY34" fmla="*/ 3428656 h 3906491"/>
              <a:gd name="connsiteX35" fmla="*/ 2721768 w 4610891"/>
              <a:gd name="connsiteY35" fmla="*/ 3550099 h 3906491"/>
              <a:gd name="connsiteX36" fmla="*/ 2584449 w 4610891"/>
              <a:gd name="connsiteY36" fmla="*/ 3906491 h 3906491"/>
              <a:gd name="connsiteX37" fmla="*/ 2309812 w 4610891"/>
              <a:gd name="connsiteY37" fmla="*/ 3626300 h 3906491"/>
              <a:gd name="connsiteX38" fmla="*/ 1427956 w 4610891"/>
              <a:gd name="connsiteY38" fmla="*/ 3437387 h 3906491"/>
              <a:gd name="connsiteX39" fmla="*/ 1407318 w 4610891"/>
              <a:gd name="connsiteY39" fmla="*/ 3404843 h 3906491"/>
              <a:gd name="connsiteX40" fmla="*/ 1228724 w 4610891"/>
              <a:gd name="connsiteY40" fmla="*/ 3478662 h 3906491"/>
              <a:gd name="connsiteX41" fmla="*/ 1193007 w 4610891"/>
              <a:gd name="connsiteY41" fmla="*/ 3423893 h 3906491"/>
              <a:gd name="connsiteX42" fmla="*/ 1052513 w 4610891"/>
              <a:gd name="connsiteY42" fmla="*/ 3376268 h 3906491"/>
              <a:gd name="connsiteX43" fmla="*/ 923925 w 4610891"/>
              <a:gd name="connsiteY43" fmla="*/ 3485806 h 3906491"/>
              <a:gd name="connsiteX44" fmla="*/ 681038 w 4610891"/>
              <a:gd name="connsiteY44" fmla="*/ 3373887 h 3906491"/>
              <a:gd name="connsiteX45" fmla="*/ 361950 w 4610891"/>
              <a:gd name="connsiteY45" fmla="*/ 3292925 h 3906491"/>
              <a:gd name="connsiteX46" fmla="*/ 295275 w 4610891"/>
              <a:gd name="connsiteY46" fmla="*/ 3035749 h 3906491"/>
              <a:gd name="connsiteX47" fmla="*/ 315120 w 4610891"/>
              <a:gd name="connsiteY47" fmla="*/ 2992887 h 3906491"/>
              <a:gd name="connsiteX48" fmla="*/ 333375 w 4610891"/>
              <a:gd name="connsiteY48" fmla="*/ 2833343 h 3906491"/>
              <a:gd name="connsiteX49" fmla="*/ 238125 w 4610891"/>
              <a:gd name="connsiteY49" fmla="*/ 2592837 h 3906491"/>
              <a:gd name="connsiteX50" fmla="*/ 54769 w 4610891"/>
              <a:gd name="connsiteY50" fmla="*/ 2345187 h 3906491"/>
              <a:gd name="connsiteX51" fmla="*/ 97632 w 4610891"/>
              <a:gd name="connsiteY51" fmla="*/ 2297562 h 3906491"/>
              <a:gd name="connsiteX52" fmla="*/ 0 w 4610891"/>
              <a:gd name="connsiteY52" fmla="*/ 1783212 h 3906491"/>
              <a:gd name="connsiteX53" fmla="*/ 336547 w 4610891"/>
              <a:gd name="connsiteY53" fmla="*/ 1576835 h 3906491"/>
              <a:gd name="connsiteX54" fmla="*/ 754859 w 4610891"/>
              <a:gd name="connsiteY54" fmla="*/ 9182 h 3906491"/>
              <a:gd name="connsiteX55" fmla="*/ 819152 w 4610891"/>
              <a:gd name="connsiteY55" fmla="*/ 63951 h 3906491"/>
              <a:gd name="connsiteX56" fmla="*/ 876302 w 4610891"/>
              <a:gd name="connsiteY56" fmla="*/ 106813 h 3906491"/>
              <a:gd name="connsiteX57" fmla="*/ 926309 w 4610891"/>
              <a:gd name="connsiteY57" fmla="*/ 80618 h 3906491"/>
              <a:gd name="connsiteX58" fmla="*/ 1102521 w 4610891"/>
              <a:gd name="connsiteY58" fmla="*/ 147292 h 3906491"/>
              <a:gd name="connsiteX59" fmla="*/ 1247777 w 4610891"/>
              <a:gd name="connsiteY59" fmla="*/ 313980 h 3906491"/>
              <a:gd name="connsiteX60" fmla="*/ 1309690 w 4610891"/>
              <a:gd name="connsiteY60" fmla="*/ 304455 h 3906491"/>
              <a:gd name="connsiteX61" fmla="*/ 1400177 w 4610891"/>
              <a:gd name="connsiteY61" fmla="*/ 190155 h 3906491"/>
              <a:gd name="connsiteX62" fmla="*/ 1538289 w 4610891"/>
              <a:gd name="connsiteY62" fmla="*/ 292548 h 3906491"/>
              <a:gd name="connsiteX63" fmla="*/ 1690689 w 4610891"/>
              <a:gd name="connsiteY63" fmla="*/ 261593 h 3906491"/>
              <a:gd name="connsiteX64" fmla="*/ 1816896 w 4610891"/>
              <a:gd name="connsiteY64" fmla="*/ 390181 h 3906491"/>
              <a:gd name="connsiteX65" fmla="*/ 1947860 w 4610891"/>
              <a:gd name="connsiteY65" fmla="*/ 468759 h 3906491"/>
              <a:gd name="connsiteX0" fmla="*/ 1947860 w 4610891"/>
              <a:gd name="connsiteY0" fmla="*/ 470871 h 3908603"/>
              <a:gd name="connsiteX1" fmla="*/ 2116934 w 4610891"/>
              <a:gd name="connsiteY1" fmla="*/ 387530 h 3908603"/>
              <a:gd name="connsiteX2" fmla="*/ 2228852 w 4610891"/>
              <a:gd name="connsiteY2" fmla="*/ 570887 h 3908603"/>
              <a:gd name="connsiteX3" fmla="*/ 2372516 w 4610891"/>
              <a:gd name="connsiteY3" fmla="*/ 660578 h 3908603"/>
              <a:gd name="connsiteX4" fmla="*/ 2397922 w 4610891"/>
              <a:gd name="connsiteY4" fmla="*/ 713761 h 3908603"/>
              <a:gd name="connsiteX5" fmla="*/ 2409827 w 4610891"/>
              <a:gd name="connsiteY5" fmla="*/ 828062 h 3908603"/>
              <a:gd name="connsiteX6" fmla="*/ 2502696 w 4610891"/>
              <a:gd name="connsiteY6" fmla="*/ 1061424 h 3908603"/>
              <a:gd name="connsiteX7" fmla="*/ 2550321 w 4610891"/>
              <a:gd name="connsiteY7" fmla="*/ 1173343 h 3908603"/>
              <a:gd name="connsiteX8" fmla="*/ 2476502 w 4610891"/>
              <a:gd name="connsiteY8" fmla="*/ 1240018 h 3908603"/>
              <a:gd name="connsiteX9" fmla="*/ 2468560 w 4610891"/>
              <a:gd name="connsiteY9" fmla="*/ 1279704 h 3908603"/>
              <a:gd name="connsiteX10" fmla="*/ 2517772 w 4610891"/>
              <a:gd name="connsiteY10" fmla="*/ 1369398 h 3908603"/>
              <a:gd name="connsiteX11" fmla="*/ 2543177 w 4610891"/>
              <a:gd name="connsiteY11" fmla="*/ 1535293 h 3908603"/>
              <a:gd name="connsiteX12" fmla="*/ 2655091 w 4610891"/>
              <a:gd name="connsiteY12" fmla="*/ 1601964 h 3908603"/>
              <a:gd name="connsiteX13" fmla="*/ 2857502 w 4610891"/>
              <a:gd name="connsiteY13" fmla="*/ 1611493 h 3908603"/>
              <a:gd name="connsiteX14" fmla="*/ 3093246 w 4610891"/>
              <a:gd name="connsiteY14" fmla="*/ 1723412 h 3908603"/>
              <a:gd name="connsiteX15" fmla="*/ 3243266 w 4610891"/>
              <a:gd name="connsiteY15" fmla="*/ 1616255 h 3908603"/>
              <a:gd name="connsiteX16" fmla="*/ 3359946 w 4610891"/>
              <a:gd name="connsiteY16" fmla="*/ 1649593 h 3908603"/>
              <a:gd name="connsiteX17" fmla="*/ 3393284 w 4610891"/>
              <a:gd name="connsiteY17" fmla="*/ 1709124 h 3908603"/>
              <a:gd name="connsiteX18" fmla="*/ 3438527 w 4610891"/>
              <a:gd name="connsiteY18" fmla="*/ 1713887 h 3908603"/>
              <a:gd name="connsiteX19" fmla="*/ 3557590 w 4610891"/>
              <a:gd name="connsiteY19" fmla="*/ 1635305 h 3908603"/>
              <a:gd name="connsiteX20" fmla="*/ 3586165 w 4610891"/>
              <a:gd name="connsiteY20" fmla="*/ 1635305 h 3908603"/>
              <a:gd name="connsiteX21" fmla="*/ 3601241 w 4610891"/>
              <a:gd name="connsiteY21" fmla="*/ 1678165 h 3908603"/>
              <a:gd name="connsiteX22" fmla="*/ 4500565 w 4610891"/>
              <a:gd name="connsiteY22" fmla="*/ 1866287 h 3908603"/>
              <a:gd name="connsiteX23" fmla="*/ 4610891 w 4610891"/>
              <a:gd name="connsiteY23" fmla="*/ 1912322 h 3908603"/>
              <a:gd name="connsiteX24" fmla="*/ 4004466 w 4610891"/>
              <a:gd name="connsiteY24" fmla="*/ 2842597 h 3908603"/>
              <a:gd name="connsiteX25" fmla="*/ 3888584 w 4610891"/>
              <a:gd name="connsiteY25" fmla="*/ 2792593 h 3908603"/>
              <a:gd name="connsiteX26" fmla="*/ 3852865 w 4610891"/>
              <a:gd name="connsiteY26" fmla="*/ 2871174 h 3908603"/>
              <a:gd name="connsiteX27" fmla="*/ 3548065 w 4610891"/>
              <a:gd name="connsiteY27" fmla="*/ 2964043 h 3908603"/>
              <a:gd name="connsiteX28" fmla="*/ 3255171 w 4610891"/>
              <a:gd name="connsiteY28" fmla="*/ 2947374 h 3908603"/>
              <a:gd name="connsiteX29" fmla="*/ 3148015 w 4610891"/>
              <a:gd name="connsiteY29" fmla="*/ 2985474 h 3908603"/>
              <a:gd name="connsiteX30" fmla="*/ 3212309 w 4610891"/>
              <a:gd name="connsiteY30" fmla="*/ 3054530 h 3908603"/>
              <a:gd name="connsiteX31" fmla="*/ 2909890 w 4610891"/>
              <a:gd name="connsiteY31" fmla="*/ 3337899 h 3908603"/>
              <a:gd name="connsiteX32" fmla="*/ 2919415 w 4610891"/>
              <a:gd name="connsiteY32" fmla="*/ 3356949 h 3908603"/>
              <a:gd name="connsiteX33" fmla="*/ 2867027 w 4610891"/>
              <a:gd name="connsiteY33" fmla="*/ 3433149 h 3908603"/>
              <a:gd name="connsiteX34" fmla="*/ 2843215 w 4610891"/>
              <a:gd name="connsiteY34" fmla="*/ 3430768 h 3908603"/>
              <a:gd name="connsiteX35" fmla="*/ 2721768 w 4610891"/>
              <a:gd name="connsiteY35" fmla="*/ 3552211 h 3908603"/>
              <a:gd name="connsiteX36" fmla="*/ 2584449 w 4610891"/>
              <a:gd name="connsiteY36" fmla="*/ 3908603 h 3908603"/>
              <a:gd name="connsiteX37" fmla="*/ 2309812 w 4610891"/>
              <a:gd name="connsiteY37" fmla="*/ 3628412 h 3908603"/>
              <a:gd name="connsiteX38" fmla="*/ 1427956 w 4610891"/>
              <a:gd name="connsiteY38" fmla="*/ 3439499 h 3908603"/>
              <a:gd name="connsiteX39" fmla="*/ 1407318 w 4610891"/>
              <a:gd name="connsiteY39" fmla="*/ 3406955 h 3908603"/>
              <a:gd name="connsiteX40" fmla="*/ 1228724 w 4610891"/>
              <a:gd name="connsiteY40" fmla="*/ 3480774 h 3908603"/>
              <a:gd name="connsiteX41" fmla="*/ 1193007 w 4610891"/>
              <a:gd name="connsiteY41" fmla="*/ 3426005 h 3908603"/>
              <a:gd name="connsiteX42" fmla="*/ 1052513 w 4610891"/>
              <a:gd name="connsiteY42" fmla="*/ 3378380 h 3908603"/>
              <a:gd name="connsiteX43" fmla="*/ 923925 w 4610891"/>
              <a:gd name="connsiteY43" fmla="*/ 3487918 h 3908603"/>
              <a:gd name="connsiteX44" fmla="*/ 681038 w 4610891"/>
              <a:gd name="connsiteY44" fmla="*/ 3375999 h 3908603"/>
              <a:gd name="connsiteX45" fmla="*/ 361950 w 4610891"/>
              <a:gd name="connsiteY45" fmla="*/ 3295037 h 3908603"/>
              <a:gd name="connsiteX46" fmla="*/ 295275 w 4610891"/>
              <a:gd name="connsiteY46" fmla="*/ 3037861 h 3908603"/>
              <a:gd name="connsiteX47" fmla="*/ 315120 w 4610891"/>
              <a:gd name="connsiteY47" fmla="*/ 2994999 h 3908603"/>
              <a:gd name="connsiteX48" fmla="*/ 333375 w 4610891"/>
              <a:gd name="connsiteY48" fmla="*/ 2835455 h 3908603"/>
              <a:gd name="connsiteX49" fmla="*/ 238125 w 4610891"/>
              <a:gd name="connsiteY49" fmla="*/ 2594949 h 3908603"/>
              <a:gd name="connsiteX50" fmla="*/ 54769 w 4610891"/>
              <a:gd name="connsiteY50" fmla="*/ 2347299 h 3908603"/>
              <a:gd name="connsiteX51" fmla="*/ 97632 w 4610891"/>
              <a:gd name="connsiteY51" fmla="*/ 2299674 h 3908603"/>
              <a:gd name="connsiteX52" fmla="*/ 0 w 4610891"/>
              <a:gd name="connsiteY52" fmla="*/ 1785324 h 3908603"/>
              <a:gd name="connsiteX53" fmla="*/ 336547 w 4610891"/>
              <a:gd name="connsiteY53" fmla="*/ 1578947 h 3908603"/>
              <a:gd name="connsiteX54" fmla="*/ 754859 w 4610891"/>
              <a:gd name="connsiteY54" fmla="*/ 11294 h 3908603"/>
              <a:gd name="connsiteX55" fmla="*/ 819152 w 4610891"/>
              <a:gd name="connsiteY55" fmla="*/ 66063 h 3908603"/>
              <a:gd name="connsiteX56" fmla="*/ 876302 w 4610891"/>
              <a:gd name="connsiteY56" fmla="*/ 108925 h 3908603"/>
              <a:gd name="connsiteX57" fmla="*/ 926309 w 4610891"/>
              <a:gd name="connsiteY57" fmla="*/ 82730 h 3908603"/>
              <a:gd name="connsiteX58" fmla="*/ 1102521 w 4610891"/>
              <a:gd name="connsiteY58" fmla="*/ 149404 h 3908603"/>
              <a:gd name="connsiteX59" fmla="*/ 1247777 w 4610891"/>
              <a:gd name="connsiteY59" fmla="*/ 316092 h 3908603"/>
              <a:gd name="connsiteX60" fmla="*/ 1309690 w 4610891"/>
              <a:gd name="connsiteY60" fmla="*/ 306567 h 3908603"/>
              <a:gd name="connsiteX61" fmla="*/ 1400177 w 4610891"/>
              <a:gd name="connsiteY61" fmla="*/ 192267 h 3908603"/>
              <a:gd name="connsiteX62" fmla="*/ 1538289 w 4610891"/>
              <a:gd name="connsiteY62" fmla="*/ 294660 h 3908603"/>
              <a:gd name="connsiteX63" fmla="*/ 1690689 w 4610891"/>
              <a:gd name="connsiteY63" fmla="*/ 263705 h 3908603"/>
              <a:gd name="connsiteX64" fmla="*/ 1816896 w 4610891"/>
              <a:gd name="connsiteY64" fmla="*/ 392293 h 3908603"/>
              <a:gd name="connsiteX65" fmla="*/ 1947860 w 4610891"/>
              <a:gd name="connsiteY65" fmla="*/ 470871 h 3908603"/>
              <a:gd name="connsiteX0" fmla="*/ 1947860 w 4610891"/>
              <a:gd name="connsiteY0" fmla="*/ 684954 h 4122686"/>
              <a:gd name="connsiteX1" fmla="*/ 2116934 w 4610891"/>
              <a:gd name="connsiteY1" fmla="*/ 601613 h 4122686"/>
              <a:gd name="connsiteX2" fmla="*/ 2228852 w 4610891"/>
              <a:gd name="connsiteY2" fmla="*/ 784970 h 4122686"/>
              <a:gd name="connsiteX3" fmla="*/ 2372516 w 4610891"/>
              <a:gd name="connsiteY3" fmla="*/ 874661 h 4122686"/>
              <a:gd name="connsiteX4" fmla="*/ 2397922 w 4610891"/>
              <a:gd name="connsiteY4" fmla="*/ 927844 h 4122686"/>
              <a:gd name="connsiteX5" fmla="*/ 2409827 w 4610891"/>
              <a:gd name="connsiteY5" fmla="*/ 1042145 h 4122686"/>
              <a:gd name="connsiteX6" fmla="*/ 2502696 w 4610891"/>
              <a:gd name="connsiteY6" fmla="*/ 1275507 h 4122686"/>
              <a:gd name="connsiteX7" fmla="*/ 2550321 w 4610891"/>
              <a:gd name="connsiteY7" fmla="*/ 1387426 h 4122686"/>
              <a:gd name="connsiteX8" fmla="*/ 2476502 w 4610891"/>
              <a:gd name="connsiteY8" fmla="*/ 1454101 h 4122686"/>
              <a:gd name="connsiteX9" fmla="*/ 2468560 w 4610891"/>
              <a:gd name="connsiteY9" fmla="*/ 1493787 h 4122686"/>
              <a:gd name="connsiteX10" fmla="*/ 2517772 w 4610891"/>
              <a:gd name="connsiteY10" fmla="*/ 1583481 h 4122686"/>
              <a:gd name="connsiteX11" fmla="*/ 2543177 w 4610891"/>
              <a:gd name="connsiteY11" fmla="*/ 1749376 h 4122686"/>
              <a:gd name="connsiteX12" fmla="*/ 2655091 w 4610891"/>
              <a:gd name="connsiteY12" fmla="*/ 1816047 h 4122686"/>
              <a:gd name="connsiteX13" fmla="*/ 2857502 w 4610891"/>
              <a:gd name="connsiteY13" fmla="*/ 1825576 h 4122686"/>
              <a:gd name="connsiteX14" fmla="*/ 3093246 w 4610891"/>
              <a:gd name="connsiteY14" fmla="*/ 1937495 h 4122686"/>
              <a:gd name="connsiteX15" fmla="*/ 3243266 w 4610891"/>
              <a:gd name="connsiteY15" fmla="*/ 1830338 h 4122686"/>
              <a:gd name="connsiteX16" fmla="*/ 3359946 w 4610891"/>
              <a:gd name="connsiteY16" fmla="*/ 1863676 h 4122686"/>
              <a:gd name="connsiteX17" fmla="*/ 3393284 w 4610891"/>
              <a:gd name="connsiteY17" fmla="*/ 1923207 h 4122686"/>
              <a:gd name="connsiteX18" fmla="*/ 3438527 w 4610891"/>
              <a:gd name="connsiteY18" fmla="*/ 1927970 h 4122686"/>
              <a:gd name="connsiteX19" fmla="*/ 3557590 w 4610891"/>
              <a:gd name="connsiteY19" fmla="*/ 1849388 h 4122686"/>
              <a:gd name="connsiteX20" fmla="*/ 3586165 w 4610891"/>
              <a:gd name="connsiteY20" fmla="*/ 1849388 h 4122686"/>
              <a:gd name="connsiteX21" fmla="*/ 3601241 w 4610891"/>
              <a:gd name="connsiteY21" fmla="*/ 1892248 h 4122686"/>
              <a:gd name="connsiteX22" fmla="*/ 4500565 w 4610891"/>
              <a:gd name="connsiteY22" fmla="*/ 2080370 h 4122686"/>
              <a:gd name="connsiteX23" fmla="*/ 4610891 w 4610891"/>
              <a:gd name="connsiteY23" fmla="*/ 2126405 h 4122686"/>
              <a:gd name="connsiteX24" fmla="*/ 4004466 w 4610891"/>
              <a:gd name="connsiteY24" fmla="*/ 3056680 h 4122686"/>
              <a:gd name="connsiteX25" fmla="*/ 3888584 w 4610891"/>
              <a:gd name="connsiteY25" fmla="*/ 3006676 h 4122686"/>
              <a:gd name="connsiteX26" fmla="*/ 3852865 w 4610891"/>
              <a:gd name="connsiteY26" fmla="*/ 3085257 h 4122686"/>
              <a:gd name="connsiteX27" fmla="*/ 3548065 w 4610891"/>
              <a:gd name="connsiteY27" fmla="*/ 3178126 h 4122686"/>
              <a:gd name="connsiteX28" fmla="*/ 3255171 w 4610891"/>
              <a:gd name="connsiteY28" fmla="*/ 3161457 h 4122686"/>
              <a:gd name="connsiteX29" fmla="*/ 3148015 w 4610891"/>
              <a:gd name="connsiteY29" fmla="*/ 3199557 h 4122686"/>
              <a:gd name="connsiteX30" fmla="*/ 3212309 w 4610891"/>
              <a:gd name="connsiteY30" fmla="*/ 3268613 h 4122686"/>
              <a:gd name="connsiteX31" fmla="*/ 2909890 w 4610891"/>
              <a:gd name="connsiteY31" fmla="*/ 3551982 h 4122686"/>
              <a:gd name="connsiteX32" fmla="*/ 2919415 w 4610891"/>
              <a:gd name="connsiteY32" fmla="*/ 3571032 h 4122686"/>
              <a:gd name="connsiteX33" fmla="*/ 2867027 w 4610891"/>
              <a:gd name="connsiteY33" fmla="*/ 3647232 h 4122686"/>
              <a:gd name="connsiteX34" fmla="*/ 2843215 w 4610891"/>
              <a:gd name="connsiteY34" fmla="*/ 3644851 h 4122686"/>
              <a:gd name="connsiteX35" fmla="*/ 2721768 w 4610891"/>
              <a:gd name="connsiteY35" fmla="*/ 3766294 h 4122686"/>
              <a:gd name="connsiteX36" fmla="*/ 2584449 w 4610891"/>
              <a:gd name="connsiteY36" fmla="*/ 4122686 h 4122686"/>
              <a:gd name="connsiteX37" fmla="*/ 2309812 w 4610891"/>
              <a:gd name="connsiteY37" fmla="*/ 3842495 h 4122686"/>
              <a:gd name="connsiteX38" fmla="*/ 1427956 w 4610891"/>
              <a:gd name="connsiteY38" fmla="*/ 3653582 h 4122686"/>
              <a:gd name="connsiteX39" fmla="*/ 1407318 w 4610891"/>
              <a:gd name="connsiteY39" fmla="*/ 3621038 h 4122686"/>
              <a:gd name="connsiteX40" fmla="*/ 1228724 w 4610891"/>
              <a:gd name="connsiteY40" fmla="*/ 3694857 h 4122686"/>
              <a:gd name="connsiteX41" fmla="*/ 1193007 w 4610891"/>
              <a:gd name="connsiteY41" fmla="*/ 3640088 h 4122686"/>
              <a:gd name="connsiteX42" fmla="*/ 1052513 w 4610891"/>
              <a:gd name="connsiteY42" fmla="*/ 3592463 h 4122686"/>
              <a:gd name="connsiteX43" fmla="*/ 923925 w 4610891"/>
              <a:gd name="connsiteY43" fmla="*/ 3702001 h 4122686"/>
              <a:gd name="connsiteX44" fmla="*/ 681038 w 4610891"/>
              <a:gd name="connsiteY44" fmla="*/ 3590082 h 4122686"/>
              <a:gd name="connsiteX45" fmla="*/ 361950 w 4610891"/>
              <a:gd name="connsiteY45" fmla="*/ 3509120 h 4122686"/>
              <a:gd name="connsiteX46" fmla="*/ 295275 w 4610891"/>
              <a:gd name="connsiteY46" fmla="*/ 3251944 h 4122686"/>
              <a:gd name="connsiteX47" fmla="*/ 315120 w 4610891"/>
              <a:gd name="connsiteY47" fmla="*/ 3209082 h 4122686"/>
              <a:gd name="connsiteX48" fmla="*/ 333375 w 4610891"/>
              <a:gd name="connsiteY48" fmla="*/ 3049538 h 4122686"/>
              <a:gd name="connsiteX49" fmla="*/ 238125 w 4610891"/>
              <a:gd name="connsiteY49" fmla="*/ 2809032 h 4122686"/>
              <a:gd name="connsiteX50" fmla="*/ 54769 w 4610891"/>
              <a:gd name="connsiteY50" fmla="*/ 2561382 h 4122686"/>
              <a:gd name="connsiteX51" fmla="*/ 97632 w 4610891"/>
              <a:gd name="connsiteY51" fmla="*/ 2513757 h 4122686"/>
              <a:gd name="connsiteX52" fmla="*/ 0 w 4610891"/>
              <a:gd name="connsiteY52" fmla="*/ 1999407 h 4122686"/>
              <a:gd name="connsiteX53" fmla="*/ 336547 w 4610891"/>
              <a:gd name="connsiteY53" fmla="*/ 1793030 h 4122686"/>
              <a:gd name="connsiteX54" fmla="*/ 459584 w 4610891"/>
              <a:gd name="connsiteY54" fmla="*/ 82503 h 4122686"/>
              <a:gd name="connsiteX55" fmla="*/ 754859 w 4610891"/>
              <a:gd name="connsiteY55" fmla="*/ 225377 h 4122686"/>
              <a:gd name="connsiteX56" fmla="*/ 819152 w 4610891"/>
              <a:gd name="connsiteY56" fmla="*/ 280146 h 4122686"/>
              <a:gd name="connsiteX57" fmla="*/ 876302 w 4610891"/>
              <a:gd name="connsiteY57" fmla="*/ 323008 h 4122686"/>
              <a:gd name="connsiteX58" fmla="*/ 926309 w 4610891"/>
              <a:gd name="connsiteY58" fmla="*/ 296813 h 4122686"/>
              <a:gd name="connsiteX59" fmla="*/ 1102521 w 4610891"/>
              <a:gd name="connsiteY59" fmla="*/ 363487 h 4122686"/>
              <a:gd name="connsiteX60" fmla="*/ 1247777 w 4610891"/>
              <a:gd name="connsiteY60" fmla="*/ 530175 h 4122686"/>
              <a:gd name="connsiteX61" fmla="*/ 1309690 w 4610891"/>
              <a:gd name="connsiteY61" fmla="*/ 520650 h 4122686"/>
              <a:gd name="connsiteX62" fmla="*/ 1400177 w 4610891"/>
              <a:gd name="connsiteY62" fmla="*/ 406350 h 4122686"/>
              <a:gd name="connsiteX63" fmla="*/ 1538289 w 4610891"/>
              <a:gd name="connsiteY63" fmla="*/ 508743 h 4122686"/>
              <a:gd name="connsiteX64" fmla="*/ 1690689 w 4610891"/>
              <a:gd name="connsiteY64" fmla="*/ 477788 h 4122686"/>
              <a:gd name="connsiteX65" fmla="*/ 1816896 w 4610891"/>
              <a:gd name="connsiteY65" fmla="*/ 606376 h 4122686"/>
              <a:gd name="connsiteX66" fmla="*/ 1947860 w 4610891"/>
              <a:gd name="connsiteY66" fmla="*/ 684954 h 4122686"/>
              <a:gd name="connsiteX0" fmla="*/ 1947860 w 4610891"/>
              <a:gd name="connsiteY0" fmla="*/ 602451 h 4040183"/>
              <a:gd name="connsiteX1" fmla="*/ 2116934 w 4610891"/>
              <a:gd name="connsiteY1" fmla="*/ 519110 h 4040183"/>
              <a:gd name="connsiteX2" fmla="*/ 2228852 w 4610891"/>
              <a:gd name="connsiteY2" fmla="*/ 702467 h 4040183"/>
              <a:gd name="connsiteX3" fmla="*/ 2372516 w 4610891"/>
              <a:gd name="connsiteY3" fmla="*/ 792158 h 4040183"/>
              <a:gd name="connsiteX4" fmla="*/ 2397922 w 4610891"/>
              <a:gd name="connsiteY4" fmla="*/ 845341 h 4040183"/>
              <a:gd name="connsiteX5" fmla="*/ 2409827 w 4610891"/>
              <a:gd name="connsiteY5" fmla="*/ 959642 h 4040183"/>
              <a:gd name="connsiteX6" fmla="*/ 2502696 w 4610891"/>
              <a:gd name="connsiteY6" fmla="*/ 1193004 h 4040183"/>
              <a:gd name="connsiteX7" fmla="*/ 2550321 w 4610891"/>
              <a:gd name="connsiteY7" fmla="*/ 1304923 h 4040183"/>
              <a:gd name="connsiteX8" fmla="*/ 2476502 w 4610891"/>
              <a:gd name="connsiteY8" fmla="*/ 1371598 h 4040183"/>
              <a:gd name="connsiteX9" fmla="*/ 2468560 w 4610891"/>
              <a:gd name="connsiteY9" fmla="*/ 1411284 h 4040183"/>
              <a:gd name="connsiteX10" fmla="*/ 2517772 w 4610891"/>
              <a:gd name="connsiteY10" fmla="*/ 1500978 h 4040183"/>
              <a:gd name="connsiteX11" fmla="*/ 2543177 w 4610891"/>
              <a:gd name="connsiteY11" fmla="*/ 1666873 h 4040183"/>
              <a:gd name="connsiteX12" fmla="*/ 2655091 w 4610891"/>
              <a:gd name="connsiteY12" fmla="*/ 1733544 h 4040183"/>
              <a:gd name="connsiteX13" fmla="*/ 2857502 w 4610891"/>
              <a:gd name="connsiteY13" fmla="*/ 1743073 h 4040183"/>
              <a:gd name="connsiteX14" fmla="*/ 3093246 w 4610891"/>
              <a:gd name="connsiteY14" fmla="*/ 1854992 h 4040183"/>
              <a:gd name="connsiteX15" fmla="*/ 3243266 w 4610891"/>
              <a:gd name="connsiteY15" fmla="*/ 1747835 h 4040183"/>
              <a:gd name="connsiteX16" fmla="*/ 3359946 w 4610891"/>
              <a:gd name="connsiteY16" fmla="*/ 1781173 h 4040183"/>
              <a:gd name="connsiteX17" fmla="*/ 3393284 w 4610891"/>
              <a:gd name="connsiteY17" fmla="*/ 1840704 h 4040183"/>
              <a:gd name="connsiteX18" fmla="*/ 3438527 w 4610891"/>
              <a:gd name="connsiteY18" fmla="*/ 1845467 h 4040183"/>
              <a:gd name="connsiteX19" fmla="*/ 3557590 w 4610891"/>
              <a:gd name="connsiteY19" fmla="*/ 1766885 h 4040183"/>
              <a:gd name="connsiteX20" fmla="*/ 3586165 w 4610891"/>
              <a:gd name="connsiteY20" fmla="*/ 1766885 h 4040183"/>
              <a:gd name="connsiteX21" fmla="*/ 3601241 w 4610891"/>
              <a:gd name="connsiteY21" fmla="*/ 1809745 h 4040183"/>
              <a:gd name="connsiteX22" fmla="*/ 4500565 w 4610891"/>
              <a:gd name="connsiteY22" fmla="*/ 1997867 h 4040183"/>
              <a:gd name="connsiteX23" fmla="*/ 4610891 w 4610891"/>
              <a:gd name="connsiteY23" fmla="*/ 2043902 h 4040183"/>
              <a:gd name="connsiteX24" fmla="*/ 4004466 w 4610891"/>
              <a:gd name="connsiteY24" fmla="*/ 2974177 h 4040183"/>
              <a:gd name="connsiteX25" fmla="*/ 3888584 w 4610891"/>
              <a:gd name="connsiteY25" fmla="*/ 2924173 h 4040183"/>
              <a:gd name="connsiteX26" fmla="*/ 3852865 w 4610891"/>
              <a:gd name="connsiteY26" fmla="*/ 3002754 h 4040183"/>
              <a:gd name="connsiteX27" fmla="*/ 3548065 w 4610891"/>
              <a:gd name="connsiteY27" fmla="*/ 3095623 h 4040183"/>
              <a:gd name="connsiteX28" fmla="*/ 3255171 w 4610891"/>
              <a:gd name="connsiteY28" fmla="*/ 3078954 h 4040183"/>
              <a:gd name="connsiteX29" fmla="*/ 3148015 w 4610891"/>
              <a:gd name="connsiteY29" fmla="*/ 3117054 h 4040183"/>
              <a:gd name="connsiteX30" fmla="*/ 3212309 w 4610891"/>
              <a:gd name="connsiteY30" fmla="*/ 3186110 h 4040183"/>
              <a:gd name="connsiteX31" fmla="*/ 2909890 w 4610891"/>
              <a:gd name="connsiteY31" fmla="*/ 3469479 h 4040183"/>
              <a:gd name="connsiteX32" fmla="*/ 2919415 w 4610891"/>
              <a:gd name="connsiteY32" fmla="*/ 3488529 h 4040183"/>
              <a:gd name="connsiteX33" fmla="*/ 2867027 w 4610891"/>
              <a:gd name="connsiteY33" fmla="*/ 3564729 h 4040183"/>
              <a:gd name="connsiteX34" fmla="*/ 2843215 w 4610891"/>
              <a:gd name="connsiteY34" fmla="*/ 3562348 h 4040183"/>
              <a:gd name="connsiteX35" fmla="*/ 2721768 w 4610891"/>
              <a:gd name="connsiteY35" fmla="*/ 3683791 h 4040183"/>
              <a:gd name="connsiteX36" fmla="*/ 2584449 w 4610891"/>
              <a:gd name="connsiteY36" fmla="*/ 4040183 h 4040183"/>
              <a:gd name="connsiteX37" fmla="*/ 2309812 w 4610891"/>
              <a:gd name="connsiteY37" fmla="*/ 3759992 h 4040183"/>
              <a:gd name="connsiteX38" fmla="*/ 1427956 w 4610891"/>
              <a:gd name="connsiteY38" fmla="*/ 3571079 h 4040183"/>
              <a:gd name="connsiteX39" fmla="*/ 1407318 w 4610891"/>
              <a:gd name="connsiteY39" fmla="*/ 3538535 h 4040183"/>
              <a:gd name="connsiteX40" fmla="*/ 1228724 w 4610891"/>
              <a:gd name="connsiteY40" fmla="*/ 3612354 h 4040183"/>
              <a:gd name="connsiteX41" fmla="*/ 1193007 w 4610891"/>
              <a:gd name="connsiteY41" fmla="*/ 3557585 h 4040183"/>
              <a:gd name="connsiteX42" fmla="*/ 1052513 w 4610891"/>
              <a:gd name="connsiteY42" fmla="*/ 3509960 h 4040183"/>
              <a:gd name="connsiteX43" fmla="*/ 923925 w 4610891"/>
              <a:gd name="connsiteY43" fmla="*/ 3619498 h 4040183"/>
              <a:gd name="connsiteX44" fmla="*/ 681038 w 4610891"/>
              <a:gd name="connsiteY44" fmla="*/ 3507579 h 4040183"/>
              <a:gd name="connsiteX45" fmla="*/ 361950 w 4610891"/>
              <a:gd name="connsiteY45" fmla="*/ 3426617 h 4040183"/>
              <a:gd name="connsiteX46" fmla="*/ 295275 w 4610891"/>
              <a:gd name="connsiteY46" fmla="*/ 3169441 h 4040183"/>
              <a:gd name="connsiteX47" fmla="*/ 315120 w 4610891"/>
              <a:gd name="connsiteY47" fmla="*/ 3126579 h 4040183"/>
              <a:gd name="connsiteX48" fmla="*/ 333375 w 4610891"/>
              <a:gd name="connsiteY48" fmla="*/ 2967035 h 4040183"/>
              <a:gd name="connsiteX49" fmla="*/ 238125 w 4610891"/>
              <a:gd name="connsiteY49" fmla="*/ 2726529 h 4040183"/>
              <a:gd name="connsiteX50" fmla="*/ 54769 w 4610891"/>
              <a:gd name="connsiteY50" fmla="*/ 2478879 h 4040183"/>
              <a:gd name="connsiteX51" fmla="*/ 97632 w 4610891"/>
              <a:gd name="connsiteY51" fmla="*/ 2431254 h 4040183"/>
              <a:gd name="connsiteX52" fmla="*/ 0 w 4610891"/>
              <a:gd name="connsiteY52" fmla="*/ 1916904 h 4040183"/>
              <a:gd name="connsiteX53" fmla="*/ 336547 w 4610891"/>
              <a:gd name="connsiteY53" fmla="*/ 1710527 h 4040183"/>
              <a:gd name="connsiteX54" fmla="*/ 459584 w 4610891"/>
              <a:gd name="connsiteY54" fmla="*/ 0 h 4040183"/>
              <a:gd name="connsiteX55" fmla="*/ 754859 w 4610891"/>
              <a:gd name="connsiteY55" fmla="*/ 142874 h 4040183"/>
              <a:gd name="connsiteX56" fmla="*/ 819152 w 4610891"/>
              <a:gd name="connsiteY56" fmla="*/ 197643 h 4040183"/>
              <a:gd name="connsiteX57" fmla="*/ 876302 w 4610891"/>
              <a:gd name="connsiteY57" fmla="*/ 240505 h 4040183"/>
              <a:gd name="connsiteX58" fmla="*/ 926309 w 4610891"/>
              <a:gd name="connsiteY58" fmla="*/ 214310 h 4040183"/>
              <a:gd name="connsiteX59" fmla="*/ 1102521 w 4610891"/>
              <a:gd name="connsiteY59" fmla="*/ 280984 h 4040183"/>
              <a:gd name="connsiteX60" fmla="*/ 1247777 w 4610891"/>
              <a:gd name="connsiteY60" fmla="*/ 447672 h 4040183"/>
              <a:gd name="connsiteX61" fmla="*/ 1309690 w 4610891"/>
              <a:gd name="connsiteY61" fmla="*/ 438147 h 4040183"/>
              <a:gd name="connsiteX62" fmla="*/ 1400177 w 4610891"/>
              <a:gd name="connsiteY62" fmla="*/ 323847 h 4040183"/>
              <a:gd name="connsiteX63" fmla="*/ 1538289 w 4610891"/>
              <a:gd name="connsiteY63" fmla="*/ 426240 h 4040183"/>
              <a:gd name="connsiteX64" fmla="*/ 1690689 w 4610891"/>
              <a:gd name="connsiteY64" fmla="*/ 395285 h 4040183"/>
              <a:gd name="connsiteX65" fmla="*/ 1816896 w 4610891"/>
              <a:gd name="connsiteY65" fmla="*/ 523873 h 4040183"/>
              <a:gd name="connsiteX66" fmla="*/ 1947860 w 4610891"/>
              <a:gd name="connsiteY66" fmla="*/ 602451 h 4040183"/>
              <a:gd name="connsiteX0" fmla="*/ 1947860 w 4610891"/>
              <a:gd name="connsiteY0" fmla="*/ 602451 h 4040183"/>
              <a:gd name="connsiteX1" fmla="*/ 2116934 w 4610891"/>
              <a:gd name="connsiteY1" fmla="*/ 519110 h 4040183"/>
              <a:gd name="connsiteX2" fmla="*/ 2228852 w 4610891"/>
              <a:gd name="connsiteY2" fmla="*/ 702467 h 4040183"/>
              <a:gd name="connsiteX3" fmla="*/ 2372516 w 4610891"/>
              <a:gd name="connsiteY3" fmla="*/ 792158 h 4040183"/>
              <a:gd name="connsiteX4" fmla="*/ 2397922 w 4610891"/>
              <a:gd name="connsiteY4" fmla="*/ 845341 h 4040183"/>
              <a:gd name="connsiteX5" fmla="*/ 2409827 w 4610891"/>
              <a:gd name="connsiteY5" fmla="*/ 959642 h 4040183"/>
              <a:gd name="connsiteX6" fmla="*/ 2502696 w 4610891"/>
              <a:gd name="connsiteY6" fmla="*/ 1193004 h 4040183"/>
              <a:gd name="connsiteX7" fmla="*/ 2550321 w 4610891"/>
              <a:gd name="connsiteY7" fmla="*/ 1304923 h 4040183"/>
              <a:gd name="connsiteX8" fmla="*/ 2476502 w 4610891"/>
              <a:gd name="connsiteY8" fmla="*/ 1371598 h 4040183"/>
              <a:gd name="connsiteX9" fmla="*/ 2468560 w 4610891"/>
              <a:gd name="connsiteY9" fmla="*/ 1411284 h 4040183"/>
              <a:gd name="connsiteX10" fmla="*/ 2517772 w 4610891"/>
              <a:gd name="connsiteY10" fmla="*/ 1500978 h 4040183"/>
              <a:gd name="connsiteX11" fmla="*/ 2543177 w 4610891"/>
              <a:gd name="connsiteY11" fmla="*/ 1666873 h 4040183"/>
              <a:gd name="connsiteX12" fmla="*/ 2655091 w 4610891"/>
              <a:gd name="connsiteY12" fmla="*/ 1733544 h 4040183"/>
              <a:gd name="connsiteX13" fmla="*/ 2857502 w 4610891"/>
              <a:gd name="connsiteY13" fmla="*/ 1743073 h 4040183"/>
              <a:gd name="connsiteX14" fmla="*/ 3093246 w 4610891"/>
              <a:gd name="connsiteY14" fmla="*/ 1854992 h 4040183"/>
              <a:gd name="connsiteX15" fmla="*/ 3243266 w 4610891"/>
              <a:gd name="connsiteY15" fmla="*/ 1747835 h 4040183"/>
              <a:gd name="connsiteX16" fmla="*/ 3359946 w 4610891"/>
              <a:gd name="connsiteY16" fmla="*/ 1781173 h 4040183"/>
              <a:gd name="connsiteX17" fmla="*/ 3393284 w 4610891"/>
              <a:gd name="connsiteY17" fmla="*/ 1840704 h 4040183"/>
              <a:gd name="connsiteX18" fmla="*/ 3438527 w 4610891"/>
              <a:gd name="connsiteY18" fmla="*/ 1845467 h 4040183"/>
              <a:gd name="connsiteX19" fmla="*/ 3557590 w 4610891"/>
              <a:gd name="connsiteY19" fmla="*/ 1766885 h 4040183"/>
              <a:gd name="connsiteX20" fmla="*/ 3586165 w 4610891"/>
              <a:gd name="connsiteY20" fmla="*/ 1766885 h 4040183"/>
              <a:gd name="connsiteX21" fmla="*/ 3601241 w 4610891"/>
              <a:gd name="connsiteY21" fmla="*/ 1809745 h 4040183"/>
              <a:gd name="connsiteX22" fmla="*/ 4500565 w 4610891"/>
              <a:gd name="connsiteY22" fmla="*/ 1997867 h 4040183"/>
              <a:gd name="connsiteX23" fmla="*/ 4610891 w 4610891"/>
              <a:gd name="connsiteY23" fmla="*/ 2043902 h 4040183"/>
              <a:gd name="connsiteX24" fmla="*/ 4004466 w 4610891"/>
              <a:gd name="connsiteY24" fmla="*/ 2974177 h 4040183"/>
              <a:gd name="connsiteX25" fmla="*/ 3888584 w 4610891"/>
              <a:gd name="connsiteY25" fmla="*/ 2924173 h 4040183"/>
              <a:gd name="connsiteX26" fmla="*/ 3852865 w 4610891"/>
              <a:gd name="connsiteY26" fmla="*/ 3002754 h 4040183"/>
              <a:gd name="connsiteX27" fmla="*/ 3548065 w 4610891"/>
              <a:gd name="connsiteY27" fmla="*/ 3095623 h 4040183"/>
              <a:gd name="connsiteX28" fmla="*/ 3255171 w 4610891"/>
              <a:gd name="connsiteY28" fmla="*/ 3078954 h 4040183"/>
              <a:gd name="connsiteX29" fmla="*/ 3148015 w 4610891"/>
              <a:gd name="connsiteY29" fmla="*/ 3117054 h 4040183"/>
              <a:gd name="connsiteX30" fmla="*/ 3212309 w 4610891"/>
              <a:gd name="connsiteY30" fmla="*/ 3186110 h 4040183"/>
              <a:gd name="connsiteX31" fmla="*/ 2909890 w 4610891"/>
              <a:gd name="connsiteY31" fmla="*/ 3469479 h 4040183"/>
              <a:gd name="connsiteX32" fmla="*/ 2919415 w 4610891"/>
              <a:gd name="connsiteY32" fmla="*/ 3488529 h 4040183"/>
              <a:gd name="connsiteX33" fmla="*/ 2867027 w 4610891"/>
              <a:gd name="connsiteY33" fmla="*/ 3564729 h 4040183"/>
              <a:gd name="connsiteX34" fmla="*/ 2843215 w 4610891"/>
              <a:gd name="connsiteY34" fmla="*/ 3562348 h 4040183"/>
              <a:gd name="connsiteX35" fmla="*/ 2721768 w 4610891"/>
              <a:gd name="connsiteY35" fmla="*/ 3683791 h 4040183"/>
              <a:gd name="connsiteX36" fmla="*/ 2584449 w 4610891"/>
              <a:gd name="connsiteY36" fmla="*/ 4040183 h 4040183"/>
              <a:gd name="connsiteX37" fmla="*/ 2309812 w 4610891"/>
              <a:gd name="connsiteY37" fmla="*/ 3759992 h 4040183"/>
              <a:gd name="connsiteX38" fmla="*/ 1427956 w 4610891"/>
              <a:gd name="connsiteY38" fmla="*/ 3571079 h 4040183"/>
              <a:gd name="connsiteX39" fmla="*/ 1407318 w 4610891"/>
              <a:gd name="connsiteY39" fmla="*/ 3538535 h 4040183"/>
              <a:gd name="connsiteX40" fmla="*/ 1228724 w 4610891"/>
              <a:gd name="connsiteY40" fmla="*/ 3612354 h 4040183"/>
              <a:gd name="connsiteX41" fmla="*/ 1193007 w 4610891"/>
              <a:gd name="connsiteY41" fmla="*/ 3557585 h 4040183"/>
              <a:gd name="connsiteX42" fmla="*/ 1052513 w 4610891"/>
              <a:gd name="connsiteY42" fmla="*/ 3509960 h 4040183"/>
              <a:gd name="connsiteX43" fmla="*/ 923925 w 4610891"/>
              <a:gd name="connsiteY43" fmla="*/ 3619498 h 4040183"/>
              <a:gd name="connsiteX44" fmla="*/ 681038 w 4610891"/>
              <a:gd name="connsiteY44" fmla="*/ 3507579 h 4040183"/>
              <a:gd name="connsiteX45" fmla="*/ 361950 w 4610891"/>
              <a:gd name="connsiteY45" fmla="*/ 3426617 h 4040183"/>
              <a:gd name="connsiteX46" fmla="*/ 295275 w 4610891"/>
              <a:gd name="connsiteY46" fmla="*/ 3169441 h 4040183"/>
              <a:gd name="connsiteX47" fmla="*/ 315120 w 4610891"/>
              <a:gd name="connsiteY47" fmla="*/ 3126579 h 4040183"/>
              <a:gd name="connsiteX48" fmla="*/ 333375 w 4610891"/>
              <a:gd name="connsiteY48" fmla="*/ 2967035 h 4040183"/>
              <a:gd name="connsiteX49" fmla="*/ 238125 w 4610891"/>
              <a:gd name="connsiteY49" fmla="*/ 2726529 h 4040183"/>
              <a:gd name="connsiteX50" fmla="*/ 54769 w 4610891"/>
              <a:gd name="connsiteY50" fmla="*/ 2478879 h 4040183"/>
              <a:gd name="connsiteX51" fmla="*/ 97632 w 4610891"/>
              <a:gd name="connsiteY51" fmla="*/ 2431254 h 4040183"/>
              <a:gd name="connsiteX52" fmla="*/ 0 w 4610891"/>
              <a:gd name="connsiteY52" fmla="*/ 1916904 h 4040183"/>
              <a:gd name="connsiteX53" fmla="*/ 336547 w 4610891"/>
              <a:gd name="connsiteY53" fmla="*/ 1710527 h 4040183"/>
              <a:gd name="connsiteX54" fmla="*/ 459584 w 4610891"/>
              <a:gd name="connsiteY54" fmla="*/ 0 h 4040183"/>
              <a:gd name="connsiteX55" fmla="*/ 754859 w 4610891"/>
              <a:gd name="connsiteY55" fmla="*/ 142874 h 4040183"/>
              <a:gd name="connsiteX56" fmla="*/ 819152 w 4610891"/>
              <a:gd name="connsiteY56" fmla="*/ 197643 h 4040183"/>
              <a:gd name="connsiteX57" fmla="*/ 876302 w 4610891"/>
              <a:gd name="connsiteY57" fmla="*/ 240505 h 4040183"/>
              <a:gd name="connsiteX58" fmla="*/ 926309 w 4610891"/>
              <a:gd name="connsiteY58" fmla="*/ 214310 h 4040183"/>
              <a:gd name="connsiteX59" fmla="*/ 1102521 w 4610891"/>
              <a:gd name="connsiteY59" fmla="*/ 280984 h 4040183"/>
              <a:gd name="connsiteX60" fmla="*/ 1247777 w 4610891"/>
              <a:gd name="connsiteY60" fmla="*/ 447672 h 4040183"/>
              <a:gd name="connsiteX61" fmla="*/ 1309690 w 4610891"/>
              <a:gd name="connsiteY61" fmla="*/ 438147 h 4040183"/>
              <a:gd name="connsiteX62" fmla="*/ 1400177 w 4610891"/>
              <a:gd name="connsiteY62" fmla="*/ 323847 h 4040183"/>
              <a:gd name="connsiteX63" fmla="*/ 1538289 w 4610891"/>
              <a:gd name="connsiteY63" fmla="*/ 426240 h 4040183"/>
              <a:gd name="connsiteX64" fmla="*/ 1690689 w 4610891"/>
              <a:gd name="connsiteY64" fmla="*/ 395285 h 4040183"/>
              <a:gd name="connsiteX65" fmla="*/ 1816896 w 4610891"/>
              <a:gd name="connsiteY65" fmla="*/ 523873 h 4040183"/>
              <a:gd name="connsiteX66" fmla="*/ 1947860 w 4610891"/>
              <a:gd name="connsiteY66" fmla="*/ 602451 h 4040183"/>
              <a:gd name="connsiteX0" fmla="*/ 1947860 w 4610891"/>
              <a:gd name="connsiteY0" fmla="*/ 829805 h 4267537"/>
              <a:gd name="connsiteX1" fmla="*/ 2116934 w 4610891"/>
              <a:gd name="connsiteY1" fmla="*/ 746464 h 4267537"/>
              <a:gd name="connsiteX2" fmla="*/ 2228852 w 4610891"/>
              <a:gd name="connsiteY2" fmla="*/ 929821 h 4267537"/>
              <a:gd name="connsiteX3" fmla="*/ 2372516 w 4610891"/>
              <a:gd name="connsiteY3" fmla="*/ 1019512 h 4267537"/>
              <a:gd name="connsiteX4" fmla="*/ 2397922 w 4610891"/>
              <a:gd name="connsiteY4" fmla="*/ 1072695 h 4267537"/>
              <a:gd name="connsiteX5" fmla="*/ 2409827 w 4610891"/>
              <a:gd name="connsiteY5" fmla="*/ 1186996 h 4267537"/>
              <a:gd name="connsiteX6" fmla="*/ 2502696 w 4610891"/>
              <a:gd name="connsiteY6" fmla="*/ 1420358 h 4267537"/>
              <a:gd name="connsiteX7" fmla="*/ 2550321 w 4610891"/>
              <a:gd name="connsiteY7" fmla="*/ 1532277 h 4267537"/>
              <a:gd name="connsiteX8" fmla="*/ 2476502 w 4610891"/>
              <a:gd name="connsiteY8" fmla="*/ 1598952 h 4267537"/>
              <a:gd name="connsiteX9" fmla="*/ 2468560 w 4610891"/>
              <a:gd name="connsiteY9" fmla="*/ 1638638 h 4267537"/>
              <a:gd name="connsiteX10" fmla="*/ 2517772 w 4610891"/>
              <a:gd name="connsiteY10" fmla="*/ 1728332 h 4267537"/>
              <a:gd name="connsiteX11" fmla="*/ 2543177 w 4610891"/>
              <a:gd name="connsiteY11" fmla="*/ 1894227 h 4267537"/>
              <a:gd name="connsiteX12" fmla="*/ 2655091 w 4610891"/>
              <a:gd name="connsiteY12" fmla="*/ 1960898 h 4267537"/>
              <a:gd name="connsiteX13" fmla="*/ 2857502 w 4610891"/>
              <a:gd name="connsiteY13" fmla="*/ 1970427 h 4267537"/>
              <a:gd name="connsiteX14" fmla="*/ 3093246 w 4610891"/>
              <a:gd name="connsiteY14" fmla="*/ 2082346 h 4267537"/>
              <a:gd name="connsiteX15" fmla="*/ 3243266 w 4610891"/>
              <a:gd name="connsiteY15" fmla="*/ 1975189 h 4267537"/>
              <a:gd name="connsiteX16" fmla="*/ 3359946 w 4610891"/>
              <a:gd name="connsiteY16" fmla="*/ 2008527 h 4267537"/>
              <a:gd name="connsiteX17" fmla="*/ 3393284 w 4610891"/>
              <a:gd name="connsiteY17" fmla="*/ 2068058 h 4267537"/>
              <a:gd name="connsiteX18" fmla="*/ 3438527 w 4610891"/>
              <a:gd name="connsiteY18" fmla="*/ 2072821 h 4267537"/>
              <a:gd name="connsiteX19" fmla="*/ 3557590 w 4610891"/>
              <a:gd name="connsiteY19" fmla="*/ 1994239 h 4267537"/>
              <a:gd name="connsiteX20" fmla="*/ 3586165 w 4610891"/>
              <a:gd name="connsiteY20" fmla="*/ 1994239 h 4267537"/>
              <a:gd name="connsiteX21" fmla="*/ 3601241 w 4610891"/>
              <a:gd name="connsiteY21" fmla="*/ 2037099 h 4267537"/>
              <a:gd name="connsiteX22" fmla="*/ 4500565 w 4610891"/>
              <a:gd name="connsiteY22" fmla="*/ 2225221 h 4267537"/>
              <a:gd name="connsiteX23" fmla="*/ 4610891 w 4610891"/>
              <a:gd name="connsiteY23" fmla="*/ 2271256 h 4267537"/>
              <a:gd name="connsiteX24" fmla="*/ 4004466 w 4610891"/>
              <a:gd name="connsiteY24" fmla="*/ 3201531 h 4267537"/>
              <a:gd name="connsiteX25" fmla="*/ 3888584 w 4610891"/>
              <a:gd name="connsiteY25" fmla="*/ 3151527 h 4267537"/>
              <a:gd name="connsiteX26" fmla="*/ 3852865 w 4610891"/>
              <a:gd name="connsiteY26" fmla="*/ 3230108 h 4267537"/>
              <a:gd name="connsiteX27" fmla="*/ 3548065 w 4610891"/>
              <a:gd name="connsiteY27" fmla="*/ 3322977 h 4267537"/>
              <a:gd name="connsiteX28" fmla="*/ 3255171 w 4610891"/>
              <a:gd name="connsiteY28" fmla="*/ 3306308 h 4267537"/>
              <a:gd name="connsiteX29" fmla="*/ 3148015 w 4610891"/>
              <a:gd name="connsiteY29" fmla="*/ 3344408 h 4267537"/>
              <a:gd name="connsiteX30" fmla="*/ 3212309 w 4610891"/>
              <a:gd name="connsiteY30" fmla="*/ 3413464 h 4267537"/>
              <a:gd name="connsiteX31" fmla="*/ 2909890 w 4610891"/>
              <a:gd name="connsiteY31" fmla="*/ 3696833 h 4267537"/>
              <a:gd name="connsiteX32" fmla="*/ 2919415 w 4610891"/>
              <a:gd name="connsiteY32" fmla="*/ 3715883 h 4267537"/>
              <a:gd name="connsiteX33" fmla="*/ 2867027 w 4610891"/>
              <a:gd name="connsiteY33" fmla="*/ 3792083 h 4267537"/>
              <a:gd name="connsiteX34" fmla="*/ 2843215 w 4610891"/>
              <a:gd name="connsiteY34" fmla="*/ 3789702 h 4267537"/>
              <a:gd name="connsiteX35" fmla="*/ 2721768 w 4610891"/>
              <a:gd name="connsiteY35" fmla="*/ 3911145 h 4267537"/>
              <a:gd name="connsiteX36" fmla="*/ 2584449 w 4610891"/>
              <a:gd name="connsiteY36" fmla="*/ 4267537 h 4267537"/>
              <a:gd name="connsiteX37" fmla="*/ 2309812 w 4610891"/>
              <a:gd name="connsiteY37" fmla="*/ 3987346 h 4267537"/>
              <a:gd name="connsiteX38" fmla="*/ 1427956 w 4610891"/>
              <a:gd name="connsiteY38" fmla="*/ 3798433 h 4267537"/>
              <a:gd name="connsiteX39" fmla="*/ 1407318 w 4610891"/>
              <a:gd name="connsiteY39" fmla="*/ 3765889 h 4267537"/>
              <a:gd name="connsiteX40" fmla="*/ 1228724 w 4610891"/>
              <a:gd name="connsiteY40" fmla="*/ 3839708 h 4267537"/>
              <a:gd name="connsiteX41" fmla="*/ 1193007 w 4610891"/>
              <a:gd name="connsiteY41" fmla="*/ 3784939 h 4267537"/>
              <a:gd name="connsiteX42" fmla="*/ 1052513 w 4610891"/>
              <a:gd name="connsiteY42" fmla="*/ 3737314 h 4267537"/>
              <a:gd name="connsiteX43" fmla="*/ 923925 w 4610891"/>
              <a:gd name="connsiteY43" fmla="*/ 3846852 h 4267537"/>
              <a:gd name="connsiteX44" fmla="*/ 681038 w 4610891"/>
              <a:gd name="connsiteY44" fmla="*/ 3734933 h 4267537"/>
              <a:gd name="connsiteX45" fmla="*/ 361950 w 4610891"/>
              <a:gd name="connsiteY45" fmla="*/ 3653971 h 4267537"/>
              <a:gd name="connsiteX46" fmla="*/ 295275 w 4610891"/>
              <a:gd name="connsiteY46" fmla="*/ 3396795 h 4267537"/>
              <a:gd name="connsiteX47" fmla="*/ 315120 w 4610891"/>
              <a:gd name="connsiteY47" fmla="*/ 3353933 h 4267537"/>
              <a:gd name="connsiteX48" fmla="*/ 333375 w 4610891"/>
              <a:gd name="connsiteY48" fmla="*/ 3194389 h 4267537"/>
              <a:gd name="connsiteX49" fmla="*/ 238125 w 4610891"/>
              <a:gd name="connsiteY49" fmla="*/ 2953883 h 4267537"/>
              <a:gd name="connsiteX50" fmla="*/ 54769 w 4610891"/>
              <a:gd name="connsiteY50" fmla="*/ 2706233 h 4267537"/>
              <a:gd name="connsiteX51" fmla="*/ 97632 w 4610891"/>
              <a:gd name="connsiteY51" fmla="*/ 2658608 h 4267537"/>
              <a:gd name="connsiteX52" fmla="*/ 0 w 4610891"/>
              <a:gd name="connsiteY52" fmla="*/ 2144258 h 4267537"/>
              <a:gd name="connsiteX53" fmla="*/ 336547 w 4610891"/>
              <a:gd name="connsiteY53" fmla="*/ 1937881 h 4267537"/>
              <a:gd name="connsiteX54" fmla="*/ 326234 w 4610891"/>
              <a:gd name="connsiteY54" fmla="*/ 101148 h 4267537"/>
              <a:gd name="connsiteX55" fmla="*/ 459584 w 4610891"/>
              <a:gd name="connsiteY55" fmla="*/ 227354 h 4267537"/>
              <a:gd name="connsiteX56" fmla="*/ 754859 w 4610891"/>
              <a:gd name="connsiteY56" fmla="*/ 370228 h 4267537"/>
              <a:gd name="connsiteX57" fmla="*/ 819152 w 4610891"/>
              <a:gd name="connsiteY57" fmla="*/ 424997 h 4267537"/>
              <a:gd name="connsiteX58" fmla="*/ 876302 w 4610891"/>
              <a:gd name="connsiteY58" fmla="*/ 467859 h 4267537"/>
              <a:gd name="connsiteX59" fmla="*/ 926309 w 4610891"/>
              <a:gd name="connsiteY59" fmla="*/ 441664 h 4267537"/>
              <a:gd name="connsiteX60" fmla="*/ 1102521 w 4610891"/>
              <a:gd name="connsiteY60" fmla="*/ 508338 h 4267537"/>
              <a:gd name="connsiteX61" fmla="*/ 1247777 w 4610891"/>
              <a:gd name="connsiteY61" fmla="*/ 675026 h 4267537"/>
              <a:gd name="connsiteX62" fmla="*/ 1309690 w 4610891"/>
              <a:gd name="connsiteY62" fmla="*/ 665501 h 4267537"/>
              <a:gd name="connsiteX63" fmla="*/ 1400177 w 4610891"/>
              <a:gd name="connsiteY63" fmla="*/ 551201 h 4267537"/>
              <a:gd name="connsiteX64" fmla="*/ 1538289 w 4610891"/>
              <a:gd name="connsiteY64" fmla="*/ 653594 h 4267537"/>
              <a:gd name="connsiteX65" fmla="*/ 1690689 w 4610891"/>
              <a:gd name="connsiteY65" fmla="*/ 622639 h 4267537"/>
              <a:gd name="connsiteX66" fmla="*/ 1816896 w 4610891"/>
              <a:gd name="connsiteY66" fmla="*/ 751227 h 4267537"/>
              <a:gd name="connsiteX67" fmla="*/ 1947860 w 4610891"/>
              <a:gd name="connsiteY67" fmla="*/ 829805 h 4267537"/>
              <a:gd name="connsiteX0" fmla="*/ 1947860 w 4610891"/>
              <a:gd name="connsiteY0" fmla="*/ 832873 h 4270605"/>
              <a:gd name="connsiteX1" fmla="*/ 2116934 w 4610891"/>
              <a:gd name="connsiteY1" fmla="*/ 749532 h 4270605"/>
              <a:gd name="connsiteX2" fmla="*/ 2228852 w 4610891"/>
              <a:gd name="connsiteY2" fmla="*/ 932889 h 4270605"/>
              <a:gd name="connsiteX3" fmla="*/ 2372516 w 4610891"/>
              <a:gd name="connsiteY3" fmla="*/ 1022580 h 4270605"/>
              <a:gd name="connsiteX4" fmla="*/ 2397922 w 4610891"/>
              <a:gd name="connsiteY4" fmla="*/ 1075763 h 4270605"/>
              <a:gd name="connsiteX5" fmla="*/ 2409827 w 4610891"/>
              <a:gd name="connsiteY5" fmla="*/ 1190064 h 4270605"/>
              <a:gd name="connsiteX6" fmla="*/ 2502696 w 4610891"/>
              <a:gd name="connsiteY6" fmla="*/ 1423426 h 4270605"/>
              <a:gd name="connsiteX7" fmla="*/ 2550321 w 4610891"/>
              <a:gd name="connsiteY7" fmla="*/ 1535345 h 4270605"/>
              <a:gd name="connsiteX8" fmla="*/ 2476502 w 4610891"/>
              <a:gd name="connsiteY8" fmla="*/ 1602020 h 4270605"/>
              <a:gd name="connsiteX9" fmla="*/ 2468560 w 4610891"/>
              <a:gd name="connsiteY9" fmla="*/ 1641706 h 4270605"/>
              <a:gd name="connsiteX10" fmla="*/ 2517772 w 4610891"/>
              <a:gd name="connsiteY10" fmla="*/ 1731400 h 4270605"/>
              <a:gd name="connsiteX11" fmla="*/ 2543177 w 4610891"/>
              <a:gd name="connsiteY11" fmla="*/ 1897295 h 4270605"/>
              <a:gd name="connsiteX12" fmla="*/ 2655091 w 4610891"/>
              <a:gd name="connsiteY12" fmla="*/ 1963966 h 4270605"/>
              <a:gd name="connsiteX13" fmla="*/ 2857502 w 4610891"/>
              <a:gd name="connsiteY13" fmla="*/ 1973495 h 4270605"/>
              <a:gd name="connsiteX14" fmla="*/ 3093246 w 4610891"/>
              <a:gd name="connsiteY14" fmla="*/ 2085414 h 4270605"/>
              <a:gd name="connsiteX15" fmla="*/ 3243266 w 4610891"/>
              <a:gd name="connsiteY15" fmla="*/ 1978257 h 4270605"/>
              <a:gd name="connsiteX16" fmla="*/ 3359946 w 4610891"/>
              <a:gd name="connsiteY16" fmla="*/ 2011595 h 4270605"/>
              <a:gd name="connsiteX17" fmla="*/ 3393284 w 4610891"/>
              <a:gd name="connsiteY17" fmla="*/ 2071126 h 4270605"/>
              <a:gd name="connsiteX18" fmla="*/ 3438527 w 4610891"/>
              <a:gd name="connsiteY18" fmla="*/ 2075889 h 4270605"/>
              <a:gd name="connsiteX19" fmla="*/ 3557590 w 4610891"/>
              <a:gd name="connsiteY19" fmla="*/ 1997307 h 4270605"/>
              <a:gd name="connsiteX20" fmla="*/ 3586165 w 4610891"/>
              <a:gd name="connsiteY20" fmla="*/ 1997307 h 4270605"/>
              <a:gd name="connsiteX21" fmla="*/ 3601241 w 4610891"/>
              <a:gd name="connsiteY21" fmla="*/ 2040167 h 4270605"/>
              <a:gd name="connsiteX22" fmla="*/ 4500565 w 4610891"/>
              <a:gd name="connsiteY22" fmla="*/ 2228289 h 4270605"/>
              <a:gd name="connsiteX23" fmla="*/ 4610891 w 4610891"/>
              <a:gd name="connsiteY23" fmla="*/ 2274324 h 4270605"/>
              <a:gd name="connsiteX24" fmla="*/ 4004466 w 4610891"/>
              <a:gd name="connsiteY24" fmla="*/ 3204599 h 4270605"/>
              <a:gd name="connsiteX25" fmla="*/ 3888584 w 4610891"/>
              <a:gd name="connsiteY25" fmla="*/ 3154595 h 4270605"/>
              <a:gd name="connsiteX26" fmla="*/ 3852865 w 4610891"/>
              <a:gd name="connsiteY26" fmla="*/ 3233176 h 4270605"/>
              <a:gd name="connsiteX27" fmla="*/ 3548065 w 4610891"/>
              <a:gd name="connsiteY27" fmla="*/ 3326045 h 4270605"/>
              <a:gd name="connsiteX28" fmla="*/ 3255171 w 4610891"/>
              <a:gd name="connsiteY28" fmla="*/ 3309376 h 4270605"/>
              <a:gd name="connsiteX29" fmla="*/ 3148015 w 4610891"/>
              <a:gd name="connsiteY29" fmla="*/ 3347476 h 4270605"/>
              <a:gd name="connsiteX30" fmla="*/ 3212309 w 4610891"/>
              <a:gd name="connsiteY30" fmla="*/ 3416532 h 4270605"/>
              <a:gd name="connsiteX31" fmla="*/ 2909890 w 4610891"/>
              <a:gd name="connsiteY31" fmla="*/ 3699901 h 4270605"/>
              <a:gd name="connsiteX32" fmla="*/ 2919415 w 4610891"/>
              <a:gd name="connsiteY32" fmla="*/ 3718951 h 4270605"/>
              <a:gd name="connsiteX33" fmla="*/ 2867027 w 4610891"/>
              <a:gd name="connsiteY33" fmla="*/ 3795151 h 4270605"/>
              <a:gd name="connsiteX34" fmla="*/ 2843215 w 4610891"/>
              <a:gd name="connsiteY34" fmla="*/ 3792770 h 4270605"/>
              <a:gd name="connsiteX35" fmla="*/ 2721768 w 4610891"/>
              <a:gd name="connsiteY35" fmla="*/ 3914213 h 4270605"/>
              <a:gd name="connsiteX36" fmla="*/ 2584449 w 4610891"/>
              <a:gd name="connsiteY36" fmla="*/ 4270605 h 4270605"/>
              <a:gd name="connsiteX37" fmla="*/ 2309812 w 4610891"/>
              <a:gd name="connsiteY37" fmla="*/ 3990414 h 4270605"/>
              <a:gd name="connsiteX38" fmla="*/ 1427956 w 4610891"/>
              <a:gd name="connsiteY38" fmla="*/ 3801501 h 4270605"/>
              <a:gd name="connsiteX39" fmla="*/ 1407318 w 4610891"/>
              <a:gd name="connsiteY39" fmla="*/ 3768957 h 4270605"/>
              <a:gd name="connsiteX40" fmla="*/ 1228724 w 4610891"/>
              <a:gd name="connsiteY40" fmla="*/ 3842776 h 4270605"/>
              <a:gd name="connsiteX41" fmla="*/ 1193007 w 4610891"/>
              <a:gd name="connsiteY41" fmla="*/ 3788007 h 4270605"/>
              <a:gd name="connsiteX42" fmla="*/ 1052513 w 4610891"/>
              <a:gd name="connsiteY42" fmla="*/ 3740382 h 4270605"/>
              <a:gd name="connsiteX43" fmla="*/ 923925 w 4610891"/>
              <a:gd name="connsiteY43" fmla="*/ 3849920 h 4270605"/>
              <a:gd name="connsiteX44" fmla="*/ 681038 w 4610891"/>
              <a:gd name="connsiteY44" fmla="*/ 3738001 h 4270605"/>
              <a:gd name="connsiteX45" fmla="*/ 361950 w 4610891"/>
              <a:gd name="connsiteY45" fmla="*/ 3657039 h 4270605"/>
              <a:gd name="connsiteX46" fmla="*/ 295275 w 4610891"/>
              <a:gd name="connsiteY46" fmla="*/ 3399863 h 4270605"/>
              <a:gd name="connsiteX47" fmla="*/ 315120 w 4610891"/>
              <a:gd name="connsiteY47" fmla="*/ 3357001 h 4270605"/>
              <a:gd name="connsiteX48" fmla="*/ 333375 w 4610891"/>
              <a:gd name="connsiteY48" fmla="*/ 3197457 h 4270605"/>
              <a:gd name="connsiteX49" fmla="*/ 238125 w 4610891"/>
              <a:gd name="connsiteY49" fmla="*/ 2956951 h 4270605"/>
              <a:gd name="connsiteX50" fmla="*/ 54769 w 4610891"/>
              <a:gd name="connsiteY50" fmla="*/ 2709301 h 4270605"/>
              <a:gd name="connsiteX51" fmla="*/ 97632 w 4610891"/>
              <a:gd name="connsiteY51" fmla="*/ 2661676 h 4270605"/>
              <a:gd name="connsiteX52" fmla="*/ 0 w 4610891"/>
              <a:gd name="connsiteY52" fmla="*/ 2147326 h 4270605"/>
              <a:gd name="connsiteX53" fmla="*/ 336547 w 4610891"/>
              <a:gd name="connsiteY53" fmla="*/ 1940949 h 4270605"/>
              <a:gd name="connsiteX54" fmla="*/ 64296 w 4610891"/>
              <a:gd name="connsiteY54" fmla="*/ 135172 h 4270605"/>
              <a:gd name="connsiteX55" fmla="*/ 326234 w 4610891"/>
              <a:gd name="connsiteY55" fmla="*/ 104216 h 4270605"/>
              <a:gd name="connsiteX56" fmla="*/ 459584 w 4610891"/>
              <a:gd name="connsiteY56" fmla="*/ 230422 h 4270605"/>
              <a:gd name="connsiteX57" fmla="*/ 754859 w 4610891"/>
              <a:gd name="connsiteY57" fmla="*/ 373296 h 4270605"/>
              <a:gd name="connsiteX58" fmla="*/ 819152 w 4610891"/>
              <a:gd name="connsiteY58" fmla="*/ 428065 h 4270605"/>
              <a:gd name="connsiteX59" fmla="*/ 876302 w 4610891"/>
              <a:gd name="connsiteY59" fmla="*/ 470927 h 4270605"/>
              <a:gd name="connsiteX60" fmla="*/ 926309 w 4610891"/>
              <a:gd name="connsiteY60" fmla="*/ 444732 h 4270605"/>
              <a:gd name="connsiteX61" fmla="*/ 1102521 w 4610891"/>
              <a:gd name="connsiteY61" fmla="*/ 511406 h 4270605"/>
              <a:gd name="connsiteX62" fmla="*/ 1247777 w 4610891"/>
              <a:gd name="connsiteY62" fmla="*/ 678094 h 4270605"/>
              <a:gd name="connsiteX63" fmla="*/ 1309690 w 4610891"/>
              <a:gd name="connsiteY63" fmla="*/ 668569 h 4270605"/>
              <a:gd name="connsiteX64" fmla="*/ 1400177 w 4610891"/>
              <a:gd name="connsiteY64" fmla="*/ 554269 h 4270605"/>
              <a:gd name="connsiteX65" fmla="*/ 1538289 w 4610891"/>
              <a:gd name="connsiteY65" fmla="*/ 656662 h 4270605"/>
              <a:gd name="connsiteX66" fmla="*/ 1690689 w 4610891"/>
              <a:gd name="connsiteY66" fmla="*/ 625707 h 4270605"/>
              <a:gd name="connsiteX67" fmla="*/ 1816896 w 4610891"/>
              <a:gd name="connsiteY67" fmla="*/ 754295 h 4270605"/>
              <a:gd name="connsiteX68" fmla="*/ 1947860 w 4610891"/>
              <a:gd name="connsiteY68" fmla="*/ 832873 h 4270605"/>
              <a:gd name="connsiteX0" fmla="*/ 1947860 w 4610891"/>
              <a:gd name="connsiteY0" fmla="*/ 832873 h 4270605"/>
              <a:gd name="connsiteX1" fmla="*/ 2116934 w 4610891"/>
              <a:gd name="connsiteY1" fmla="*/ 749532 h 4270605"/>
              <a:gd name="connsiteX2" fmla="*/ 2228852 w 4610891"/>
              <a:gd name="connsiteY2" fmla="*/ 932889 h 4270605"/>
              <a:gd name="connsiteX3" fmla="*/ 2372516 w 4610891"/>
              <a:gd name="connsiteY3" fmla="*/ 1022580 h 4270605"/>
              <a:gd name="connsiteX4" fmla="*/ 2397922 w 4610891"/>
              <a:gd name="connsiteY4" fmla="*/ 1075763 h 4270605"/>
              <a:gd name="connsiteX5" fmla="*/ 2409827 w 4610891"/>
              <a:gd name="connsiteY5" fmla="*/ 1190064 h 4270605"/>
              <a:gd name="connsiteX6" fmla="*/ 2502696 w 4610891"/>
              <a:gd name="connsiteY6" fmla="*/ 1423426 h 4270605"/>
              <a:gd name="connsiteX7" fmla="*/ 2550321 w 4610891"/>
              <a:gd name="connsiteY7" fmla="*/ 1535345 h 4270605"/>
              <a:gd name="connsiteX8" fmla="*/ 2476502 w 4610891"/>
              <a:gd name="connsiteY8" fmla="*/ 1602020 h 4270605"/>
              <a:gd name="connsiteX9" fmla="*/ 2468560 w 4610891"/>
              <a:gd name="connsiteY9" fmla="*/ 1641706 h 4270605"/>
              <a:gd name="connsiteX10" fmla="*/ 2517772 w 4610891"/>
              <a:gd name="connsiteY10" fmla="*/ 1731400 h 4270605"/>
              <a:gd name="connsiteX11" fmla="*/ 2543177 w 4610891"/>
              <a:gd name="connsiteY11" fmla="*/ 1897295 h 4270605"/>
              <a:gd name="connsiteX12" fmla="*/ 2655091 w 4610891"/>
              <a:gd name="connsiteY12" fmla="*/ 1963966 h 4270605"/>
              <a:gd name="connsiteX13" fmla="*/ 2857502 w 4610891"/>
              <a:gd name="connsiteY13" fmla="*/ 1973495 h 4270605"/>
              <a:gd name="connsiteX14" fmla="*/ 3093246 w 4610891"/>
              <a:gd name="connsiteY14" fmla="*/ 2085414 h 4270605"/>
              <a:gd name="connsiteX15" fmla="*/ 3243266 w 4610891"/>
              <a:gd name="connsiteY15" fmla="*/ 1978257 h 4270605"/>
              <a:gd name="connsiteX16" fmla="*/ 3359946 w 4610891"/>
              <a:gd name="connsiteY16" fmla="*/ 2011595 h 4270605"/>
              <a:gd name="connsiteX17" fmla="*/ 3393284 w 4610891"/>
              <a:gd name="connsiteY17" fmla="*/ 2071126 h 4270605"/>
              <a:gd name="connsiteX18" fmla="*/ 3438527 w 4610891"/>
              <a:gd name="connsiteY18" fmla="*/ 2075889 h 4270605"/>
              <a:gd name="connsiteX19" fmla="*/ 3557590 w 4610891"/>
              <a:gd name="connsiteY19" fmla="*/ 1997307 h 4270605"/>
              <a:gd name="connsiteX20" fmla="*/ 3586165 w 4610891"/>
              <a:gd name="connsiteY20" fmla="*/ 1997307 h 4270605"/>
              <a:gd name="connsiteX21" fmla="*/ 3601241 w 4610891"/>
              <a:gd name="connsiteY21" fmla="*/ 2040167 h 4270605"/>
              <a:gd name="connsiteX22" fmla="*/ 4500565 w 4610891"/>
              <a:gd name="connsiteY22" fmla="*/ 2228289 h 4270605"/>
              <a:gd name="connsiteX23" fmla="*/ 4610891 w 4610891"/>
              <a:gd name="connsiteY23" fmla="*/ 2274324 h 4270605"/>
              <a:gd name="connsiteX24" fmla="*/ 4004466 w 4610891"/>
              <a:gd name="connsiteY24" fmla="*/ 3204599 h 4270605"/>
              <a:gd name="connsiteX25" fmla="*/ 3888584 w 4610891"/>
              <a:gd name="connsiteY25" fmla="*/ 3154595 h 4270605"/>
              <a:gd name="connsiteX26" fmla="*/ 3852865 w 4610891"/>
              <a:gd name="connsiteY26" fmla="*/ 3233176 h 4270605"/>
              <a:gd name="connsiteX27" fmla="*/ 3548065 w 4610891"/>
              <a:gd name="connsiteY27" fmla="*/ 3326045 h 4270605"/>
              <a:gd name="connsiteX28" fmla="*/ 3255171 w 4610891"/>
              <a:gd name="connsiteY28" fmla="*/ 3309376 h 4270605"/>
              <a:gd name="connsiteX29" fmla="*/ 3148015 w 4610891"/>
              <a:gd name="connsiteY29" fmla="*/ 3347476 h 4270605"/>
              <a:gd name="connsiteX30" fmla="*/ 3212309 w 4610891"/>
              <a:gd name="connsiteY30" fmla="*/ 3416532 h 4270605"/>
              <a:gd name="connsiteX31" fmla="*/ 2909890 w 4610891"/>
              <a:gd name="connsiteY31" fmla="*/ 3699901 h 4270605"/>
              <a:gd name="connsiteX32" fmla="*/ 2919415 w 4610891"/>
              <a:gd name="connsiteY32" fmla="*/ 3718951 h 4270605"/>
              <a:gd name="connsiteX33" fmla="*/ 2867027 w 4610891"/>
              <a:gd name="connsiteY33" fmla="*/ 3795151 h 4270605"/>
              <a:gd name="connsiteX34" fmla="*/ 2843215 w 4610891"/>
              <a:gd name="connsiteY34" fmla="*/ 3792770 h 4270605"/>
              <a:gd name="connsiteX35" fmla="*/ 2721768 w 4610891"/>
              <a:gd name="connsiteY35" fmla="*/ 3914213 h 4270605"/>
              <a:gd name="connsiteX36" fmla="*/ 2584449 w 4610891"/>
              <a:gd name="connsiteY36" fmla="*/ 4270605 h 4270605"/>
              <a:gd name="connsiteX37" fmla="*/ 2309812 w 4610891"/>
              <a:gd name="connsiteY37" fmla="*/ 3990414 h 4270605"/>
              <a:gd name="connsiteX38" fmla="*/ 1427956 w 4610891"/>
              <a:gd name="connsiteY38" fmla="*/ 3801501 h 4270605"/>
              <a:gd name="connsiteX39" fmla="*/ 1407318 w 4610891"/>
              <a:gd name="connsiteY39" fmla="*/ 3768957 h 4270605"/>
              <a:gd name="connsiteX40" fmla="*/ 1228724 w 4610891"/>
              <a:gd name="connsiteY40" fmla="*/ 3842776 h 4270605"/>
              <a:gd name="connsiteX41" fmla="*/ 1193007 w 4610891"/>
              <a:gd name="connsiteY41" fmla="*/ 3788007 h 4270605"/>
              <a:gd name="connsiteX42" fmla="*/ 1052513 w 4610891"/>
              <a:gd name="connsiteY42" fmla="*/ 3740382 h 4270605"/>
              <a:gd name="connsiteX43" fmla="*/ 923925 w 4610891"/>
              <a:gd name="connsiteY43" fmla="*/ 3849920 h 4270605"/>
              <a:gd name="connsiteX44" fmla="*/ 681038 w 4610891"/>
              <a:gd name="connsiteY44" fmla="*/ 3738001 h 4270605"/>
              <a:gd name="connsiteX45" fmla="*/ 361950 w 4610891"/>
              <a:gd name="connsiteY45" fmla="*/ 3657039 h 4270605"/>
              <a:gd name="connsiteX46" fmla="*/ 295275 w 4610891"/>
              <a:gd name="connsiteY46" fmla="*/ 3399863 h 4270605"/>
              <a:gd name="connsiteX47" fmla="*/ 315120 w 4610891"/>
              <a:gd name="connsiteY47" fmla="*/ 3357001 h 4270605"/>
              <a:gd name="connsiteX48" fmla="*/ 333375 w 4610891"/>
              <a:gd name="connsiteY48" fmla="*/ 3197457 h 4270605"/>
              <a:gd name="connsiteX49" fmla="*/ 238125 w 4610891"/>
              <a:gd name="connsiteY49" fmla="*/ 2956951 h 4270605"/>
              <a:gd name="connsiteX50" fmla="*/ 54769 w 4610891"/>
              <a:gd name="connsiteY50" fmla="*/ 2709301 h 4270605"/>
              <a:gd name="connsiteX51" fmla="*/ 97632 w 4610891"/>
              <a:gd name="connsiteY51" fmla="*/ 2661676 h 4270605"/>
              <a:gd name="connsiteX52" fmla="*/ 0 w 4610891"/>
              <a:gd name="connsiteY52" fmla="*/ 2147326 h 4270605"/>
              <a:gd name="connsiteX53" fmla="*/ 336547 w 4610891"/>
              <a:gd name="connsiteY53" fmla="*/ 1940949 h 4270605"/>
              <a:gd name="connsiteX54" fmla="*/ 64296 w 4610891"/>
              <a:gd name="connsiteY54" fmla="*/ 135172 h 4270605"/>
              <a:gd name="connsiteX55" fmla="*/ 326234 w 4610891"/>
              <a:gd name="connsiteY55" fmla="*/ 104216 h 4270605"/>
              <a:gd name="connsiteX56" fmla="*/ 459584 w 4610891"/>
              <a:gd name="connsiteY56" fmla="*/ 230422 h 4270605"/>
              <a:gd name="connsiteX57" fmla="*/ 754859 w 4610891"/>
              <a:gd name="connsiteY57" fmla="*/ 373296 h 4270605"/>
              <a:gd name="connsiteX58" fmla="*/ 819152 w 4610891"/>
              <a:gd name="connsiteY58" fmla="*/ 428065 h 4270605"/>
              <a:gd name="connsiteX59" fmla="*/ 876302 w 4610891"/>
              <a:gd name="connsiteY59" fmla="*/ 470927 h 4270605"/>
              <a:gd name="connsiteX60" fmla="*/ 926309 w 4610891"/>
              <a:gd name="connsiteY60" fmla="*/ 444732 h 4270605"/>
              <a:gd name="connsiteX61" fmla="*/ 1102521 w 4610891"/>
              <a:gd name="connsiteY61" fmla="*/ 511406 h 4270605"/>
              <a:gd name="connsiteX62" fmla="*/ 1247777 w 4610891"/>
              <a:gd name="connsiteY62" fmla="*/ 678094 h 4270605"/>
              <a:gd name="connsiteX63" fmla="*/ 1309690 w 4610891"/>
              <a:gd name="connsiteY63" fmla="*/ 668569 h 4270605"/>
              <a:gd name="connsiteX64" fmla="*/ 1400177 w 4610891"/>
              <a:gd name="connsiteY64" fmla="*/ 554269 h 4270605"/>
              <a:gd name="connsiteX65" fmla="*/ 1538289 w 4610891"/>
              <a:gd name="connsiteY65" fmla="*/ 656662 h 4270605"/>
              <a:gd name="connsiteX66" fmla="*/ 1690689 w 4610891"/>
              <a:gd name="connsiteY66" fmla="*/ 625707 h 4270605"/>
              <a:gd name="connsiteX67" fmla="*/ 1816896 w 4610891"/>
              <a:gd name="connsiteY67" fmla="*/ 754295 h 4270605"/>
              <a:gd name="connsiteX68" fmla="*/ 1947860 w 4610891"/>
              <a:gd name="connsiteY68" fmla="*/ 832873 h 4270605"/>
              <a:gd name="connsiteX0" fmla="*/ 1947860 w 4610891"/>
              <a:gd name="connsiteY0" fmla="*/ 832873 h 4270605"/>
              <a:gd name="connsiteX1" fmla="*/ 2116934 w 4610891"/>
              <a:gd name="connsiteY1" fmla="*/ 749532 h 4270605"/>
              <a:gd name="connsiteX2" fmla="*/ 2228852 w 4610891"/>
              <a:gd name="connsiteY2" fmla="*/ 932889 h 4270605"/>
              <a:gd name="connsiteX3" fmla="*/ 2372516 w 4610891"/>
              <a:gd name="connsiteY3" fmla="*/ 1022580 h 4270605"/>
              <a:gd name="connsiteX4" fmla="*/ 2397922 w 4610891"/>
              <a:gd name="connsiteY4" fmla="*/ 1075763 h 4270605"/>
              <a:gd name="connsiteX5" fmla="*/ 2409827 w 4610891"/>
              <a:gd name="connsiteY5" fmla="*/ 1190064 h 4270605"/>
              <a:gd name="connsiteX6" fmla="*/ 2502696 w 4610891"/>
              <a:gd name="connsiteY6" fmla="*/ 1423426 h 4270605"/>
              <a:gd name="connsiteX7" fmla="*/ 2550321 w 4610891"/>
              <a:gd name="connsiteY7" fmla="*/ 1535345 h 4270605"/>
              <a:gd name="connsiteX8" fmla="*/ 2476502 w 4610891"/>
              <a:gd name="connsiteY8" fmla="*/ 1602020 h 4270605"/>
              <a:gd name="connsiteX9" fmla="*/ 2468560 w 4610891"/>
              <a:gd name="connsiteY9" fmla="*/ 1641706 h 4270605"/>
              <a:gd name="connsiteX10" fmla="*/ 2517772 w 4610891"/>
              <a:gd name="connsiteY10" fmla="*/ 1731400 h 4270605"/>
              <a:gd name="connsiteX11" fmla="*/ 2543177 w 4610891"/>
              <a:gd name="connsiteY11" fmla="*/ 1897295 h 4270605"/>
              <a:gd name="connsiteX12" fmla="*/ 2655091 w 4610891"/>
              <a:gd name="connsiteY12" fmla="*/ 1963966 h 4270605"/>
              <a:gd name="connsiteX13" fmla="*/ 2857502 w 4610891"/>
              <a:gd name="connsiteY13" fmla="*/ 1973495 h 4270605"/>
              <a:gd name="connsiteX14" fmla="*/ 3093246 w 4610891"/>
              <a:gd name="connsiteY14" fmla="*/ 2085414 h 4270605"/>
              <a:gd name="connsiteX15" fmla="*/ 3243266 w 4610891"/>
              <a:gd name="connsiteY15" fmla="*/ 1978257 h 4270605"/>
              <a:gd name="connsiteX16" fmla="*/ 3359946 w 4610891"/>
              <a:gd name="connsiteY16" fmla="*/ 2011595 h 4270605"/>
              <a:gd name="connsiteX17" fmla="*/ 3393284 w 4610891"/>
              <a:gd name="connsiteY17" fmla="*/ 2071126 h 4270605"/>
              <a:gd name="connsiteX18" fmla="*/ 3438527 w 4610891"/>
              <a:gd name="connsiteY18" fmla="*/ 2075889 h 4270605"/>
              <a:gd name="connsiteX19" fmla="*/ 3557590 w 4610891"/>
              <a:gd name="connsiteY19" fmla="*/ 1997307 h 4270605"/>
              <a:gd name="connsiteX20" fmla="*/ 3586165 w 4610891"/>
              <a:gd name="connsiteY20" fmla="*/ 1997307 h 4270605"/>
              <a:gd name="connsiteX21" fmla="*/ 3601241 w 4610891"/>
              <a:gd name="connsiteY21" fmla="*/ 2040167 h 4270605"/>
              <a:gd name="connsiteX22" fmla="*/ 4500565 w 4610891"/>
              <a:gd name="connsiteY22" fmla="*/ 2228289 h 4270605"/>
              <a:gd name="connsiteX23" fmla="*/ 4610891 w 4610891"/>
              <a:gd name="connsiteY23" fmla="*/ 2274324 h 4270605"/>
              <a:gd name="connsiteX24" fmla="*/ 4004466 w 4610891"/>
              <a:gd name="connsiteY24" fmla="*/ 3204599 h 4270605"/>
              <a:gd name="connsiteX25" fmla="*/ 3888584 w 4610891"/>
              <a:gd name="connsiteY25" fmla="*/ 3154595 h 4270605"/>
              <a:gd name="connsiteX26" fmla="*/ 3852865 w 4610891"/>
              <a:gd name="connsiteY26" fmla="*/ 3233176 h 4270605"/>
              <a:gd name="connsiteX27" fmla="*/ 3548065 w 4610891"/>
              <a:gd name="connsiteY27" fmla="*/ 3326045 h 4270605"/>
              <a:gd name="connsiteX28" fmla="*/ 3255171 w 4610891"/>
              <a:gd name="connsiteY28" fmla="*/ 3309376 h 4270605"/>
              <a:gd name="connsiteX29" fmla="*/ 3148015 w 4610891"/>
              <a:gd name="connsiteY29" fmla="*/ 3347476 h 4270605"/>
              <a:gd name="connsiteX30" fmla="*/ 3212309 w 4610891"/>
              <a:gd name="connsiteY30" fmla="*/ 3416532 h 4270605"/>
              <a:gd name="connsiteX31" fmla="*/ 2909890 w 4610891"/>
              <a:gd name="connsiteY31" fmla="*/ 3699901 h 4270605"/>
              <a:gd name="connsiteX32" fmla="*/ 2919415 w 4610891"/>
              <a:gd name="connsiteY32" fmla="*/ 3718951 h 4270605"/>
              <a:gd name="connsiteX33" fmla="*/ 2867027 w 4610891"/>
              <a:gd name="connsiteY33" fmla="*/ 3795151 h 4270605"/>
              <a:gd name="connsiteX34" fmla="*/ 2843215 w 4610891"/>
              <a:gd name="connsiteY34" fmla="*/ 3792770 h 4270605"/>
              <a:gd name="connsiteX35" fmla="*/ 2721768 w 4610891"/>
              <a:gd name="connsiteY35" fmla="*/ 3914213 h 4270605"/>
              <a:gd name="connsiteX36" fmla="*/ 2584449 w 4610891"/>
              <a:gd name="connsiteY36" fmla="*/ 4270605 h 4270605"/>
              <a:gd name="connsiteX37" fmla="*/ 2309812 w 4610891"/>
              <a:gd name="connsiteY37" fmla="*/ 3990414 h 4270605"/>
              <a:gd name="connsiteX38" fmla="*/ 1427956 w 4610891"/>
              <a:gd name="connsiteY38" fmla="*/ 3801501 h 4270605"/>
              <a:gd name="connsiteX39" fmla="*/ 1407318 w 4610891"/>
              <a:gd name="connsiteY39" fmla="*/ 3768957 h 4270605"/>
              <a:gd name="connsiteX40" fmla="*/ 1228724 w 4610891"/>
              <a:gd name="connsiteY40" fmla="*/ 3842776 h 4270605"/>
              <a:gd name="connsiteX41" fmla="*/ 1193007 w 4610891"/>
              <a:gd name="connsiteY41" fmla="*/ 3788007 h 4270605"/>
              <a:gd name="connsiteX42" fmla="*/ 1052513 w 4610891"/>
              <a:gd name="connsiteY42" fmla="*/ 3740382 h 4270605"/>
              <a:gd name="connsiteX43" fmla="*/ 923925 w 4610891"/>
              <a:gd name="connsiteY43" fmla="*/ 3849920 h 4270605"/>
              <a:gd name="connsiteX44" fmla="*/ 681038 w 4610891"/>
              <a:gd name="connsiteY44" fmla="*/ 3738001 h 4270605"/>
              <a:gd name="connsiteX45" fmla="*/ 361950 w 4610891"/>
              <a:gd name="connsiteY45" fmla="*/ 3657039 h 4270605"/>
              <a:gd name="connsiteX46" fmla="*/ 295275 w 4610891"/>
              <a:gd name="connsiteY46" fmla="*/ 3399863 h 4270605"/>
              <a:gd name="connsiteX47" fmla="*/ 315120 w 4610891"/>
              <a:gd name="connsiteY47" fmla="*/ 3357001 h 4270605"/>
              <a:gd name="connsiteX48" fmla="*/ 333375 w 4610891"/>
              <a:gd name="connsiteY48" fmla="*/ 3197457 h 4270605"/>
              <a:gd name="connsiteX49" fmla="*/ 238125 w 4610891"/>
              <a:gd name="connsiteY49" fmla="*/ 2956951 h 4270605"/>
              <a:gd name="connsiteX50" fmla="*/ 54769 w 4610891"/>
              <a:gd name="connsiteY50" fmla="*/ 2709301 h 4270605"/>
              <a:gd name="connsiteX51" fmla="*/ 97632 w 4610891"/>
              <a:gd name="connsiteY51" fmla="*/ 2661676 h 4270605"/>
              <a:gd name="connsiteX52" fmla="*/ 0 w 4610891"/>
              <a:gd name="connsiteY52" fmla="*/ 2147326 h 4270605"/>
              <a:gd name="connsiteX53" fmla="*/ 336547 w 4610891"/>
              <a:gd name="connsiteY53" fmla="*/ 1940949 h 4270605"/>
              <a:gd name="connsiteX54" fmla="*/ 64296 w 4610891"/>
              <a:gd name="connsiteY54" fmla="*/ 135172 h 4270605"/>
              <a:gd name="connsiteX55" fmla="*/ 326234 w 4610891"/>
              <a:gd name="connsiteY55" fmla="*/ 104216 h 4270605"/>
              <a:gd name="connsiteX56" fmla="*/ 459584 w 4610891"/>
              <a:gd name="connsiteY56" fmla="*/ 230422 h 4270605"/>
              <a:gd name="connsiteX57" fmla="*/ 754859 w 4610891"/>
              <a:gd name="connsiteY57" fmla="*/ 373296 h 4270605"/>
              <a:gd name="connsiteX58" fmla="*/ 819152 w 4610891"/>
              <a:gd name="connsiteY58" fmla="*/ 428065 h 4270605"/>
              <a:gd name="connsiteX59" fmla="*/ 876302 w 4610891"/>
              <a:gd name="connsiteY59" fmla="*/ 470927 h 4270605"/>
              <a:gd name="connsiteX60" fmla="*/ 926309 w 4610891"/>
              <a:gd name="connsiteY60" fmla="*/ 444732 h 4270605"/>
              <a:gd name="connsiteX61" fmla="*/ 1102521 w 4610891"/>
              <a:gd name="connsiteY61" fmla="*/ 511406 h 4270605"/>
              <a:gd name="connsiteX62" fmla="*/ 1247777 w 4610891"/>
              <a:gd name="connsiteY62" fmla="*/ 678094 h 4270605"/>
              <a:gd name="connsiteX63" fmla="*/ 1309690 w 4610891"/>
              <a:gd name="connsiteY63" fmla="*/ 668569 h 4270605"/>
              <a:gd name="connsiteX64" fmla="*/ 1400177 w 4610891"/>
              <a:gd name="connsiteY64" fmla="*/ 554269 h 4270605"/>
              <a:gd name="connsiteX65" fmla="*/ 1538289 w 4610891"/>
              <a:gd name="connsiteY65" fmla="*/ 656662 h 4270605"/>
              <a:gd name="connsiteX66" fmla="*/ 1690689 w 4610891"/>
              <a:gd name="connsiteY66" fmla="*/ 625707 h 4270605"/>
              <a:gd name="connsiteX67" fmla="*/ 1816896 w 4610891"/>
              <a:gd name="connsiteY67" fmla="*/ 754295 h 4270605"/>
              <a:gd name="connsiteX68" fmla="*/ 1947860 w 4610891"/>
              <a:gd name="connsiteY68" fmla="*/ 832873 h 4270605"/>
              <a:gd name="connsiteX0" fmla="*/ 1947860 w 4610891"/>
              <a:gd name="connsiteY0" fmla="*/ 842860 h 4280592"/>
              <a:gd name="connsiteX1" fmla="*/ 2116934 w 4610891"/>
              <a:gd name="connsiteY1" fmla="*/ 759519 h 4280592"/>
              <a:gd name="connsiteX2" fmla="*/ 2228852 w 4610891"/>
              <a:gd name="connsiteY2" fmla="*/ 942876 h 4280592"/>
              <a:gd name="connsiteX3" fmla="*/ 2372516 w 4610891"/>
              <a:gd name="connsiteY3" fmla="*/ 1032567 h 4280592"/>
              <a:gd name="connsiteX4" fmla="*/ 2397922 w 4610891"/>
              <a:gd name="connsiteY4" fmla="*/ 1085750 h 4280592"/>
              <a:gd name="connsiteX5" fmla="*/ 2409827 w 4610891"/>
              <a:gd name="connsiteY5" fmla="*/ 1200051 h 4280592"/>
              <a:gd name="connsiteX6" fmla="*/ 2502696 w 4610891"/>
              <a:gd name="connsiteY6" fmla="*/ 1433413 h 4280592"/>
              <a:gd name="connsiteX7" fmla="*/ 2550321 w 4610891"/>
              <a:gd name="connsiteY7" fmla="*/ 1545332 h 4280592"/>
              <a:gd name="connsiteX8" fmla="*/ 2476502 w 4610891"/>
              <a:gd name="connsiteY8" fmla="*/ 1612007 h 4280592"/>
              <a:gd name="connsiteX9" fmla="*/ 2468560 w 4610891"/>
              <a:gd name="connsiteY9" fmla="*/ 1651693 h 4280592"/>
              <a:gd name="connsiteX10" fmla="*/ 2517772 w 4610891"/>
              <a:gd name="connsiteY10" fmla="*/ 1741387 h 4280592"/>
              <a:gd name="connsiteX11" fmla="*/ 2543177 w 4610891"/>
              <a:gd name="connsiteY11" fmla="*/ 1907282 h 4280592"/>
              <a:gd name="connsiteX12" fmla="*/ 2655091 w 4610891"/>
              <a:gd name="connsiteY12" fmla="*/ 1973953 h 4280592"/>
              <a:gd name="connsiteX13" fmla="*/ 2857502 w 4610891"/>
              <a:gd name="connsiteY13" fmla="*/ 1983482 h 4280592"/>
              <a:gd name="connsiteX14" fmla="*/ 3093246 w 4610891"/>
              <a:gd name="connsiteY14" fmla="*/ 2095401 h 4280592"/>
              <a:gd name="connsiteX15" fmla="*/ 3243266 w 4610891"/>
              <a:gd name="connsiteY15" fmla="*/ 1988244 h 4280592"/>
              <a:gd name="connsiteX16" fmla="*/ 3359946 w 4610891"/>
              <a:gd name="connsiteY16" fmla="*/ 2021582 h 4280592"/>
              <a:gd name="connsiteX17" fmla="*/ 3393284 w 4610891"/>
              <a:gd name="connsiteY17" fmla="*/ 2081113 h 4280592"/>
              <a:gd name="connsiteX18" fmla="*/ 3438527 w 4610891"/>
              <a:gd name="connsiteY18" fmla="*/ 2085876 h 4280592"/>
              <a:gd name="connsiteX19" fmla="*/ 3557590 w 4610891"/>
              <a:gd name="connsiteY19" fmla="*/ 2007294 h 4280592"/>
              <a:gd name="connsiteX20" fmla="*/ 3586165 w 4610891"/>
              <a:gd name="connsiteY20" fmla="*/ 2007294 h 4280592"/>
              <a:gd name="connsiteX21" fmla="*/ 3601241 w 4610891"/>
              <a:gd name="connsiteY21" fmla="*/ 2050154 h 4280592"/>
              <a:gd name="connsiteX22" fmla="*/ 4500565 w 4610891"/>
              <a:gd name="connsiteY22" fmla="*/ 2238276 h 4280592"/>
              <a:gd name="connsiteX23" fmla="*/ 4610891 w 4610891"/>
              <a:gd name="connsiteY23" fmla="*/ 2284311 h 4280592"/>
              <a:gd name="connsiteX24" fmla="*/ 4004466 w 4610891"/>
              <a:gd name="connsiteY24" fmla="*/ 3214586 h 4280592"/>
              <a:gd name="connsiteX25" fmla="*/ 3888584 w 4610891"/>
              <a:gd name="connsiteY25" fmla="*/ 3164582 h 4280592"/>
              <a:gd name="connsiteX26" fmla="*/ 3852865 w 4610891"/>
              <a:gd name="connsiteY26" fmla="*/ 3243163 h 4280592"/>
              <a:gd name="connsiteX27" fmla="*/ 3548065 w 4610891"/>
              <a:gd name="connsiteY27" fmla="*/ 3336032 h 4280592"/>
              <a:gd name="connsiteX28" fmla="*/ 3255171 w 4610891"/>
              <a:gd name="connsiteY28" fmla="*/ 3319363 h 4280592"/>
              <a:gd name="connsiteX29" fmla="*/ 3148015 w 4610891"/>
              <a:gd name="connsiteY29" fmla="*/ 3357463 h 4280592"/>
              <a:gd name="connsiteX30" fmla="*/ 3212309 w 4610891"/>
              <a:gd name="connsiteY30" fmla="*/ 3426519 h 4280592"/>
              <a:gd name="connsiteX31" fmla="*/ 2909890 w 4610891"/>
              <a:gd name="connsiteY31" fmla="*/ 3709888 h 4280592"/>
              <a:gd name="connsiteX32" fmla="*/ 2919415 w 4610891"/>
              <a:gd name="connsiteY32" fmla="*/ 3728938 h 4280592"/>
              <a:gd name="connsiteX33" fmla="*/ 2867027 w 4610891"/>
              <a:gd name="connsiteY33" fmla="*/ 3805138 h 4280592"/>
              <a:gd name="connsiteX34" fmla="*/ 2843215 w 4610891"/>
              <a:gd name="connsiteY34" fmla="*/ 3802757 h 4280592"/>
              <a:gd name="connsiteX35" fmla="*/ 2721768 w 4610891"/>
              <a:gd name="connsiteY35" fmla="*/ 3924200 h 4280592"/>
              <a:gd name="connsiteX36" fmla="*/ 2584449 w 4610891"/>
              <a:gd name="connsiteY36" fmla="*/ 4280592 h 4280592"/>
              <a:gd name="connsiteX37" fmla="*/ 2309812 w 4610891"/>
              <a:gd name="connsiteY37" fmla="*/ 4000401 h 4280592"/>
              <a:gd name="connsiteX38" fmla="*/ 1427956 w 4610891"/>
              <a:gd name="connsiteY38" fmla="*/ 3811488 h 4280592"/>
              <a:gd name="connsiteX39" fmla="*/ 1407318 w 4610891"/>
              <a:gd name="connsiteY39" fmla="*/ 3778944 h 4280592"/>
              <a:gd name="connsiteX40" fmla="*/ 1228724 w 4610891"/>
              <a:gd name="connsiteY40" fmla="*/ 3852763 h 4280592"/>
              <a:gd name="connsiteX41" fmla="*/ 1193007 w 4610891"/>
              <a:gd name="connsiteY41" fmla="*/ 3797994 h 4280592"/>
              <a:gd name="connsiteX42" fmla="*/ 1052513 w 4610891"/>
              <a:gd name="connsiteY42" fmla="*/ 3750369 h 4280592"/>
              <a:gd name="connsiteX43" fmla="*/ 923925 w 4610891"/>
              <a:gd name="connsiteY43" fmla="*/ 3859907 h 4280592"/>
              <a:gd name="connsiteX44" fmla="*/ 681038 w 4610891"/>
              <a:gd name="connsiteY44" fmla="*/ 3747988 h 4280592"/>
              <a:gd name="connsiteX45" fmla="*/ 361950 w 4610891"/>
              <a:gd name="connsiteY45" fmla="*/ 3667026 h 4280592"/>
              <a:gd name="connsiteX46" fmla="*/ 295275 w 4610891"/>
              <a:gd name="connsiteY46" fmla="*/ 3409850 h 4280592"/>
              <a:gd name="connsiteX47" fmla="*/ 315120 w 4610891"/>
              <a:gd name="connsiteY47" fmla="*/ 3366988 h 4280592"/>
              <a:gd name="connsiteX48" fmla="*/ 333375 w 4610891"/>
              <a:gd name="connsiteY48" fmla="*/ 3207444 h 4280592"/>
              <a:gd name="connsiteX49" fmla="*/ 238125 w 4610891"/>
              <a:gd name="connsiteY49" fmla="*/ 2966938 h 4280592"/>
              <a:gd name="connsiteX50" fmla="*/ 54769 w 4610891"/>
              <a:gd name="connsiteY50" fmla="*/ 2719288 h 4280592"/>
              <a:gd name="connsiteX51" fmla="*/ 97632 w 4610891"/>
              <a:gd name="connsiteY51" fmla="*/ 2671663 h 4280592"/>
              <a:gd name="connsiteX52" fmla="*/ 0 w 4610891"/>
              <a:gd name="connsiteY52" fmla="*/ 2157313 h 4280592"/>
              <a:gd name="connsiteX53" fmla="*/ 336547 w 4610891"/>
              <a:gd name="connsiteY53" fmla="*/ 1950936 h 4280592"/>
              <a:gd name="connsiteX54" fmla="*/ 64296 w 4610891"/>
              <a:gd name="connsiteY54" fmla="*/ 145159 h 4280592"/>
              <a:gd name="connsiteX55" fmla="*/ 326234 w 4610891"/>
              <a:gd name="connsiteY55" fmla="*/ 114203 h 4280592"/>
              <a:gd name="connsiteX56" fmla="*/ 409577 w 4610891"/>
              <a:gd name="connsiteY56" fmla="*/ 176115 h 4280592"/>
              <a:gd name="connsiteX57" fmla="*/ 459584 w 4610891"/>
              <a:gd name="connsiteY57" fmla="*/ 240409 h 4280592"/>
              <a:gd name="connsiteX58" fmla="*/ 754859 w 4610891"/>
              <a:gd name="connsiteY58" fmla="*/ 383283 h 4280592"/>
              <a:gd name="connsiteX59" fmla="*/ 819152 w 4610891"/>
              <a:gd name="connsiteY59" fmla="*/ 438052 h 4280592"/>
              <a:gd name="connsiteX60" fmla="*/ 876302 w 4610891"/>
              <a:gd name="connsiteY60" fmla="*/ 480914 h 4280592"/>
              <a:gd name="connsiteX61" fmla="*/ 926309 w 4610891"/>
              <a:gd name="connsiteY61" fmla="*/ 454719 h 4280592"/>
              <a:gd name="connsiteX62" fmla="*/ 1102521 w 4610891"/>
              <a:gd name="connsiteY62" fmla="*/ 521393 h 4280592"/>
              <a:gd name="connsiteX63" fmla="*/ 1247777 w 4610891"/>
              <a:gd name="connsiteY63" fmla="*/ 688081 h 4280592"/>
              <a:gd name="connsiteX64" fmla="*/ 1309690 w 4610891"/>
              <a:gd name="connsiteY64" fmla="*/ 678556 h 4280592"/>
              <a:gd name="connsiteX65" fmla="*/ 1400177 w 4610891"/>
              <a:gd name="connsiteY65" fmla="*/ 564256 h 4280592"/>
              <a:gd name="connsiteX66" fmla="*/ 1538289 w 4610891"/>
              <a:gd name="connsiteY66" fmla="*/ 666649 h 4280592"/>
              <a:gd name="connsiteX67" fmla="*/ 1690689 w 4610891"/>
              <a:gd name="connsiteY67" fmla="*/ 635694 h 4280592"/>
              <a:gd name="connsiteX68" fmla="*/ 1816896 w 4610891"/>
              <a:gd name="connsiteY68" fmla="*/ 764282 h 4280592"/>
              <a:gd name="connsiteX69" fmla="*/ 1947860 w 4610891"/>
              <a:gd name="connsiteY69" fmla="*/ 842860 h 4280592"/>
              <a:gd name="connsiteX0" fmla="*/ 1947860 w 4610891"/>
              <a:gd name="connsiteY0" fmla="*/ 842860 h 4280592"/>
              <a:gd name="connsiteX1" fmla="*/ 2116934 w 4610891"/>
              <a:gd name="connsiteY1" fmla="*/ 759519 h 4280592"/>
              <a:gd name="connsiteX2" fmla="*/ 2228852 w 4610891"/>
              <a:gd name="connsiteY2" fmla="*/ 942876 h 4280592"/>
              <a:gd name="connsiteX3" fmla="*/ 2372516 w 4610891"/>
              <a:gd name="connsiteY3" fmla="*/ 1032567 h 4280592"/>
              <a:gd name="connsiteX4" fmla="*/ 2397922 w 4610891"/>
              <a:gd name="connsiteY4" fmla="*/ 1085750 h 4280592"/>
              <a:gd name="connsiteX5" fmla="*/ 2409827 w 4610891"/>
              <a:gd name="connsiteY5" fmla="*/ 1200051 h 4280592"/>
              <a:gd name="connsiteX6" fmla="*/ 2502696 w 4610891"/>
              <a:gd name="connsiteY6" fmla="*/ 1433413 h 4280592"/>
              <a:gd name="connsiteX7" fmla="*/ 2550321 w 4610891"/>
              <a:gd name="connsiteY7" fmla="*/ 1545332 h 4280592"/>
              <a:gd name="connsiteX8" fmla="*/ 2476502 w 4610891"/>
              <a:gd name="connsiteY8" fmla="*/ 1612007 h 4280592"/>
              <a:gd name="connsiteX9" fmla="*/ 2468560 w 4610891"/>
              <a:gd name="connsiteY9" fmla="*/ 1651693 h 4280592"/>
              <a:gd name="connsiteX10" fmla="*/ 2517772 w 4610891"/>
              <a:gd name="connsiteY10" fmla="*/ 1741387 h 4280592"/>
              <a:gd name="connsiteX11" fmla="*/ 2543177 w 4610891"/>
              <a:gd name="connsiteY11" fmla="*/ 1907282 h 4280592"/>
              <a:gd name="connsiteX12" fmla="*/ 2655091 w 4610891"/>
              <a:gd name="connsiteY12" fmla="*/ 1973953 h 4280592"/>
              <a:gd name="connsiteX13" fmla="*/ 2857502 w 4610891"/>
              <a:gd name="connsiteY13" fmla="*/ 1983482 h 4280592"/>
              <a:gd name="connsiteX14" fmla="*/ 3093246 w 4610891"/>
              <a:gd name="connsiteY14" fmla="*/ 2095401 h 4280592"/>
              <a:gd name="connsiteX15" fmla="*/ 3243266 w 4610891"/>
              <a:gd name="connsiteY15" fmla="*/ 1988244 h 4280592"/>
              <a:gd name="connsiteX16" fmla="*/ 3359946 w 4610891"/>
              <a:gd name="connsiteY16" fmla="*/ 2021582 h 4280592"/>
              <a:gd name="connsiteX17" fmla="*/ 3393284 w 4610891"/>
              <a:gd name="connsiteY17" fmla="*/ 2081113 h 4280592"/>
              <a:gd name="connsiteX18" fmla="*/ 3438527 w 4610891"/>
              <a:gd name="connsiteY18" fmla="*/ 2085876 h 4280592"/>
              <a:gd name="connsiteX19" fmla="*/ 3557590 w 4610891"/>
              <a:gd name="connsiteY19" fmla="*/ 2007294 h 4280592"/>
              <a:gd name="connsiteX20" fmla="*/ 3586165 w 4610891"/>
              <a:gd name="connsiteY20" fmla="*/ 2007294 h 4280592"/>
              <a:gd name="connsiteX21" fmla="*/ 3601241 w 4610891"/>
              <a:gd name="connsiteY21" fmla="*/ 2050154 h 4280592"/>
              <a:gd name="connsiteX22" fmla="*/ 4500565 w 4610891"/>
              <a:gd name="connsiteY22" fmla="*/ 2238276 h 4280592"/>
              <a:gd name="connsiteX23" fmla="*/ 4610891 w 4610891"/>
              <a:gd name="connsiteY23" fmla="*/ 2284311 h 4280592"/>
              <a:gd name="connsiteX24" fmla="*/ 4004466 w 4610891"/>
              <a:gd name="connsiteY24" fmla="*/ 3214586 h 4280592"/>
              <a:gd name="connsiteX25" fmla="*/ 3888584 w 4610891"/>
              <a:gd name="connsiteY25" fmla="*/ 3164582 h 4280592"/>
              <a:gd name="connsiteX26" fmla="*/ 3852865 w 4610891"/>
              <a:gd name="connsiteY26" fmla="*/ 3243163 h 4280592"/>
              <a:gd name="connsiteX27" fmla="*/ 3548065 w 4610891"/>
              <a:gd name="connsiteY27" fmla="*/ 3336032 h 4280592"/>
              <a:gd name="connsiteX28" fmla="*/ 3255171 w 4610891"/>
              <a:gd name="connsiteY28" fmla="*/ 3319363 h 4280592"/>
              <a:gd name="connsiteX29" fmla="*/ 3148015 w 4610891"/>
              <a:gd name="connsiteY29" fmla="*/ 3357463 h 4280592"/>
              <a:gd name="connsiteX30" fmla="*/ 3212309 w 4610891"/>
              <a:gd name="connsiteY30" fmla="*/ 3426519 h 4280592"/>
              <a:gd name="connsiteX31" fmla="*/ 2909890 w 4610891"/>
              <a:gd name="connsiteY31" fmla="*/ 3709888 h 4280592"/>
              <a:gd name="connsiteX32" fmla="*/ 2919415 w 4610891"/>
              <a:gd name="connsiteY32" fmla="*/ 3728938 h 4280592"/>
              <a:gd name="connsiteX33" fmla="*/ 2867027 w 4610891"/>
              <a:gd name="connsiteY33" fmla="*/ 3805138 h 4280592"/>
              <a:gd name="connsiteX34" fmla="*/ 2843215 w 4610891"/>
              <a:gd name="connsiteY34" fmla="*/ 3802757 h 4280592"/>
              <a:gd name="connsiteX35" fmla="*/ 2721768 w 4610891"/>
              <a:gd name="connsiteY35" fmla="*/ 3924200 h 4280592"/>
              <a:gd name="connsiteX36" fmla="*/ 2584449 w 4610891"/>
              <a:gd name="connsiteY36" fmla="*/ 4280592 h 4280592"/>
              <a:gd name="connsiteX37" fmla="*/ 2309812 w 4610891"/>
              <a:gd name="connsiteY37" fmla="*/ 4000401 h 4280592"/>
              <a:gd name="connsiteX38" fmla="*/ 1427956 w 4610891"/>
              <a:gd name="connsiteY38" fmla="*/ 3811488 h 4280592"/>
              <a:gd name="connsiteX39" fmla="*/ 1407318 w 4610891"/>
              <a:gd name="connsiteY39" fmla="*/ 3778944 h 4280592"/>
              <a:gd name="connsiteX40" fmla="*/ 1228724 w 4610891"/>
              <a:gd name="connsiteY40" fmla="*/ 3852763 h 4280592"/>
              <a:gd name="connsiteX41" fmla="*/ 1193007 w 4610891"/>
              <a:gd name="connsiteY41" fmla="*/ 3797994 h 4280592"/>
              <a:gd name="connsiteX42" fmla="*/ 1052513 w 4610891"/>
              <a:gd name="connsiteY42" fmla="*/ 3750369 h 4280592"/>
              <a:gd name="connsiteX43" fmla="*/ 923925 w 4610891"/>
              <a:gd name="connsiteY43" fmla="*/ 3859907 h 4280592"/>
              <a:gd name="connsiteX44" fmla="*/ 681038 w 4610891"/>
              <a:gd name="connsiteY44" fmla="*/ 3747988 h 4280592"/>
              <a:gd name="connsiteX45" fmla="*/ 361950 w 4610891"/>
              <a:gd name="connsiteY45" fmla="*/ 3667026 h 4280592"/>
              <a:gd name="connsiteX46" fmla="*/ 295275 w 4610891"/>
              <a:gd name="connsiteY46" fmla="*/ 3409850 h 4280592"/>
              <a:gd name="connsiteX47" fmla="*/ 315120 w 4610891"/>
              <a:gd name="connsiteY47" fmla="*/ 3366988 h 4280592"/>
              <a:gd name="connsiteX48" fmla="*/ 333375 w 4610891"/>
              <a:gd name="connsiteY48" fmla="*/ 3207444 h 4280592"/>
              <a:gd name="connsiteX49" fmla="*/ 238125 w 4610891"/>
              <a:gd name="connsiteY49" fmla="*/ 2966938 h 4280592"/>
              <a:gd name="connsiteX50" fmla="*/ 54769 w 4610891"/>
              <a:gd name="connsiteY50" fmla="*/ 2719288 h 4280592"/>
              <a:gd name="connsiteX51" fmla="*/ 97632 w 4610891"/>
              <a:gd name="connsiteY51" fmla="*/ 2671663 h 4280592"/>
              <a:gd name="connsiteX52" fmla="*/ 0 w 4610891"/>
              <a:gd name="connsiteY52" fmla="*/ 2157313 h 4280592"/>
              <a:gd name="connsiteX53" fmla="*/ 336547 w 4610891"/>
              <a:gd name="connsiteY53" fmla="*/ 1950936 h 4280592"/>
              <a:gd name="connsiteX54" fmla="*/ 64296 w 4610891"/>
              <a:gd name="connsiteY54" fmla="*/ 145159 h 4280592"/>
              <a:gd name="connsiteX55" fmla="*/ 326234 w 4610891"/>
              <a:gd name="connsiteY55" fmla="*/ 114203 h 4280592"/>
              <a:gd name="connsiteX56" fmla="*/ 409577 w 4610891"/>
              <a:gd name="connsiteY56" fmla="*/ 176115 h 4280592"/>
              <a:gd name="connsiteX57" fmla="*/ 459584 w 4610891"/>
              <a:gd name="connsiteY57" fmla="*/ 240409 h 4280592"/>
              <a:gd name="connsiteX58" fmla="*/ 754859 w 4610891"/>
              <a:gd name="connsiteY58" fmla="*/ 383283 h 4280592"/>
              <a:gd name="connsiteX59" fmla="*/ 819152 w 4610891"/>
              <a:gd name="connsiteY59" fmla="*/ 438052 h 4280592"/>
              <a:gd name="connsiteX60" fmla="*/ 876302 w 4610891"/>
              <a:gd name="connsiteY60" fmla="*/ 480914 h 4280592"/>
              <a:gd name="connsiteX61" fmla="*/ 926309 w 4610891"/>
              <a:gd name="connsiteY61" fmla="*/ 454719 h 4280592"/>
              <a:gd name="connsiteX62" fmla="*/ 1102521 w 4610891"/>
              <a:gd name="connsiteY62" fmla="*/ 521393 h 4280592"/>
              <a:gd name="connsiteX63" fmla="*/ 1247777 w 4610891"/>
              <a:gd name="connsiteY63" fmla="*/ 688081 h 4280592"/>
              <a:gd name="connsiteX64" fmla="*/ 1309690 w 4610891"/>
              <a:gd name="connsiteY64" fmla="*/ 678556 h 4280592"/>
              <a:gd name="connsiteX65" fmla="*/ 1400177 w 4610891"/>
              <a:gd name="connsiteY65" fmla="*/ 564256 h 4280592"/>
              <a:gd name="connsiteX66" fmla="*/ 1538289 w 4610891"/>
              <a:gd name="connsiteY66" fmla="*/ 666649 h 4280592"/>
              <a:gd name="connsiteX67" fmla="*/ 1690689 w 4610891"/>
              <a:gd name="connsiteY67" fmla="*/ 635694 h 4280592"/>
              <a:gd name="connsiteX68" fmla="*/ 1816896 w 4610891"/>
              <a:gd name="connsiteY68" fmla="*/ 764282 h 4280592"/>
              <a:gd name="connsiteX69" fmla="*/ 1947860 w 4610891"/>
              <a:gd name="connsiteY69" fmla="*/ 842860 h 4280592"/>
              <a:gd name="connsiteX0" fmla="*/ 1947860 w 4610891"/>
              <a:gd name="connsiteY0" fmla="*/ 842860 h 4280592"/>
              <a:gd name="connsiteX1" fmla="*/ 2116934 w 4610891"/>
              <a:gd name="connsiteY1" fmla="*/ 759519 h 4280592"/>
              <a:gd name="connsiteX2" fmla="*/ 2228852 w 4610891"/>
              <a:gd name="connsiteY2" fmla="*/ 942876 h 4280592"/>
              <a:gd name="connsiteX3" fmla="*/ 2372516 w 4610891"/>
              <a:gd name="connsiteY3" fmla="*/ 1032567 h 4280592"/>
              <a:gd name="connsiteX4" fmla="*/ 2397922 w 4610891"/>
              <a:gd name="connsiteY4" fmla="*/ 1085750 h 4280592"/>
              <a:gd name="connsiteX5" fmla="*/ 2409827 w 4610891"/>
              <a:gd name="connsiteY5" fmla="*/ 1200051 h 4280592"/>
              <a:gd name="connsiteX6" fmla="*/ 2502696 w 4610891"/>
              <a:gd name="connsiteY6" fmla="*/ 1433413 h 4280592"/>
              <a:gd name="connsiteX7" fmla="*/ 2550321 w 4610891"/>
              <a:gd name="connsiteY7" fmla="*/ 1545332 h 4280592"/>
              <a:gd name="connsiteX8" fmla="*/ 2476502 w 4610891"/>
              <a:gd name="connsiteY8" fmla="*/ 1612007 h 4280592"/>
              <a:gd name="connsiteX9" fmla="*/ 2468560 w 4610891"/>
              <a:gd name="connsiteY9" fmla="*/ 1651693 h 4280592"/>
              <a:gd name="connsiteX10" fmla="*/ 2517772 w 4610891"/>
              <a:gd name="connsiteY10" fmla="*/ 1741387 h 4280592"/>
              <a:gd name="connsiteX11" fmla="*/ 2543177 w 4610891"/>
              <a:gd name="connsiteY11" fmla="*/ 1907282 h 4280592"/>
              <a:gd name="connsiteX12" fmla="*/ 2655091 w 4610891"/>
              <a:gd name="connsiteY12" fmla="*/ 1973953 h 4280592"/>
              <a:gd name="connsiteX13" fmla="*/ 2857502 w 4610891"/>
              <a:gd name="connsiteY13" fmla="*/ 1983482 h 4280592"/>
              <a:gd name="connsiteX14" fmla="*/ 3093246 w 4610891"/>
              <a:gd name="connsiteY14" fmla="*/ 2095401 h 4280592"/>
              <a:gd name="connsiteX15" fmla="*/ 3243266 w 4610891"/>
              <a:gd name="connsiteY15" fmla="*/ 1988244 h 4280592"/>
              <a:gd name="connsiteX16" fmla="*/ 3359946 w 4610891"/>
              <a:gd name="connsiteY16" fmla="*/ 2021582 h 4280592"/>
              <a:gd name="connsiteX17" fmla="*/ 3393284 w 4610891"/>
              <a:gd name="connsiteY17" fmla="*/ 2081113 h 4280592"/>
              <a:gd name="connsiteX18" fmla="*/ 3438527 w 4610891"/>
              <a:gd name="connsiteY18" fmla="*/ 2085876 h 4280592"/>
              <a:gd name="connsiteX19" fmla="*/ 3557590 w 4610891"/>
              <a:gd name="connsiteY19" fmla="*/ 2007294 h 4280592"/>
              <a:gd name="connsiteX20" fmla="*/ 3586165 w 4610891"/>
              <a:gd name="connsiteY20" fmla="*/ 2007294 h 4280592"/>
              <a:gd name="connsiteX21" fmla="*/ 3601241 w 4610891"/>
              <a:gd name="connsiteY21" fmla="*/ 2050154 h 4280592"/>
              <a:gd name="connsiteX22" fmla="*/ 4500565 w 4610891"/>
              <a:gd name="connsiteY22" fmla="*/ 2238276 h 4280592"/>
              <a:gd name="connsiteX23" fmla="*/ 4610891 w 4610891"/>
              <a:gd name="connsiteY23" fmla="*/ 2284311 h 4280592"/>
              <a:gd name="connsiteX24" fmla="*/ 4004466 w 4610891"/>
              <a:gd name="connsiteY24" fmla="*/ 3214586 h 4280592"/>
              <a:gd name="connsiteX25" fmla="*/ 3888584 w 4610891"/>
              <a:gd name="connsiteY25" fmla="*/ 3164582 h 4280592"/>
              <a:gd name="connsiteX26" fmla="*/ 3852865 w 4610891"/>
              <a:gd name="connsiteY26" fmla="*/ 3243163 h 4280592"/>
              <a:gd name="connsiteX27" fmla="*/ 3548065 w 4610891"/>
              <a:gd name="connsiteY27" fmla="*/ 3336032 h 4280592"/>
              <a:gd name="connsiteX28" fmla="*/ 3255171 w 4610891"/>
              <a:gd name="connsiteY28" fmla="*/ 3319363 h 4280592"/>
              <a:gd name="connsiteX29" fmla="*/ 3148015 w 4610891"/>
              <a:gd name="connsiteY29" fmla="*/ 3357463 h 4280592"/>
              <a:gd name="connsiteX30" fmla="*/ 3212309 w 4610891"/>
              <a:gd name="connsiteY30" fmla="*/ 3426519 h 4280592"/>
              <a:gd name="connsiteX31" fmla="*/ 2909890 w 4610891"/>
              <a:gd name="connsiteY31" fmla="*/ 3709888 h 4280592"/>
              <a:gd name="connsiteX32" fmla="*/ 2919415 w 4610891"/>
              <a:gd name="connsiteY32" fmla="*/ 3728938 h 4280592"/>
              <a:gd name="connsiteX33" fmla="*/ 2867027 w 4610891"/>
              <a:gd name="connsiteY33" fmla="*/ 3805138 h 4280592"/>
              <a:gd name="connsiteX34" fmla="*/ 2843215 w 4610891"/>
              <a:gd name="connsiteY34" fmla="*/ 3802757 h 4280592"/>
              <a:gd name="connsiteX35" fmla="*/ 2721768 w 4610891"/>
              <a:gd name="connsiteY35" fmla="*/ 3924200 h 4280592"/>
              <a:gd name="connsiteX36" fmla="*/ 2584449 w 4610891"/>
              <a:gd name="connsiteY36" fmla="*/ 4280592 h 4280592"/>
              <a:gd name="connsiteX37" fmla="*/ 2309812 w 4610891"/>
              <a:gd name="connsiteY37" fmla="*/ 4000401 h 4280592"/>
              <a:gd name="connsiteX38" fmla="*/ 1427956 w 4610891"/>
              <a:gd name="connsiteY38" fmla="*/ 3811488 h 4280592"/>
              <a:gd name="connsiteX39" fmla="*/ 1407318 w 4610891"/>
              <a:gd name="connsiteY39" fmla="*/ 3778944 h 4280592"/>
              <a:gd name="connsiteX40" fmla="*/ 1228724 w 4610891"/>
              <a:gd name="connsiteY40" fmla="*/ 3852763 h 4280592"/>
              <a:gd name="connsiteX41" fmla="*/ 1193007 w 4610891"/>
              <a:gd name="connsiteY41" fmla="*/ 3797994 h 4280592"/>
              <a:gd name="connsiteX42" fmla="*/ 1052513 w 4610891"/>
              <a:gd name="connsiteY42" fmla="*/ 3750369 h 4280592"/>
              <a:gd name="connsiteX43" fmla="*/ 923925 w 4610891"/>
              <a:gd name="connsiteY43" fmla="*/ 3859907 h 4280592"/>
              <a:gd name="connsiteX44" fmla="*/ 681038 w 4610891"/>
              <a:gd name="connsiteY44" fmla="*/ 3747988 h 4280592"/>
              <a:gd name="connsiteX45" fmla="*/ 361950 w 4610891"/>
              <a:gd name="connsiteY45" fmla="*/ 3667026 h 4280592"/>
              <a:gd name="connsiteX46" fmla="*/ 295275 w 4610891"/>
              <a:gd name="connsiteY46" fmla="*/ 3409850 h 4280592"/>
              <a:gd name="connsiteX47" fmla="*/ 315120 w 4610891"/>
              <a:gd name="connsiteY47" fmla="*/ 3366988 h 4280592"/>
              <a:gd name="connsiteX48" fmla="*/ 333375 w 4610891"/>
              <a:gd name="connsiteY48" fmla="*/ 3207444 h 4280592"/>
              <a:gd name="connsiteX49" fmla="*/ 238125 w 4610891"/>
              <a:gd name="connsiteY49" fmla="*/ 2966938 h 4280592"/>
              <a:gd name="connsiteX50" fmla="*/ 54769 w 4610891"/>
              <a:gd name="connsiteY50" fmla="*/ 2719288 h 4280592"/>
              <a:gd name="connsiteX51" fmla="*/ 97632 w 4610891"/>
              <a:gd name="connsiteY51" fmla="*/ 2671663 h 4280592"/>
              <a:gd name="connsiteX52" fmla="*/ 0 w 4610891"/>
              <a:gd name="connsiteY52" fmla="*/ 2157313 h 4280592"/>
              <a:gd name="connsiteX53" fmla="*/ 336547 w 4610891"/>
              <a:gd name="connsiteY53" fmla="*/ 1950936 h 4280592"/>
              <a:gd name="connsiteX54" fmla="*/ 64296 w 4610891"/>
              <a:gd name="connsiteY54" fmla="*/ 145159 h 4280592"/>
              <a:gd name="connsiteX55" fmla="*/ 326234 w 4610891"/>
              <a:gd name="connsiteY55" fmla="*/ 114203 h 4280592"/>
              <a:gd name="connsiteX56" fmla="*/ 409577 w 4610891"/>
              <a:gd name="connsiteY56" fmla="*/ 176115 h 4280592"/>
              <a:gd name="connsiteX57" fmla="*/ 459584 w 4610891"/>
              <a:gd name="connsiteY57" fmla="*/ 240409 h 4280592"/>
              <a:gd name="connsiteX58" fmla="*/ 754859 w 4610891"/>
              <a:gd name="connsiteY58" fmla="*/ 383283 h 4280592"/>
              <a:gd name="connsiteX59" fmla="*/ 819152 w 4610891"/>
              <a:gd name="connsiteY59" fmla="*/ 438052 h 4280592"/>
              <a:gd name="connsiteX60" fmla="*/ 876302 w 4610891"/>
              <a:gd name="connsiteY60" fmla="*/ 480914 h 4280592"/>
              <a:gd name="connsiteX61" fmla="*/ 926309 w 4610891"/>
              <a:gd name="connsiteY61" fmla="*/ 454719 h 4280592"/>
              <a:gd name="connsiteX62" fmla="*/ 1102521 w 4610891"/>
              <a:gd name="connsiteY62" fmla="*/ 521393 h 4280592"/>
              <a:gd name="connsiteX63" fmla="*/ 1247777 w 4610891"/>
              <a:gd name="connsiteY63" fmla="*/ 688081 h 4280592"/>
              <a:gd name="connsiteX64" fmla="*/ 1309690 w 4610891"/>
              <a:gd name="connsiteY64" fmla="*/ 678556 h 4280592"/>
              <a:gd name="connsiteX65" fmla="*/ 1400177 w 4610891"/>
              <a:gd name="connsiteY65" fmla="*/ 564256 h 4280592"/>
              <a:gd name="connsiteX66" fmla="*/ 1538289 w 4610891"/>
              <a:gd name="connsiteY66" fmla="*/ 666649 h 4280592"/>
              <a:gd name="connsiteX67" fmla="*/ 1690689 w 4610891"/>
              <a:gd name="connsiteY67" fmla="*/ 635694 h 4280592"/>
              <a:gd name="connsiteX68" fmla="*/ 1816896 w 4610891"/>
              <a:gd name="connsiteY68" fmla="*/ 764282 h 4280592"/>
              <a:gd name="connsiteX69" fmla="*/ 1947860 w 4610891"/>
              <a:gd name="connsiteY69" fmla="*/ 842860 h 4280592"/>
              <a:gd name="connsiteX0" fmla="*/ 1947860 w 4610891"/>
              <a:gd name="connsiteY0" fmla="*/ 842860 h 4280592"/>
              <a:gd name="connsiteX1" fmla="*/ 2116934 w 4610891"/>
              <a:gd name="connsiteY1" fmla="*/ 759519 h 4280592"/>
              <a:gd name="connsiteX2" fmla="*/ 2228852 w 4610891"/>
              <a:gd name="connsiteY2" fmla="*/ 942876 h 4280592"/>
              <a:gd name="connsiteX3" fmla="*/ 2372516 w 4610891"/>
              <a:gd name="connsiteY3" fmla="*/ 1032567 h 4280592"/>
              <a:gd name="connsiteX4" fmla="*/ 2397922 w 4610891"/>
              <a:gd name="connsiteY4" fmla="*/ 1085750 h 4280592"/>
              <a:gd name="connsiteX5" fmla="*/ 2409827 w 4610891"/>
              <a:gd name="connsiteY5" fmla="*/ 1200051 h 4280592"/>
              <a:gd name="connsiteX6" fmla="*/ 2502696 w 4610891"/>
              <a:gd name="connsiteY6" fmla="*/ 1433413 h 4280592"/>
              <a:gd name="connsiteX7" fmla="*/ 2550321 w 4610891"/>
              <a:gd name="connsiteY7" fmla="*/ 1545332 h 4280592"/>
              <a:gd name="connsiteX8" fmla="*/ 2476502 w 4610891"/>
              <a:gd name="connsiteY8" fmla="*/ 1612007 h 4280592"/>
              <a:gd name="connsiteX9" fmla="*/ 2468560 w 4610891"/>
              <a:gd name="connsiteY9" fmla="*/ 1651693 h 4280592"/>
              <a:gd name="connsiteX10" fmla="*/ 2517772 w 4610891"/>
              <a:gd name="connsiteY10" fmla="*/ 1741387 h 4280592"/>
              <a:gd name="connsiteX11" fmla="*/ 2543177 w 4610891"/>
              <a:gd name="connsiteY11" fmla="*/ 1907282 h 4280592"/>
              <a:gd name="connsiteX12" fmla="*/ 2655091 w 4610891"/>
              <a:gd name="connsiteY12" fmla="*/ 1973953 h 4280592"/>
              <a:gd name="connsiteX13" fmla="*/ 2857502 w 4610891"/>
              <a:gd name="connsiteY13" fmla="*/ 1983482 h 4280592"/>
              <a:gd name="connsiteX14" fmla="*/ 3093246 w 4610891"/>
              <a:gd name="connsiteY14" fmla="*/ 2095401 h 4280592"/>
              <a:gd name="connsiteX15" fmla="*/ 3243266 w 4610891"/>
              <a:gd name="connsiteY15" fmla="*/ 1988244 h 4280592"/>
              <a:gd name="connsiteX16" fmla="*/ 3359946 w 4610891"/>
              <a:gd name="connsiteY16" fmla="*/ 2021582 h 4280592"/>
              <a:gd name="connsiteX17" fmla="*/ 3393284 w 4610891"/>
              <a:gd name="connsiteY17" fmla="*/ 2081113 h 4280592"/>
              <a:gd name="connsiteX18" fmla="*/ 3438527 w 4610891"/>
              <a:gd name="connsiteY18" fmla="*/ 2085876 h 4280592"/>
              <a:gd name="connsiteX19" fmla="*/ 3557590 w 4610891"/>
              <a:gd name="connsiteY19" fmla="*/ 2007294 h 4280592"/>
              <a:gd name="connsiteX20" fmla="*/ 3586165 w 4610891"/>
              <a:gd name="connsiteY20" fmla="*/ 2007294 h 4280592"/>
              <a:gd name="connsiteX21" fmla="*/ 3601241 w 4610891"/>
              <a:gd name="connsiteY21" fmla="*/ 2050154 h 4280592"/>
              <a:gd name="connsiteX22" fmla="*/ 4500565 w 4610891"/>
              <a:gd name="connsiteY22" fmla="*/ 2238276 h 4280592"/>
              <a:gd name="connsiteX23" fmla="*/ 4610891 w 4610891"/>
              <a:gd name="connsiteY23" fmla="*/ 2284311 h 4280592"/>
              <a:gd name="connsiteX24" fmla="*/ 4004466 w 4610891"/>
              <a:gd name="connsiteY24" fmla="*/ 3214586 h 4280592"/>
              <a:gd name="connsiteX25" fmla="*/ 3888584 w 4610891"/>
              <a:gd name="connsiteY25" fmla="*/ 3164582 h 4280592"/>
              <a:gd name="connsiteX26" fmla="*/ 3852865 w 4610891"/>
              <a:gd name="connsiteY26" fmla="*/ 3243163 h 4280592"/>
              <a:gd name="connsiteX27" fmla="*/ 3548065 w 4610891"/>
              <a:gd name="connsiteY27" fmla="*/ 3336032 h 4280592"/>
              <a:gd name="connsiteX28" fmla="*/ 3255171 w 4610891"/>
              <a:gd name="connsiteY28" fmla="*/ 3319363 h 4280592"/>
              <a:gd name="connsiteX29" fmla="*/ 3148015 w 4610891"/>
              <a:gd name="connsiteY29" fmla="*/ 3357463 h 4280592"/>
              <a:gd name="connsiteX30" fmla="*/ 3212309 w 4610891"/>
              <a:gd name="connsiteY30" fmla="*/ 3426519 h 4280592"/>
              <a:gd name="connsiteX31" fmla="*/ 2909890 w 4610891"/>
              <a:gd name="connsiteY31" fmla="*/ 3709888 h 4280592"/>
              <a:gd name="connsiteX32" fmla="*/ 2919415 w 4610891"/>
              <a:gd name="connsiteY32" fmla="*/ 3728938 h 4280592"/>
              <a:gd name="connsiteX33" fmla="*/ 2867027 w 4610891"/>
              <a:gd name="connsiteY33" fmla="*/ 3805138 h 4280592"/>
              <a:gd name="connsiteX34" fmla="*/ 2843215 w 4610891"/>
              <a:gd name="connsiteY34" fmla="*/ 3802757 h 4280592"/>
              <a:gd name="connsiteX35" fmla="*/ 2721768 w 4610891"/>
              <a:gd name="connsiteY35" fmla="*/ 3924200 h 4280592"/>
              <a:gd name="connsiteX36" fmla="*/ 2584449 w 4610891"/>
              <a:gd name="connsiteY36" fmla="*/ 4280592 h 4280592"/>
              <a:gd name="connsiteX37" fmla="*/ 2309812 w 4610891"/>
              <a:gd name="connsiteY37" fmla="*/ 4000401 h 4280592"/>
              <a:gd name="connsiteX38" fmla="*/ 1427956 w 4610891"/>
              <a:gd name="connsiteY38" fmla="*/ 3811488 h 4280592"/>
              <a:gd name="connsiteX39" fmla="*/ 1407318 w 4610891"/>
              <a:gd name="connsiteY39" fmla="*/ 3778944 h 4280592"/>
              <a:gd name="connsiteX40" fmla="*/ 1228724 w 4610891"/>
              <a:gd name="connsiteY40" fmla="*/ 3852763 h 4280592"/>
              <a:gd name="connsiteX41" fmla="*/ 1193007 w 4610891"/>
              <a:gd name="connsiteY41" fmla="*/ 3797994 h 4280592"/>
              <a:gd name="connsiteX42" fmla="*/ 1052513 w 4610891"/>
              <a:gd name="connsiteY42" fmla="*/ 3750369 h 4280592"/>
              <a:gd name="connsiteX43" fmla="*/ 923925 w 4610891"/>
              <a:gd name="connsiteY43" fmla="*/ 3859907 h 4280592"/>
              <a:gd name="connsiteX44" fmla="*/ 681038 w 4610891"/>
              <a:gd name="connsiteY44" fmla="*/ 3747988 h 4280592"/>
              <a:gd name="connsiteX45" fmla="*/ 361950 w 4610891"/>
              <a:gd name="connsiteY45" fmla="*/ 3667026 h 4280592"/>
              <a:gd name="connsiteX46" fmla="*/ 295275 w 4610891"/>
              <a:gd name="connsiteY46" fmla="*/ 3409850 h 4280592"/>
              <a:gd name="connsiteX47" fmla="*/ 315120 w 4610891"/>
              <a:gd name="connsiteY47" fmla="*/ 3366988 h 4280592"/>
              <a:gd name="connsiteX48" fmla="*/ 333375 w 4610891"/>
              <a:gd name="connsiteY48" fmla="*/ 3207444 h 4280592"/>
              <a:gd name="connsiteX49" fmla="*/ 238125 w 4610891"/>
              <a:gd name="connsiteY49" fmla="*/ 2966938 h 4280592"/>
              <a:gd name="connsiteX50" fmla="*/ 54769 w 4610891"/>
              <a:gd name="connsiteY50" fmla="*/ 2719288 h 4280592"/>
              <a:gd name="connsiteX51" fmla="*/ 97632 w 4610891"/>
              <a:gd name="connsiteY51" fmla="*/ 2671663 h 4280592"/>
              <a:gd name="connsiteX52" fmla="*/ 0 w 4610891"/>
              <a:gd name="connsiteY52" fmla="*/ 2157313 h 4280592"/>
              <a:gd name="connsiteX53" fmla="*/ 336547 w 4610891"/>
              <a:gd name="connsiteY53" fmla="*/ 1950936 h 4280592"/>
              <a:gd name="connsiteX54" fmla="*/ 64296 w 4610891"/>
              <a:gd name="connsiteY54" fmla="*/ 145159 h 4280592"/>
              <a:gd name="connsiteX55" fmla="*/ 326234 w 4610891"/>
              <a:gd name="connsiteY55" fmla="*/ 114203 h 4280592"/>
              <a:gd name="connsiteX56" fmla="*/ 409577 w 4610891"/>
              <a:gd name="connsiteY56" fmla="*/ 176115 h 4280592"/>
              <a:gd name="connsiteX57" fmla="*/ 459584 w 4610891"/>
              <a:gd name="connsiteY57" fmla="*/ 240409 h 4280592"/>
              <a:gd name="connsiteX58" fmla="*/ 754859 w 4610891"/>
              <a:gd name="connsiteY58" fmla="*/ 383283 h 4280592"/>
              <a:gd name="connsiteX59" fmla="*/ 819152 w 4610891"/>
              <a:gd name="connsiteY59" fmla="*/ 438052 h 4280592"/>
              <a:gd name="connsiteX60" fmla="*/ 876302 w 4610891"/>
              <a:gd name="connsiteY60" fmla="*/ 480914 h 4280592"/>
              <a:gd name="connsiteX61" fmla="*/ 926309 w 4610891"/>
              <a:gd name="connsiteY61" fmla="*/ 454719 h 4280592"/>
              <a:gd name="connsiteX62" fmla="*/ 1102521 w 4610891"/>
              <a:gd name="connsiteY62" fmla="*/ 521393 h 4280592"/>
              <a:gd name="connsiteX63" fmla="*/ 1247777 w 4610891"/>
              <a:gd name="connsiteY63" fmla="*/ 688081 h 4280592"/>
              <a:gd name="connsiteX64" fmla="*/ 1309690 w 4610891"/>
              <a:gd name="connsiteY64" fmla="*/ 678556 h 4280592"/>
              <a:gd name="connsiteX65" fmla="*/ 1400177 w 4610891"/>
              <a:gd name="connsiteY65" fmla="*/ 564256 h 4280592"/>
              <a:gd name="connsiteX66" fmla="*/ 1538289 w 4610891"/>
              <a:gd name="connsiteY66" fmla="*/ 666649 h 4280592"/>
              <a:gd name="connsiteX67" fmla="*/ 1690689 w 4610891"/>
              <a:gd name="connsiteY67" fmla="*/ 635694 h 4280592"/>
              <a:gd name="connsiteX68" fmla="*/ 1816896 w 4610891"/>
              <a:gd name="connsiteY68" fmla="*/ 764282 h 4280592"/>
              <a:gd name="connsiteX69" fmla="*/ 1947860 w 4610891"/>
              <a:gd name="connsiteY69" fmla="*/ 842860 h 4280592"/>
              <a:gd name="connsiteX0" fmla="*/ 1947860 w 4610891"/>
              <a:gd name="connsiteY0" fmla="*/ 842860 h 4280592"/>
              <a:gd name="connsiteX1" fmla="*/ 2116934 w 4610891"/>
              <a:gd name="connsiteY1" fmla="*/ 759519 h 4280592"/>
              <a:gd name="connsiteX2" fmla="*/ 2228852 w 4610891"/>
              <a:gd name="connsiteY2" fmla="*/ 942876 h 4280592"/>
              <a:gd name="connsiteX3" fmla="*/ 2372516 w 4610891"/>
              <a:gd name="connsiteY3" fmla="*/ 1032567 h 4280592"/>
              <a:gd name="connsiteX4" fmla="*/ 2397922 w 4610891"/>
              <a:gd name="connsiteY4" fmla="*/ 1085750 h 4280592"/>
              <a:gd name="connsiteX5" fmla="*/ 2409827 w 4610891"/>
              <a:gd name="connsiteY5" fmla="*/ 1200051 h 4280592"/>
              <a:gd name="connsiteX6" fmla="*/ 2502696 w 4610891"/>
              <a:gd name="connsiteY6" fmla="*/ 1433413 h 4280592"/>
              <a:gd name="connsiteX7" fmla="*/ 2550321 w 4610891"/>
              <a:gd name="connsiteY7" fmla="*/ 1545332 h 4280592"/>
              <a:gd name="connsiteX8" fmla="*/ 2476502 w 4610891"/>
              <a:gd name="connsiteY8" fmla="*/ 1612007 h 4280592"/>
              <a:gd name="connsiteX9" fmla="*/ 2468560 w 4610891"/>
              <a:gd name="connsiteY9" fmla="*/ 1651693 h 4280592"/>
              <a:gd name="connsiteX10" fmla="*/ 2517772 w 4610891"/>
              <a:gd name="connsiteY10" fmla="*/ 1741387 h 4280592"/>
              <a:gd name="connsiteX11" fmla="*/ 2543177 w 4610891"/>
              <a:gd name="connsiteY11" fmla="*/ 1907282 h 4280592"/>
              <a:gd name="connsiteX12" fmla="*/ 2655091 w 4610891"/>
              <a:gd name="connsiteY12" fmla="*/ 1973953 h 4280592"/>
              <a:gd name="connsiteX13" fmla="*/ 2857502 w 4610891"/>
              <a:gd name="connsiteY13" fmla="*/ 1983482 h 4280592"/>
              <a:gd name="connsiteX14" fmla="*/ 3093246 w 4610891"/>
              <a:gd name="connsiteY14" fmla="*/ 2095401 h 4280592"/>
              <a:gd name="connsiteX15" fmla="*/ 3243266 w 4610891"/>
              <a:gd name="connsiteY15" fmla="*/ 1988244 h 4280592"/>
              <a:gd name="connsiteX16" fmla="*/ 3359946 w 4610891"/>
              <a:gd name="connsiteY16" fmla="*/ 2021582 h 4280592"/>
              <a:gd name="connsiteX17" fmla="*/ 3393284 w 4610891"/>
              <a:gd name="connsiteY17" fmla="*/ 2081113 h 4280592"/>
              <a:gd name="connsiteX18" fmla="*/ 3438527 w 4610891"/>
              <a:gd name="connsiteY18" fmla="*/ 2085876 h 4280592"/>
              <a:gd name="connsiteX19" fmla="*/ 3557590 w 4610891"/>
              <a:gd name="connsiteY19" fmla="*/ 2007294 h 4280592"/>
              <a:gd name="connsiteX20" fmla="*/ 3586165 w 4610891"/>
              <a:gd name="connsiteY20" fmla="*/ 2007294 h 4280592"/>
              <a:gd name="connsiteX21" fmla="*/ 3601241 w 4610891"/>
              <a:gd name="connsiteY21" fmla="*/ 2050154 h 4280592"/>
              <a:gd name="connsiteX22" fmla="*/ 4500565 w 4610891"/>
              <a:gd name="connsiteY22" fmla="*/ 2238276 h 4280592"/>
              <a:gd name="connsiteX23" fmla="*/ 4610891 w 4610891"/>
              <a:gd name="connsiteY23" fmla="*/ 2284311 h 4280592"/>
              <a:gd name="connsiteX24" fmla="*/ 4004466 w 4610891"/>
              <a:gd name="connsiteY24" fmla="*/ 3214586 h 4280592"/>
              <a:gd name="connsiteX25" fmla="*/ 3888584 w 4610891"/>
              <a:gd name="connsiteY25" fmla="*/ 3164582 h 4280592"/>
              <a:gd name="connsiteX26" fmla="*/ 3852865 w 4610891"/>
              <a:gd name="connsiteY26" fmla="*/ 3243163 h 4280592"/>
              <a:gd name="connsiteX27" fmla="*/ 3548065 w 4610891"/>
              <a:gd name="connsiteY27" fmla="*/ 3336032 h 4280592"/>
              <a:gd name="connsiteX28" fmla="*/ 3255171 w 4610891"/>
              <a:gd name="connsiteY28" fmla="*/ 3319363 h 4280592"/>
              <a:gd name="connsiteX29" fmla="*/ 3148015 w 4610891"/>
              <a:gd name="connsiteY29" fmla="*/ 3357463 h 4280592"/>
              <a:gd name="connsiteX30" fmla="*/ 3212309 w 4610891"/>
              <a:gd name="connsiteY30" fmla="*/ 3426519 h 4280592"/>
              <a:gd name="connsiteX31" fmla="*/ 2909890 w 4610891"/>
              <a:gd name="connsiteY31" fmla="*/ 3709888 h 4280592"/>
              <a:gd name="connsiteX32" fmla="*/ 2919415 w 4610891"/>
              <a:gd name="connsiteY32" fmla="*/ 3728938 h 4280592"/>
              <a:gd name="connsiteX33" fmla="*/ 2867027 w 4610891"/>
              <a:gd name="connsiteY33" fmla="*/ 3805138 h 4280592"/>
              <a:gd name="connsiteX34" fmla="*/ 2843215 w 4610891"/>
              <a:gd name="connsiteY34" fmla="*/ 3802757 h 4280592"/>
              <a:gd name="connsiteX35" fmla="*/ 2721768 w 4610891"/>
              <a:gd name="connsiteY35" fmla="*/ 3924200 h 4280592"/>
              <a:gd name="connsiteX36" fmla="*/ 2584449 w 4610891"/>
              <a:gd name="connsiteY36" fmla="*/ 4280592 h 4280592"/>
              <a:gd name="connsiteX37" fmla="*/ 2309812 w 4610891"/>
              <a:gd name="connsiteY37" fmla="*/ 4000401 h 4280592"/>
              <a:gd name="connsiteX38" fmla="*/ 1427956 w 4610891"/>
              <a:gd name="connsiteY38" fmla="*/ 3811488 h 4280592"/>
              <a:gd name="connsiteX39" fmla="*/ 1407318 w 4610891"/>
              <a:gd name="connsiteY39" fmla="*/ 3778944 h 4280592"/>
              <a:gd name="connsiteX40" fmla="*/ 1228724 w 4610891"/>
              <a:gd name="connsiteY40" fmla="*/ 3852763 h 4280592"/>
              <a:gd name="connsiteX41" fmla="*/ 1193007 w 4610891"/>
              <a:gd name="connsiteY41" fmla="*/ 3797994 h 4280592"/>
              <a:gd name="connsiteX42" fmla="*/ 1052513 w 4610891"/>
              <a:gd name="connsiteY42" fmla="*/ 3750369 h 4280592"/>
              <a:gd name="connsiteX43" fmla="*/ 923925 w 4610891"/>
              <a:gd name="connsiteY43" fmla="*/ 3859907 h 4280592"/>
              <a:gd name="connsiteX44" fmla="*/ 681038 w 4610891"/>
              <a:gd name="connsiteY44" fmla="*/ 3747988 h 4280592"/>
              <a:gd name="connsiteX45" fmla="*/ 361950 w 4610891"/>
              <a:gd name="connsiteY45" fmla="*/ 3667026 h 4280592"/>
              <a:gd name="connsiteX46" fmla="*/ 295275 w 4610891"/>
              <a:gd name="connsiteY46" fmla="*/ 3409850 h 4280592"/>
              <a:gd name="connsiteX47" fmla="*/ 315120 w 4610891"/>
              <a:gd name="connsiteY47" fmla="*/ 3366988 h 4280592"/>
              <a:gd name="connsiteX48" fmla="*/ 333375 w 4610891"/>
              <a:gd name="connsiteY48" fmla="*/ 3207444 h 4280592"/>
              <a:gd name="connsiteX49" fmla="*/ 238125 w 4610891"/>
              <a:gd name="connsiteY49" fmla="*/ 2966938 h 4280592"/>
              <a:gd name="connsiteX50" fmla="*/ 54769 w 4610891"/>
              <a:gd name="connsiteY50" fmla="*/ 2719288 h 4280592"/>
              <a:gd name="connsiteX51" fmla="*/ 97632 w 4610891"/>
              <a:gd name="connsiteY51" fmla="*/ 2671663 h 4280592"/>
              <a:gd name="connsiteX52" fmla="*/ 0 w 4610891"/>
              <a:gd name="connsiteY52" fmla="*/ 2157313 h 4280592"/>
              <a:gd name="connsiteX53" fmla="*/ 336547 w 4610891"/>
              <a:gd name="connsiteY53" fmla="*/ 1950936 h 4280592"/>
              <a:gd name="connsiteX54" fmla="*/ 64296 w 4610891"/>
              <a:gd name="connsiteY54" fmla="*/ 145159 h 4280592"/>
              <a:gd name="connsiteX55" fmla="*/ 326234 w 4610891"/>
              <a:gd name="connsiteY55" fmla="*/ 114203 h 4280592"/>
              <a:gd name="connsiteX56" fmla="*/ 409577 w 4610891"/>
              <a:gd name="connsiteY56" fmla="*/ 176115 h 4280592"/>
              <a:gd name="connsiteX57" fmla="*/ 459584 w 4610891"/>
              <a:gd name="connsiteY57" fmla="*/ 240409 h 4280592"/>
              <a:gd name="connsiteX58" fmla="*/ 754859 w 4610891"/>
              <a:gd name="connsiteY58" fmla="*/ 383283 h 4280592"/>
              <a:gd name="connsiteX59" fmla="*/ 819152 w 4610891"/>
              <a:gd name="connsiteY59" fmla="*/ 438052 h 4280592"/>
              <a:gd name="connsiteX60" fmla="*/ 876302 w 4610891"/>
              <a:gd name="connsiteY60" fmla="*/ 480914 h 4280592"/>
              <a:gd name="connsiteX61" fmla="*/ 926309 w 4610891"/>
              <a:gd name="connsiteY61" fmla="*/ 454719 h 4280592"/>
              <a:gd name="connsiteX62" fmla="*/ 1102521 w 4610891"/>
              <a:gd name="connsiteY62" fmla="*/ 521393 h 4280592"/>
              <a:gd name="connsiteX63" fmla="*/ 1247777 w 4610891"/>
              <a:gd name="connsiteY63" fmla="*/ 688081 h 4280592"/>
              <a:gd name="connsiteX64" fmla="*/ 1309690 w 4610891"/>
              <a:gd name="connsiteY64" fmla="*/ 678556 h 4280592"/>
              <a:gd name="connsiteX65" fmla="*/ 1400177 w 4610891"/>
              <a:gd name="connsiteY65" fmla="*/ 564256 h 4280592"/>
              <a:gd name="connsiteX66" fmla="*/ 1538289 w 4610891"/>
              <a:gd name="connsiteY66" fmla="*/ 666649 h 4280592"/>
              <a:gd name="connsiteX67" fmla="*/ 1690689 w 4610891"/>
              <a:gd name="connsiteY67" fmla="*/ 635694 h 4280592"/>
              <a:gd name="connsiteX68" fmla="*/ 1816896 w 4610891"/>
              <a:gd name="connsiteY68" fmla="*/ 764282 h 4280592"/>
              <a:gd name="connsiteX69" fmla="*/ 1947860 w 4610891"/>
              <a:gd name="connsiteY69" fmla="*/ 842860 h 4280592"/>
              <a:gd name="connsiteX0" fmla="*/ 1947860 w 4610891"/>
              <a:gd name="connsiteY0" fmla="*/ 837689 h 4275421"/>
              <a:gd name="connsiteX1" fmla="*/ 2116934 w 4610891"/>
              <a:gd name="connsiteY1" fmla="*/ 754348 h 4275421"/>
              <a:gd name="connsiteX2" fmla="*/ 2228852 w 4610891"/>
              <a:gd name="connsiteY2" fmla="*/ 937705 h 4275421"/>
              <a:gd name="connsiteX3" fmla="*/ 2372516 w 4610891"/>
              <a:gd name="connsiteY3" fmla="*/ 1027396 h 4275421"/>
              <a:gd name="connsiteX4" fmla="*/ 2397922 w 4610891"/>
              <a:gd name="connsiteY4" fmla="*/ 1080579 h 4275421"/>
              <a:gd name="connsiteX5" fmla="*/ 2409827 w 4610891"/>
              <a:gd name="connsiteY5" fmla="*/ 1194880 h 4275421"/>
              <a:gd name="connsiteX6" fmla="*/ 2502696 w 4610891"/>
              <a:gd name="connsiteY6" fmla="*/ 1428242 h 4275421"/>
              <a:gd name="connsiteX7" fmla="*/ 2550321 w 4610891"/>
              <a:gd name="connsiteY7" fmla="*/ 1540161 h 4275421"/>
              <a:gd name="connsiteX8" fmla="*/ 2476502 w 4610891"/>
              <a:gd name="connsiteY8" fmla="*/ 1606836 h 4275421"/>
              <a:gd name="connsiteX9" fmla="*/ 2468560 w 4610891"/>
              <a:gd name="connsiteY9" fmla="*/ 1646522 h 4275421"/>
              <a:gd name="connsiteX10" fmla="*/ 2517772 w 4610891"/>
              <a:gd name="connsiteY10" fmla="*/ 1736216 h 4275421"/>
              <a:gd name="connsiteX11" fmla="*/ 2543177 w 4610891"/>
              <a:gd name="connsiteY11" fmla="*/ 1902111 h 4275421"/>
              <a:gd name="connsiteX12" fmla="*/ 2655091 w 4610891"/>
              <a:gd name="connsiteY12" fmla="*/ 1968782 h 4275421"/>
              <a:gd name="connsiteX13" fmla="*/ 2857502 w 4610891"/>
              <a:gd name="connsiteY13" fmla="*/ 1978311 h 4275421"/>
              <a:gd name="connsiteX14" fmla="*/ 3093246 w 4610891"/>
              <a:gd name="connsiteY14" fmla="*/ 2090230 h 4275421"/>
              <a:gd name="connsiteX15" fmla="*/ 3243266 w 4610891"/>
              <a:gd name="connsiteY15" fmla="*/ 1983073 h 4275421"/>
              <a:gd name="connsiteX16" fmla="*/ 3359946 w 4610891"/>
              <a:gd name="connsiteY16" fmla="*/ 2016411 h 4275421"/>
              <a:gd name="connsiteX17" fmla="*/ 3393284 w 4610891"/>
              <a:gd name="connsiteY17" fmla="*/ 2075942 h 4275421"/>
              <a:gd name="connsiteX18" fmla="*/ 3438527 w 4610891"/>
              <a:gd name="connsiteY18" fmla="*/ 2080705 h 4275421"/>
              <a:gd name="connsiteX19" fmla="*/ 3557590 w 4610891"/>
              <a:gd name="connsiteY19" fmla="*/ 2002123 h 4275421"/>
              <a:gd name="connsiteX20" fmla="*/ 3586165 w 4610891"/>
              <a:gd name="connsiteY20" fmla="*/ 2002123 h 4275421"/>
              <a:gd name="connsiteX21" fmla="*/ 3601241 w 4610891"/>
              <a:gd name="connsiteY21" fmla="*/ 2044983 h 4275421"/>
              <a:gd name="connsiteX22" fmla="*/ 4500565 w 4610891"/>
              <a:gd name="connsiteY22" fmla="*/ 2233105 h 4275421"/>
              <a:gd name="connsiteX23" fmla="*/ 4610891 w 4610891"/>
              <a:gd name="connsiteY23" fmla="*/ 2279140 h 4275421"/>
              <a:gd name="connsiteX24" fmla="*/ 4004466 w 4610891"/>
              <a:gd name="connsiteY24" fmla="*/ 3209415 h 4275421"/>
              <a:gd name="connsiteX25" fmla="*/ 3888584 w 4610891"/>
              <a:gd name="connsiteY25" fmla="*/ 3159411 h 4275421"/>
              <a:gd name="connsiteX26" fmla="*/ 3852865 w 4610891"/>
              <a:gd name="connsiteY26" fmla="*/ 3237992 h 4275421"/>
              <a:gd name="connsiteX27" fmla="*/ 3548065 w 4610891"/>
              <a:gd name="connsiteY27" fmla="*/ 3330861 h 4275421"/>
              <a:gd name="connsiteX28" fmla="*/ 3255171 w 4610891"/>
              <a:gd name="connsiteY28" fmla="*/ 3314192 h 4275421"/>
              <a:gd name="connsiteX29" fmla="*/ 3148015 w 4610891"/>
              <a:gd name="connsiteY29" fmla="*/ 3352292 h 4275421"/>
              <a:gd name="connsiteX30" fmla="*/ 3212309 w 4610891"/>
              <a:gd name="connsiteY30" fmla="*/ 3421348 h 4275421"/>
              <a:gd name="connsiteX31" fmla="*/ 2909890 w 4610891"/>
              <a:gd name="connsiteY31" fmla="*/ 3704717 h 4275421"/>
              <a:gd name="connsiteX32" fmla="*/ 2919415 w 4610891"/>
              <a:gd name="connsiteY32" fmla="*/ 3723767 h 4275421"/>
              <a:gd name="connsiteX33" fmla="*/ 2867027 w 4610891"/>
              <a:gd name="connsiteY33" fmla="*/ 3799967 h 4275421"/>
              <a:gd name="connsiteX34" fmla="*/ 2843215 w 4610891"/>
              <a:gd name="connsiteY34" fmla="*/ 3797586 h 4275421"/>
              <a:gd name="connsiteX35" fmla="*/ 2721768 w 4610891"/>
              <a:gd name="connsiteY35" fmla="*/ 3919029 h 4275421"/>
              <a:gd name="connsiteX36" fmla="*/ 2584449 w 4610891"/>
              <a:gd name="connsiteY36" fmla="*/ 4275421 h 4275421"/>
              <a:gd name="connsiteX37" fmla="*/ 2309812 w 4610891"/>
              <a:gd name="connsiteY37" fmla="*/ 3995230 h 4275421"/>
              <a:gd name="connsiteX38" fmla="*/ 1427956 w 4610891"/>
              <a:gd name="connsiteY38" fmla="*/ 3806317 h 4275421"/>
              <a:gd name="connsiteX39" fmla="*/ 1407318 w 4610891"/>
              <a:gd name="connsiteY39" fmla="*/ 3773773 h 4275421"/>
              <a:gd name="connsiteX40" fmla="*/ 1228724 w 4610891"/>
              <a:gd name="connsiteY40" fmla="*/ 3847592 h 4275421"/>
              <a:gd name="connsiteX41" fmla="*/ 1193007 w 4610891"/>
              <a:gd name="connsiteY41" fmla="*/ 3792823 h 4275421"/>
              <a:gd name="connsiteX42" fmla="*/ 1052513 w 4610891"/>
              <a:gd name="connsiteY42" fmla="*/ 3745198 h 4275421"/>
              <a:gd name="connsiteX43" fmla="*/ 923925 w 4610891"/>
              <a:gd name="connsiteY43" fmla="*/ 3854736 h 4275421"/>
              <a:gd name="connsiteX44" fmla="*/ 681038 w 4610891"/>
              <a:gd name="connsiteY44" fmla="*/ 3742817 h 4275421"/>
              <a:gd name="connsiteX45" fmla="*/ 361950 w 4610891"/>
              <a:gd name="connsiteY45" fmla="*/ 3661855 h 4275421"/>
              <a:gd name="connsiteX46" fmla="*/ 295275 w 4610891"/>
              <a:gd name="connsiteY46" fmla="*/ 3404679 h 4275421"/>
              <a:gd name="connsiteX47" fmla="*/ 315120 w 4610891"/>
              <a:gd name="connsiteY47" fmla="*/ 3361817 h 4275421"/>
              <a:gd name="connsiteX48" fmla="*/ 333375 w 4610891"/>
              <a:gd name="connsiteY48" fmla="*/ 3202273 h 4275421"/>
              <a:gd name="connsiteX49" fmla="*/ 238125 w 4610891"/>
              <a:gd name="connsiteY49" fmla="*/ 2961767 h 4275421"/>
              <a:gd name="connsiteX50" fmla="*/ 54769 w 4610891"/>
              <a:gd name="connsiteY50" fmla="*/ 2714117 h 4275421"/>
              <a:gd name="connsiteX51" fmla="*/ 97632 w 4610891"/>
              <a:gd name="connsiteY51" fmla="*/ 2666492 h 4275421"/>
              <a:gd name="connsiteX52" fmla="*/ 0 w 4610891"/>
              <a:gd name="connsiteY52" fmla="*/ 2152142 h 4275421"/>
              <a:gd name="connsiteX53" fmla="*/ 336547 w 4610891"/>
              <a:gd name="connsiteY53" fmla="*/ 1945765 h 4275421"/>
              <a:gd name="connsiteX54" fmla="*/ 64296 w 4610891"/>
              <a:gd name="connsiteY54" fmla="*/ 139988 h 4275421"/>
              <a:gd name="connsiteX55" fmla="*/ 326234 w 4610891"/>
              <a:gd name="connsiteY55" fmla="*/ 109032 h 4275421"/>
              <a:gd name="connsiteX56" fmla="*/ 409577 w 4610891"/>
              <a:gd name="connsiteY56" fmla="*/ 170944 h 4275421"/>
              <a:gd name="connsiteX57" fmla="*/ 459584 w 4610891"/>
              <a:gd name="connsiteY57" fmla="*/ 235238 h 4275421"/>
              <a:gd name="connsiteX58" fmla="*/ 754859 w 4610891"/>
              <a:gd name="connsiteY58" fmla="*/ 378112 h 4275421"/>
              <a:gd name="connsiteX59" fmla="*/ 819152 w 4610891"/>
              <a:gd name="connsiteY59" fmla="*/ 432881 h 4275421"/>
              <a:gd name="connsiteX60" fmla="*/ 876302 w 4610891"/>
              <a:gd name="connsiteY60" fmla="*/ 475743 h 4275421"/>
              <a:gd name="connsiteX61" fmla="*/ 926309 w 4610891"/>
              <a:gd name="connsiteY61" fmla="*/ 449548 h 4275421"/>
              <a:gd name="connsiteX62" fmla="*/ 1102521 w 4610891"/>
              <a:gd name="connsiteY62" fmla="*/ 516222 h 4275421"/>
              <a:gd name="connsiteX63" fmla="*/ 1247777 w 4610891"/>
              <a:gd name="connsiteY63" fmla="*/ 682910 h 4275421"/>
              <a:gd name="connsiteX64" fmla="*/ 1309690 w 4610891"/>
              <a:gd name="connsiteY64" fmla="*/ 673385 h 4275421"/>
              <a:gd name="connsiteX65" fmla="*/ 1400177 w 4610891"/>
              <a:gd name="connsiteY65" fmla="*/ 559085 h 4275421"/>
              <a:gd name="connsiteX66" fmla="*/ 1538289 w 4610891"/>
              <a:gd name="connsiteY66" fmla="*/ 661478 h 4275421"/>
              <a:gd name="connsiteX67" fmla="*/ 1690689 w 4610891"/>
              <a:gd name="connsiteY67" fmla="*/ 630523 h 4275421"/>
              <a:gd name="connsiteX68" fmla="*/ 1816896 w 4610891"/>
              <a:gd name="connsiteY68" fmla="*/ 759111 h 4275421"/>
              <a:gd name="connsiteX69" fmla="*/ 1947860 w 4610891"/>
              <a:gd name="connsiteY69" fmla="*/ 837689 h 4275421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09812 w 4610891"/>
              <a:gd name="connsiteY37" fmla="*/ 3886198 h 4166389"/>
              <a:gd name="connsiteX38" fmla="*/ 1427956 w 4610891"/>
              <a:gd name="connsiteY38" fmla="*/ 3697285 h 4166389"/>
              <a:gd name="connsiteX39" fmla="*/ 1407318 w 4610891"/>
              <a:gd name="connsiteY39" fmla="*/ 3664741 h 4166389"/>
              <a:gd name="connsiteX40" fmla="*/ 1228724 w 4610891"/>
              <a:gd name="connsiteY40" fmla="*/ 3738560 h 4166389"/>
              <a:gd name="connsiteX41" fmla="*/ 1193007 w 4610891"/>
              <a:gd name="connsiteY41" fmla="*/ 3683791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64296 w 4610891"/>
              <a:gd name="connsiteY54" fmla="*/ 30956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09812 w 4610891"/>
              <a:gd name="connsiteY37" fmla="*/ 3886198 h 4166389"/>
              <a:gd name="connsiteX38" fmla="*/ 1427956 w 4610891"/>
              <a:gd name="connsiteY38" fmla="*/ 3697285 h 4166389"/>
              <a:gd name="connsiteX39" fmla="*/ 1407318 w 4610891"/>
              <a:gd name="connsiteY39" fmla="*/ 3664741 h 4166389"/>
              <a:gd name="connsiteX40" fmla="*/ 1228724 w 4610891"/>
              <a:gd name="connsiteY40" fmla="*/ 3738560 h 4166389"/>
              <a:gd name="connsiteX41" fmla="*/ 1193007 w 4610891"/>
              <a:gd name="connsiteY41" fmla="*/ 3683791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09812 w 4610891"/>
              <a:gd name="connsiteY37" fmla="*/ 3886198 h 4166389"/>
              <a:gd name="connsiteX38" fmla="*/ 1427956 w 4610891"/>
              <a:gd name="connsiteY38" fmla="*/ 3697285 h 4166389"/>
              <a:gd name="connsiteX39" fmla="*/ 1407318 w 4610891"/>
              <a:gd name="connsiteY39" fmla="*/ 3664741 h 4166389"/>
              <a:gd name="connsiteX40" fmla="*/ 1228724 w 4610891"/>
              <a:gd name="connsiteY40" fmla="*/ 3738560 h 4166389"/>
              <a:gd name="connsiteX41" fmla="*/ 1193007 w 4610891"/>
              <a:gd name="connsiteY41" fmla="*/ 3683791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1427956 w 4610891"/>
              <a:gd name="connsiteY38" fmla="*/ 3697285 h 4166389"/>
              <a:gd name="connsiteX39" fmla="*/ 1407318 w 4610891"/>
              <a:gd name="connsiteY39" fmla="*/ 3664741 h 4166389"/>
              <a:gd name="connsiteX40" fmla="*/ 1228724 w 4610891"/>
              <a:gd name="connsiteY40" fmla="*/ 3738560 h 4166389"/>
              <a:gd name="connsiteX41" fmla="*/ 1193007 w 4610891"/>
              <a:gd name="connsiteY41" fmla="*/ 3683791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1427956 w 4610891"/>
              <a:gd name="connsiteY38" fmla="*/ 3697285 h 4166389"/>
              <a:gd name="connsiteX39" fmla="*/ 1407318 w 4610891"/>
              <a:gd name="connsiteY39" fmla="*/ 3664741 h 4166389"/>
              <a:gd name="connsiteX40" fmla="*/ 1228724 w 4610891"/>
              <a:gd name="connsiteY40" fmla="*/ 3738560 h 4166389"/>
              <a:gd name="connsiteX41" fmla="*/ 1193007 w 4610891"/>
              <a:gd name="connsiteY41" fmla="*/ 3683791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427956 w 4610891"/>
              <a:gd name="connsiteY39" fmla="*/ 3697285 h 4166389"/>
              <a:gd name="connsiteX40" fmla="*/ 1407318 w 4610891"/>
              <a:gd name="connsiteY40" fmla="*/ 3664741 h 4166389"/>
              <a:gd name="connsiteX41" fmla="*/ 1228724 w 4610891"/>
              <a:gd name="connsiteY41" fmla="*/ 3738560 h 4166389"/>
              <a:gd name="connsiteX42" fmla="*/ 1193007 w 4610891"/>
              <a:gd name="connsiteY42" fmla="*/ 3683791 h 4166389"/>
              <a:gd name="connsiteX43" fmla="*/ 1052513 w 4610891"/>
              <a:gd name="connsiteY43" fmla="*/ 3636166 h 4166389"/>
              <a:gd name="connsiteX44" fmla="*/ 923925 w 4610891"/>
              <a:gd name="connsiteY44" fmla="*/ 3745704 h 4166389"/>
              <a:gd name="connsiteX45" fmla="*/ 681038 w 4610891"/>
              <a:gd name="connsiteY45" fmla="*/ 3633785 h 4166389"/>
              <a:gd name="connsiteX46" fmla="*/ 361950 w 4610891"/>
              <a:gd name="connsiteY46" fmla="*/ 3552823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427956 w 4610891"/>
              <a:gd name="connsiteY39" fmla="*/ 3697285 h 4166389"/>
              <a:gd name="connsiteX40" fmla="*/ 1407318 w 4610891"/>
              <a:gd name="connsiteY40" fmla="*/ 3664741 h 4166389"/>
              <a:gd name="connsiteX41" fmla="*/ 1228724 w 4610891"/>
              <a:gd name="connsiteY41" fmla="*/ 3738560 h 4166389"/>
              <a:gd name="connsiteX42" fmla="*/ 1193007 w 4610891"/>
              <a:gd name="connsiteY42" fmla="*/ 3683791 h 4166389"/>
              <a:gd name="connsiteX43" fmla="*/ 1052513 w 4610891"/>
              <a:gd name="connsiteY43" fmla="*/ 3636166 h 4166389"/>
              <a:gd name="connsiteX44" fmla="*/ 923925 w 4610891"/>
              <a:gd name="connsiteY44" fmla="*/ 3745704 h 4166389"/>
              <a:gd name="connsiteX45" fmla="*/ 681038 w 4610891"/>
              <a:gd name="connsiteY45" fmla="*/ 3633785 h 4166389"/>
              <a:gd name="connsiteX46" fmla="*/ 361950 w 4610891"/>
              <a:gd name="connsiteY46" fmla="*/ 3552823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427956 w 4610891"/>
              <a:gd name="connsiteY39" fmla="*/ 3697285 h 4166389"/>
              <a:gd name="connsiteX40" fmla="*/ 1407318 w 4610891"/>
              <a:gd name="connsiteY40" fmla="*/ 3664741 h 4166389"/>
              <a:gd name="connsiteX41" fmla="*/ 1228724 w 4610891"/>
              <a:gd name="connsiteY41" fmla="*/ 3738560 h 4166389"/>
              <a:gd name="connsiteX42" fmla="*/ 1193007 w 4610891"/>
              <a:gd name="connsiteY42" fmla="*/ 3683791 h 4166389"/>
              <a:gd name="connsiteX43" fmla="*/ 1052513 w 4610891"/>
              <a:gd name="connsiteY43" fmla="*/ 3636166 h 4166389"/>
              <a:gd name="connsiteX44" fmla="*/ 923925 w 4610891"/>
              <a:gd name="connsiteY44" fmla="*/ 3745704 h 4166389"/>
              <a:gd name="connsiteX45" fmla="*/ 681038 w 4610891"/>
              <a:gd name="connsiteY45" fmla="*/ 3633785 h 4166389"/>
              <a:gd name="connsiteX46" fmla="*/ 361950 w 4610891"/>
              <a:gd name="connsiteY46" fmla="*/ 3552823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427956 w 4610891"/>
              <a:gd name="connsiteY40" fmla="*/ 3697285 h 4166389"/>
              <a:gd name="connsiteX41" fmla="*/ 1407318 w 4610891"/>
              <a:gd name="connsiteY41" fmla="*/ 3664741 h 4166389"/>
              <a:gd name="connsiteX42" fmla="*/ 1228724 w 4610891"/>
              <a:gd name="connsiteY42" fmla="*/ 3738560 h 4166389"/>
              <a:gd name="connsiteX43" fmla="*/ 1193007 w 4610891"/>
              <a:gd name="connsiteY43" fmla="*/ 3683791 h 4166389"/>
              <a:gd name="connsiteX44" fmla="*/ 1052513 w 4610891"/>
              <a:gd name="connsiteY44" fmla="*/ 3636166 h 4166389"/>
              <a:gd name="connsiteX45" fmla="*/ 923925 w 4610891"/>
              <a:gd name="connsiteY45" fmla="*/ 3745704 h 4166389"/>
              <a:gd name="connsiteX46" fmla="*/ 681038 w 4610891"/>
              <a:gd name="connsiteY46" fmla="*/ 3633785 h 4166389"/>
              <a:gd name="connsiteX47" fmla="*/ 361950 w 4610891"/>
              <a:gd name="connsiteY47" fmla="*/ 3552823 h 4166389"/>
              <a:gd name="connsiteX48" fmla="*/ 295275 w 4610891"/>
              <a:gd name="connsiteY48" fmla="*/ 3295647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427956 w 4610891"/>
              <a:gd name="connsiteY40" fmla="*/ 3697285 h 4166389"/>
              <a:gd name="connsiteX41" fmla="*/ 1407318 w 4610891"/>
              <a:gd name="connsiteY41" fmla="*/ 3664741 h 4166389"/>
              <a:gd name="connsiteX42" fmla="*/ 1228724 w 4610891"/>
              <a:gd name="connsiteY42" fmla="*/ 3738560 h 4166389"/>
              <a:gd name="connsiteX43" fmla="*/ 1193007 w 4610891"/>
              <a:gd name="connsiteY43" fmla="*/ 3683791 h 4166389"/>
              <a:gd name="connsiteX44" fmla="*/ 1052513 w 4610891"/>
              <a:gd name="connsiteY44" fmla="*/ 3636166 h 4166389"/>
              <a:gd name="connsiteX45" fmla="*/ 923925 w 4610891"/>
              <a:gd name="connsiteY45" fmla="*/ 3745704 h 4166389"/>
              <a:gd name="connsiteX46" fmla="*/ 681038 w 4610891"/>
              <a:gd name="connsiteY46" fmla="*/ 3633785 h 4166389"/>
              <a:gd name="connsiteX47" fmla="*/ 361950 w 4610891"/>
              <a:gd name="connsiteY47" fmla="*/ 3552823 h 4166389"/>
              <a:gd name="connsiteX48" fmla="*/ 295275 w 4610891"/>
              <a:gd name="connsiteY48" fmla="*/ 3295647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407318 w 4610891"/>
              <a:gd name="connsiteY42" fmla="*/ 3664741 h 4166389"/>
              <a:gd name="connsiteX43" fmla="*/ 1228724 w 4610891"/>
              <a:gd name="connsiteY43" fmla="*/ 3738560 h 4166389"/>
              <a:gd name="connsiteX44" fmla="*/ 1193007 w 4610891"/>
              <a:gd name="connsiteY44" fmla="*/ 3683791 h 4166389"/>
              <a:gd name="connsiteX45" fmla="*/ 1052513 w 4610891"/>
              <a:gd name="connsiteY45" fmla="*/ 3636166 h 4166389"/>
              <a:gd name="connsiteX46" fmla="*/ 923925 w 4610891"/>
              <a:gd name="connsiteY46" fmla="*/ 3745704 h 4166389"/>
              <a:gd name="connsiteX47" fmla="*/ 681038 w 4610891"/>
              <a:gd name="connsiteY47" fmla="*/ 3633785 h 4166389"/>
              <a:gd name="connsiteX48" fmla="*/ 361950 w 4610891"/>
              <a:gd name="connsiteY48" fmla="*/ 3552823 h 4166389"/>
              <a:gd name="connsiteX49" fmla="*/ 295275 w 4610891"/>
              <a:gd name="connsiteY49" fmla="*/ 3295647 h 4166389"/>
              <a:gd name="connsiteX50" fmla="*/ 315120 w 4610891"/>
              <a:gd name="connsiteY50" fmla="*/ 3252785 h 4166389"/>
              <a:gd name="connsiteX51" fmla="*/ 333375 w 4610891"/>
              <a:gd name="connsiteY51" fmla="*/ 3093241 h 4166389"/>
              <a:gd name="connsiteX52" fmla="*/ 238125 w 4610891"/>
              <a:gd name="connsiteY52" fmla="*/ 2852735 h 4166389"/>
              <a:gd name="connsiteX53" fmla="*/ 54769 w 4610891"/>
              <a:gd name="connsiteY53" fmla="*/ 2605085 h 4166389"/>
              <a:gd name="connsiteX54" fmla="*/ 97632 w 4610891"/>
              <a:gd name="connsiteY54" fmla="*/ 2557460 h 4166389"/>
              <a:gd name="connsiteX55" fmla="*/ 0 w 4610891"/>
              <a:gd name="connsiteY55" fmla="*/ 2043110 h 4166389"/>
              <a:gd name="connsiteX56" fmla="*/ 336547 w 4610891"/>
              <a:gd name="connsiteY56" fmla="*/ 1836733 h 4166389"/>
              <a:gd name="connsiteX57" fmla="*/ 73821 w 4610891"/>
              <a:gd name="connsiteY57" fmla="*/ 19050 h 4166389"/>
              <a:gd name="connsiteX58" fmla="*/ 326234 w 4610891"/>
              <a:gd name="connsiteY58" fmla="*/ 0 h 4166389"/>
              <a:gd name="connsiteX59" fmla="*/ 409577 w 4610891"/>
              <a:gd name="connsiteY59" fmla="*/ 61912 h 4166389"/>
              <a:gd name="connsiteX60" fmla="*/ 459584 w 4610891"/>
              <a:gd name="connsiteY60" fmla="*/ 126206 h 4166389"/>
              <a:gd name="connsiteX61" fmla="*/ 754859 w 4610891"/>
              <a:gd name="connsiteY61" fmla="*/ 269080 h 4166389"/>
              <a:gd name="connsiteX62" fmla="*/ 819152 w 4610891"/>
              <a:gd name="connsiteY62" fmla="*/ 323849 h 4166389"/>
              <a:gd name="connsiteX63" fmla="*/ 876302 w 4610891"/>
              <a:gd name="connsiteY63" fmla="*/ 366711 h 4166389"/>
              <a:gd name="connsiteX64" fmla="*/ 926309 w 4610891"/>
              <a:gd name="connsiteY64" fmla="*/ 340516 h 4166389"/>
              <a:gd name="connsiteX65" fmla="*/ 1102521 w 4610891"/>
              <a:gd name="connsiteY65" fmla="*/ 407190 h 4166389"/>
              <a:gd name="connsiteX66" fmla="*/ 1247777 w 4610891"/>
              <a:gd name="connsiteY66" fmla="*/ 573878 h 4166389"/>
              <a:gd name="connsiteX67" fmla="*/ 1309690 w 4610891"/>
              <a:gd name="connsiteY67" fmla="*/ 564353 h 4166389"/>
              <a:gd name="connsiteX68" fmla="*/ 1400177 w 4610891"/>
              <a:gd name="connsiteY68" fmla="*/ 450053 h 4166389"/>
              <a:gd name="connsiteX69" fmla="*/ 1538289 w 4610891"/>
              <a:gd name="connsiteY69" fmla="*/ 552446 h 4166389"/>
              <a:gd name="connsiteX70" fmla="*/ 1690689 w 4610891"/>
              <a:gd name="connsiteY70" fmla="*/ 521491 h 4166389"/>
              <a:gd name="connsiteX71" fmla="*/ 1816896 w 4610891"/>
              <a:gd name="connsiteY71" fmla="*/ 650079 h 4166389"/>
              <a:gd name="connsiteX72" fmla="*/ 1947860 w 4610891"/>
              <a:gd name="connsiteY72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407318 w 4610891"/>
              <a:gd name="connsiteY42" fmla="*/ 3664741 h 4166389"/>
              <a:gd name="connsiteX43" fmla="*/ 1228724 w 4610891"/>
              <a:gd name="connsiteY43" fmla="*/ 3738560 h 4166389"/>
              <a:gd name="connsiteX44" fmla="*/ 1193007 w 4610891"/>
              <a:gd name="connsiteY44" fmla="*/ 3683791 h 4166389"/>
              <a:gd name="connsiteX45" fmla="*/ 1052513 w 4610891"/>
              <a:gd name="connsiteY45" fmla="*/ 3636166 h 4166389"/>
              <a:gd name="connsiteX46" fmla="*/ 923925 w 4610891"/>
              <a:gd name="connsiteY46" fmla="*/ 3745704 h 4166389"/>
              <a:gd name="connsiteX47" fmla="*/ 681038 w 4610891"/>
              <a:gd name="connsiteY47" fmla="*/ 3633785 h 4166389"/>
              <a:gd name="connsiteX48" fmla="*/ 361950 w 4610891"/>
              <a:gd name="connsiteY48" fmla="*/ 3552823 h 4166389"/>
              <a:gd name="connsiteX49" fmla="*/ 295275 w 4610891"/>
              <a:gd name="connsiteY49" fmla="*/ 3295647 h 4166389"/>
              <a:gd name="connsiteX50" fmla="*/ 315120 w 4610891"/>
              <a:gd name="connsiteY50" fmla="*/ 3252785 h 4166389"/>
              <a:gd name="connsiteX51" fmla="*/ 333375 w 4610891"/>
              <a:gd name="connsiteY51" fmla="*/ 3093241 h 4166389"/>
              <a:gd name="connsiteX52" fmla="*/ 238125 w 4610891"/>
              <a:gd name="connsiteY52" fmla="*/ 2852735 h 4166389"/>
              <a:gd name="connsiteX53" fmla="*/ 54769 w 4610891"/>
              <a:gd name="connsiteY53" fmla="*/ 2605085 h 4166389"/>
              <a:gd name="connsiteX54" fmla="*/ 97632 w 4610891"/>
              <a:gd name="connsiteY54" fmla="*/ 2557460 h 4166389"/>
              <a:gd name="connsiteX55" fmla="*/ 0 w 4610891"/>
              <a:gd name="connsiteY55" fmla="*/ 2043110 h 4166389"/>
              <a:gd name="connsiteX56" fmla="*/ 336547 w 4610891"/>
              <a:gd name="connsiteY56" fmla="*/ 1836733 h 4166389"/>
              <a:gd name="connsiteX57" fmla="*/ 73821 w 4610891"/>
              <a:gd name="connsiteY57" fmla="*/ 19050 h 4166389"/>
              <a:gd name="connsiteX58" fmla="*/ 326234 w 4610891"/>
              <a:gd name="connsiteY58" fmla="*/ 0 h 4166389"/>
              <a:gd name="connsiteX59" fmla="*/ 409577 w 4610891"/>
              <a:gd name="connsiteY59" fmla="*/ 61912 h 4166389"/>
              <a:gd name="connsiteX60" fmla="*/ 459584 w 4610891"/>
              <a:gd name="connsiteY60" fmla="*/ 126206 h 4166389"/>
              <a:gd name="connsiteX61" fmla="*/ 754859 w 4610891"/>
              <a:gd name="connsiteY61" fmla="*/ 269080 h 4166389"/>
              <a:gd name="connsiteX62" fmla="*/ 819152 w 4610891"/>
              <a:gd name="connsiteY62" fmla="*/ 323849 h 4166389"/>
              <a:gd name="connsiteX63" fmla="*/ 876302 w 4610891"/>
              <a:gd name="connsiteY63" fmla="*/ 366711 h 4166389"/>
              <a:gd name="connsiteX64" fmla="*/ 926309 w 4610891"/>
              <a:gd name="connsiteY64" fmla="*/ 340516 h 4166389"/>
              <a:gd name="connsiteX65" fmla="*/ 1102521 w 4610891"/>
              <a:gd name="connsiteY65" fmla="*/ 407190 h 4166389"/>
              <a:gd name="connsiteX66" fmla="*/ 1247777 w 4610891"/>
              <a:gd name="connsiteY66" fmla="*/ 573878 h 4166389"/>
              <a:gd name="connsiteX67" fmla="*/ 1309690 w 4610891"/>
              <a:gd name="connsiteY67" fmla="*/ 564353 h 4166389"/>
              <a:gd name="connsiteX68" fmla="*/ 1400177 w 4610891"/>
              <a:gd name="connsiteY68" fmla="*/ 450053 h 4166389"/>
              <a:gd name="connsiteX69" fmla="*/ 1538289 w 4610891"/>
              <a:gd name="connsiteY69" fmla="*/ 552446 h 4166389"/>
              <a:gd name="connsiteX70" fmla="*/ 1690689 w 4610891"/>
              <a:gd name="connsiteY70" fmla="*/ 521491 h 4166389"/>
              <a:gd name="connsiteX71" fmla="*/ 1816896 w 4610891"/>
              <a:gd name="connsiteY71" fmla="*/ 650079 h 4166389"/>
              <a:gd name="connsiteX72" fmla="*/ 1947860 w 4610891"/>
              <a:gd name="connsiteY72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407318 w 4610891"/>
              <a:gd name="connsiteY42" fmla="*/ 3664741 h 4166389"/>
              <a:gd name="connsiteX43" fmla="*/ 1228724 w 4610891"/>
              <a:gd name="connsiteY43" fmla="*/ 3738560 h 4166389"/>
              <a:gd name="connsiteX44" fmla="*/ 1193007 w 4610891"/>
              <a:gd name="connsiteY44" fmla="*/ 3683791 h 4166389"/>
              <a:gd name="connsiteX45" fmla="*/ 1052513 w 4610891"/>
              <a:gd name="connsiteY45" fmla="*/ 3636166 h 4166389"/>
              <a:gd name="connsiteX46" fmla="*/ 923925 w 4610891"/>
              <a:gd name="connsiteY46" fmla="*/ 3745704 h 4166389"/>
              <a:gd name="connsiteX47" fmla="*/ 681038 w 4610891"/>
              <a:gd name="connsiteY47" fmla="*/ 3633785 h 4166389"/>
              <a:gd name="connsiteX48" fmla="*/ 361950 w 4610891"/>
              <a:gd name="connsiteY48" fmla="*/ 3552823 h 4166389"/>
              <a:gd name="connsiteX49" fmla="*/ 295275 w 4610891"/>
              <a:gd name="connsiteY49" fmla="*/ 3295647 h 4166389"/>
              <a:gd name="connsiteX50" fmla="*/ 315120 w 4610891"/>
              <a:gd name="connsiteY50" fmla="*/ 3252785 h 4166389"/>
              <a:gd name="connsiteX51" fmla="*/ 333375 w 4610891"/>
              <a:gd name="connsiteY51" fmla="*/ 3093241 h 4166389"/>
              <a:gd name="connsiteX52" fmla="*/ 238125 w 4610891"/>
              <a:gd name="connsiteY52" fmla="*/ 2852735 h 4166389"/>
              <a:gd name="connsiteX53" fmla="*/ 54769 w 4610891"/>
              <a:gd name="connsiteY53" fmla="*/ 2605085 h 4166389"/>
              <a:gd name="connsiteX54" fmla="*/ 97632 w 4610891"/>
              <a:gd name="connsiteY54" fmla="*/ 2557460 h 4166389"/>
              <a:gd name="connsiteX55" fmla="*/ 0 w 4610891"/>
              <a:gd name="connsiteY55" fmla="*/ 2043110 h 4166389"/>
              <a:gd name="connsiteX56" fmla="*/ 336547 w 4610891"/>
              <a:gd name="connsiteY56" fmla="*/ 1836733 h 4166389"/>
              <a:gd name="connsiteX57" fmla="*/ 73821 w 4610891"/>
              <a:gd name="connsiteY57" fmla="*/ 19050 h 4166389"/>
              <a:gd name="connsiteX58" fmla="*/ 326234 w 4610891"/>
              <a:gd name="connsiteY58" fmla="*/ 0 h 4166389"/>
              <a:gd name="connsiteX59" fmla="*/ 409577 w 4610891"/>
              <a:gd name="connsiteY59" fmla="*/ 61912 h 4166389"/>
              <a:gd name="connsiteX60" fmla="*/ 459584 w 4610891"/>
              <a:gd name="connsiteY60" fmla="*/ 126206 h 4166389"/>
              <a:gd name="connsiteX61" fmla="*/ 754859 w 4610891"/>
              <a:gd name="connsiteY61" fmla="*/ 269080 h 4166389"/>
              <a:gd name="connsiteX62" fmla="*/ 819152 w 4610891"/>
              <a:gd name="connsiteY62" fmla="*/ 323849 h 4166389"/>
              <a:gd name="connsiteX63" fmla="*/ 876302 w 4610891"/>
              <a:gd name="connsiteY63" fmla="*/ 366711 h 4166389"/>
              <a:gd name="connsiteX64" fmla="*/ 926309 w 4610891"/>
              <a:gd name="connsiteY64" fmla="*/ 340516 h 4166389"/>
              <a:gd name="connsiteX65" fmla="*/ 1102521 w 4610891"/>
              <a:gd name="connsiteY65" fmla="*/ 407190 h 4166389"/>
              <a:gd name="connsiteX66" fmla="*/ 1247777 w 4610891"/>
              <a:gd name="connsiteY66" fmla="*/ 573878 h 4166389"/>
              <a:gd name="connsiteX67" fmla="*/ 1309690 w 4610891"/>
              <a:gd name="connsiteY67" fmla="*/ 564353 h 4166389"/>
              <a:gd name="connsiteX68" fmla="*/ 1400177 w 4610891"/>
              <a:gd name="connsiteY68" fmla="*/ 450053 h 4166389"/>
              <a:gd name="connsiteX69" fmla="*/ 1538289 w 4610891"/>
              <a:gd name="connsiteY69" fmla="*/ 552446 h 4166389"/>
              <a:gd name="connsiteX70" fmla="*/ 1690689 w 4610891"/>
              <a:gd name="connsiteY70" fmla="*/ 521491 h 4166389"/>
              <a:gd name="connsiteX71" fmla="*/ 1816896 w 4610891"/>
              <a:gd name="connsiteY71" fmla="*/ 650079 h 4166389"/>
              <a:gd name="connsiteX72" fmla="*/ 1947860 w 4610891"/>
              <a:gd name="connsiteY72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228724 w 4610891"/>
              <a:gd name="connsiteY42" fmla="*/ 3738560 h 4166389"/>
              <a:gd name="connsiteX43" fmla="*/ 1193007 w 4610891"/>
              <a:gd name="connsiteY43" fmla="*/ 3683791 h 4166389"/>
              <a:gd name="connsiteX44" fmla="*/ 1052513 w 4610891"/>
              <a:gd name="connsiteY44" fmla="*/ 3636166 h 4166389"/>
              <a:gd name="connsiteX45" fmla="*/ 923925 w 4610891"/>
              <a:gd name="connsiteY45" fmla="*/ 3745704 h 4166389"/>
              <a:gd name="connsiteX46" fmla="*/ 681038 w 4610891"/>
              <a:gd name="connsiteY46" fmla="*/ 3633785 h 4166389"/>
              <a:gd name="connsiteX47" fmla="*/ 361950 w 4610891"/>
              <a:gd name="connsiteY47" fmla="*/ 3552823 h 4166389"/>
              <a:gd name="connsiteX48" fmla="*/ 295275 w 4610891"/>
              <a:gd name="connsiteY48" fmla="*/ 3295647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193007 w 4610891"/>
              <a:gd name="connsiteY42" fmla="*/ 3683791 h 4166389"/>
              <a:gd name="connsiteX43" fmla="*/ 1052513 w 4610891"/>
              <a:gd name="connsiteY43" fmla="*/ 3636166 h 4166389"/>
              <a:gd name="connsiteX44" fmla="*/ 923925 w 4610891"/>
              <a:gd name="connsiteY44" fmla="*/ 3745704 h 4166389"/>
              <a:gd name="connsiteX45" fmla="*/ 681038 w 4610891"/>
              <a:gd name="connsiteY45" fmla="*/ 3633785 h 4166389"/>
              <a:gd name="connsiteX46" fmla="*/ 361950 w 4610891"/>
              <a:gd name="connsiteY46" fmla="*/ 3552823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427956 w 4610891"/>
              <a:gd name="connsiteY41" fmla="*/ 3697285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85119 w 4610891"/>
              <a:gd name="connsiteY41" fmla="*/ 3906835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85119 w 4610891"/>
              <a:gd name="connsiteY41" fmla="*/ 3906835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85119 w 4610891"/>
              <a:gd name="connsiteY41" fmla="*/ 3906835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94644 w 4610891"/>
              <a:gd name="connsiteY41" fmla="*/ 3906835 h 4166389"/>
              <a:gd name="connsiteX42" fmla="*/ 1052513 w 4610891"/>
              <a:gd name="connsiteY42" fmla="*/ 3636166 h 4166389"/>
              <a:gd name="connsiteX43" fmla="*/ 923925 w 4610891"/>
              <a:gd name="connsiteY43" fmla="*/ 3745704 h 4166389"/>
              <a:gd name="connsiteX44" fmla="*/ 681038 w 4610891"/>
              <a:gd name="connsiteY44" fmla="*/ 3633785 h 4166389"/>
              <a:gd name="connsiteX45" fmla="*/ 361950 w 4610891"/>
              <a:gd name="connsiteY45" fmla="*/ 3552823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94644 w 4610891"/>
              <a:gd name="connsiteY41" fmla="*/ 3906835 h 4166389"/>
              <a:gd name="connsiteX42" fmla="*/ 923925 w 4610891"/>
              <a:gd name="connsiteY42" fmla="*/ 3745704 h 4166389"/>
              <a:gd name="connsiteX43" fmla="*/ 681038 w 4610891"/>
              <a:gd name="connsiteY43" fmla="*/ 3633785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94644 w 4610891"/>
              <a:gd name="connsiteY41" fmla="*/ 3906835 h 4166389"/>
              <a:gd name="connsiteX42" fmla="*/ 854869 w 4610891"/>
              <a:gd name="connsiteY42" fmla="*/ 3752848 h 4166389"/>
              <a:gd name="connsiteX43" fmla="*/ 681038 w 4610891"/>
              <a:gd name="connsiteY43" fmla="*/ 3633785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94644 w 4610891"/>
              <a:gd name="connsiteY41" fmla="*/ 3906835 h 4166389"/>
              <a:gd name="connsiteX42" fmla="*/ 854869 w 4610891"/>
              <a:gd name="connsiteY42" fmla="*/ 3752848 h 4166389"/>
              <a:gd name="connsiteX43" fmla="*/ 681038 w 4610891"/>
              <a:gd name="connsiteY43" fmla="*/ 3633785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681038 w 4610891"/>
              <a:gd name="connsiteY43" fmla="*/ 3633785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62372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62372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62372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62372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361950 w 4610891"/>
              <a:gd name="connsiteY44" fmla="*/ 3552823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295275 w 4610891"/>
              <a:gd name="connsiteY45" fmla="*/ 3295647 h 4166389"/>
              <a:gd name="connsiteX46" fmla="*/ 315120 w 4610891"/>
              <a:gd name="connsiteY46" fmla="*/ 3252785 h 4166389"/>
              <a:gd name="connsiteX47" fmla="*/ 333375 w 4610891"/>
              <a:gd name="connsiteY47" fmla="*/ 3093241 h 4166389"/>
              <a:gd name="connsiteX48" fmla="*/ 238125 w 4610891"/>
              <a:gd name="connsiteY48" fmla="*/ 2852735 h 4166389"/>
              <a:gd name="connsiteX49" fmla="*/ 54769 w 4610891"/>
              <a:gd name="connsiteY49" fmla="*/ 2605085 h 4166389"/>
              <a:gd name="connsiteX50" fmla="*/ 97632 w 4610891"/>
              <a:gd name="connsiteY50" fmla="*/ 2557460 h 4166389"/>
              <a:gd name="connsiteX51" fmla="*/ 0 w 4610891"/>
              <a:gd name="connsiteY51" fmla="*/ 2043110 h 4166389"/>
              <a:gd name="connsiteX52" fmla="*/ 336547 w 4610891"/>
              <a:gd name="connsiteY52" fmla="*/ 1836733 h 4166389"/>
              <a:gd name="connsiteX53" fmla="*/ 73821 w 4610891"/>
              <a:gd name="connsiteY53" fmla="*/ 19050 h 4166389"/>
              <a:gd name="connsiteX54" fmla="*/ 326234 w 4610891"/>
              <a:gd name="connsiteY54" fmla="*/ 0 h 4166389"/>
              <a:gd name="connsiteX55" fmla="*/ 409577 w 4610891"/>
              <a:gd name="connsiteY55" fmla="*/ 61912 h 4166389"/>
              <a:gd name="connsiteX56" fmla="*/ 459584 w 4610891"/>
              <a:gd name="connsiteY56" fmla="*/ 126206 h 4166389"/>
              <a:gd name="connsiteX57" fmla="*/ 754859 w 4610891"/>
              <a:gd name="connsiteY57" fmla="*/ 269080 h 4166389"/>
              <a:gd name="connsiteX58" fmla="*/ 819152 w 4610891"/>
              <a:gd name="connsiteY58" fmla="*/ 323849 h 4166389"/>
              <a:gd name="connsiteX59" fmla="*/ 876302 w 4610891"/>
              <a:gd name="connsiteY59" fmla="*/ 366711 h 4166389"/>
              <a:gd name="connsiteX60" fmla="*/ 926309 w 4610891"/>
              <a:gd name="connsiteY60" fmla="*/ 340516 h 4166389"/>
              <a:gd name="connsiteX61" fmla="*/ 1102521 w 4610891"/>
              <a:gd name="connsiteY61" fmla="*/ 407190 h 4166389"/>
              <a:gd name="connsiteX62" fmla="*/ 1247777 w 4610891"/>
              <a:gd name="connsiteY62" fmla="*/ 573878 h 4166389"/>
              <a:gd name="connsiteX63" fmla="*/ 1309690 w 4610891"/>
              <a:gd name="connsiteY63" fmla="*/ 564353 h 4166389"/>
              <a:gd name="connsiteX64" fmla="*/ 1400177 w 4610891"/>
              <a:gd name="connsiteY64" fmla="*/ 450053 h 4166389"/>
              <a:gd name="connsiteX65" fmla="*/ 1538289 w 4610891"/>
              <a:gd name="connsiteY65" fmla="*/ 552446 h 4166389"/>
              <a:gd name="connsiteX66" fmla="*/ 1690689 w 4610891"/>
              <a:gd name="connsiteY66" fmla="*/ 521491 h 4166389"/>
              <a:gd name="connsiteX67" fmla="*/ 1816896 w 4610891"/>
              <a:gd name="connsiteY67" fmla="*/ 650079 h 4166389"/>
              <a:gd name="connsiteX68" fmla="*/ 1947860 w 4610891"/>
              <a:gd name="connsiteY68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295275 w 4610891"/>
              <a:gd name="connsiteY46" fmla="*/ 3295647 h 4166389"/>
              <a:gd name="connsiteX47" fmla="*/ 315120 w 4610891"/>
              <a:gd name="connsiteY47" fmla="*/ 3252785 h 4166389"/>
              <a:gd name="connsiteX48" fmla="*/ 333375 w 4610891"/>
              <a:gd name="connsiteY48" fmla="*/ 3093241 h 4166389"/>
              <a:gd name="connsiteX49" fmla="*/ 238125 w 4610891"/>
              <a:gd name="connsiteY49" fmla="*/ 2852735 h 4166389"/>
              <a:gd name="connsiteX50" fmla="*/ 54769 w 4610891"/>
              <a:gd name="connsiteY50" fmla="*/ 2605085 h 4166389"/>
              <a:gd name="connsiteX51" fmla="*/ 97632 w 4610891"/>
              <a:gd name="connsiteY51" fmla="*/ 2557460 h 4166389"/>
              <a:gd name="connsiteX52" fmla="*/ 0 w 4610891"/>
              <a:gd name="connsiteY52" fmla="*/ 2043110 h 4166389"/>
              <a:gd name="connsiteX53" fmla="*/ 336547 w 4610891"/>
              <a:gd name="connsiteY53" fmla="*/ 1836733 h 4166389"/>
              <a:gd name="connsiteX54" fmla="*/ 73821 w 4610891"/>
              <a:gd name="connsiteY54" fmla="*/ 19050 h 4166389"/>
              <a:gd name="connsiteX55" fmla="*/ 326234 w 4610891"/>
              <a:gd name="connsiteY55" fmla="*/ 0 h 4166389"/>
              <a:gd name="connsiteX56" fmla="*/ 409577 w 4610891"/>
              <a:gd name="connsiteY56" fmla="*/ 61912 h 4166389"/>
              <a:gd name="connsiteX57" fmla="*/ 459584 w 4610891"/>
              <a:gd name="connsiteY57" fmla="*/ 126206 h 4166389"/>
              <a:gd name="connsiteX58" fmla="*/ 754859 w 4610891"/>
              <a:gd name="connsiteY58" fmla="*/ 269080 h 4166389"/>
              <a:gd name="connsiteX59" fmla="*/ 819152 w 4610891"/>
              <a:gd name="connsiteY59" fmla="*/ 323849 h 4166389"/>
              <a:gd name="connsiteX60" fmla="*/ 876302 w 4610891"/>
              <a:gd name="connsiteY60" fmla="*/ 366711 h 4166389"/>
              <a:gd name="connsiteX61" fmla="*/ 926309 w 4610891"/>
              <a:gd name="connsiteY61" fmla="*/ 340516 h 4166389"/>
              <a:gd name="connsiteX62" fmla="*/ 1102521 w 4610891"/>
              <a:gd name="connsiteY62" fmla="*/ 407190 h 4166389"/>
              <a:gd name="connsiteX63" fmla="*/ 1247777 w 4610891"/>
              <a:gd name="connsiteY63" fmla="*/ 573878 h 4166389"/>
              <a:gd name="connsiteX64" fmla="*/ 1309690 w 4610891"/>
              <a:gd name="connsiteY64" fmla="*/ 564353 h 4166389"/>
              <a:gd name="connsiteX65" fmla="*/ 1400177 w 4610891"/>
              <a:gd name="connsiteY65" fmla="*/ 450053 h 4166389"/>
              <a:gd name="connsiteX66" fmla="*/ 1538289 w 4610891"/>
              <a:gd name="connsiteY66" fmla="*/ 552446 h 4166389"/>
              <a:gd name="connsiteX67" fmla="*/ 1690689 w 4610891"/>
              <a:gd name="connsiteY67" fmla="*/ 521491 h 4166389"/>
              <a:gd name="connsiteX68" fmla="*/ 1816896 w 4610891"/>
              <a:gd name="connsiteY68" fmla="*/ 650079 h 4166389"/>
              <a:gd name="connsiteX69" fmla="*/ 1947860 w 4610891"/>
              <a:gd name="connsiteY69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295275 w 4610891"/>
              <a:gd name="connsiteY47" fmla="*/ 3295647 h 4166389"/>
              <a:gd name="connsiteX48" fmla="*/ 315120 w 4610891"/>
              <a:gd name="connsiteY48" fmla="*/ 3252785 h 4166389"/>
              <a:gd name="connsiteX49" fmla="*/ 333375 w 4610891"/>
              <a:gd name="connsiteY49" fmla="*/ 3093241 h 4166389"/>
              <a:gd name="connsiteX50" fmla="*/ 238125 w 4610891"/>
              <a:gd name="connsiteY50" fmla="*/ 2852735 h 4166389"/>
              <a:gd name="connsiteX51" fmla="*/ 54769 w 4610891"/>
              <a:gd name="connsiteY51" fmla="*/ 2605085 h 4166389"/>
              <a:gd name="connsiteX52" fmla="*/ 97632 w 4610891"/>
              <a:gd name="connsiteY52" fmla="*/ 2557460 h 4166389"/>
              <a:gd name="connsiteX53" fmla="*/ 0 w 4610891"/>
              <a:gd name="connsiteY53" fmla="*/ 2043110 h 4166389"/>
              <a:gd name="connsiteX54" fmla="*/ 336547 w 4610891"/>
              <a:gd name="connsiteY54" fmla="*/ 1836733 h 4166389"/>
              <a:gd name="connsiteX55" fmla="*/ 73821 w 4610891"/>
              <a:gd name="connsiteY55" fmla="*/ 19050 h 4166389"/>
              <a:gd name="connsiteX56" fmla="*/ 326234 w 4610891"/>
              <a:gd name="connsiteY56" fmla="*/ 0 h 4166389"/>
              <a:gd name="connsiteX57" fmla="*/ 409577 w 4610891"/>
              <a:gd name="connsiteY57" fmla="*/ 61912 h 4166389"/>
              <a:gd name="connsiteX58" fmla="*/ 459584 w 4610891"/>
              <a:gd name="connsiteY58" fmla="*/ 126206 h 4166389"/>
              <a:gd name="connsiteX59" fmla="*/ 754859 w 4610891"/>
              <a:gd name="connsiteY59" fmla="*/ 269080 h 4166389"/>
              <a:gd name="connsiteX60" fmla="*/ 819152 w 4610891"/>
              <a:gd name="connsiteY60" fmla="*/ 323849 h 4166389"/>
              <a:gd name="connsiteX61" fmla="*/ 876302 w 4610891"/>
              <a:gd name="connsiteY61" fmla="*/ 366711 h 4166389"/>
              <a:gd name="connsiteX62" fmla="*/ 926309 w 4610891"/>
              <a:gd name="connsiteY62" fmla="*/ 340516 h 4166389"/>
              <a:gd name="connsiteX63" fmla="*/ 1102521 w 4610891"/>
              <a:gd name="connsiteY63" fmla="*/ 407190 h 4166389"/>
              <a:gd name="connsiteX64" fmla="*/ 1247777 w 4610891"/>
              <a:gd name="connsiteY64" fmla="*/ 573878 h 4166389"/>
              <a:gd name="connsiteX65" fmla="*/ 1309690 w 4610891"/>
              <a:gd name="connsiteY65" fmla="*/ 564353 h 4166389"/>
              <a:gd name="connsiteX66" fmla="*/ 1400177 w 4610891"/>
              <a:gd name="connsiteY66" fmla="*/ 450053 h 4166389"/>
              <a:gd name="connsiteX67" fmla="*/ 1538289 w 4610891"/>
              <a:gd name="connsiteY67" fmla="*/ 552446 h 4166389"/>
              <a:gd name="connsiteX68" fmla="*/ 1690689 w 4610891"/>
              <a:gd name="connsiteY68" fmla="*/ 521491 h 4166389"/>
              <a:gd name="connsiteX69" fmla="*/ 1816896 w 4610891"/>
              <a:gd name="connsiteY69" fmla="*/ 650079 h 4166389"/>
              <a:gd name="connsiteX70" fmla="*/ 1947860 w 4610891"/>
              <a:gd name="connsiteY70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295275 w 4610891"/>
              <a:gd name="connsiteY48" fmla="*/ 3295647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295275 w 4610891"/>
              <a:gd name="connsiteY48" fmla="*/ 3295647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315120 w 4610891"/>
              <a:gd name="connsiteY49" fmla="*/ 325278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333375 w 4610891"/>
              <a:gd name="connsiteY50" fmla="*/ 3093241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238125 w 4610891"/>
              <a:gd name="connsiteY51" fmla="*/ 2852735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92869 w 4610891"/>
              <a:gd name="connsiteY51" fmla="*/ 3493291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92869 w 4610891"/>
              <a:gd name="connsiteY51" fmla="*/ 3493291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47860 w 4610891"/>
              <a:gd name="connsiteY0" fmla="*/ 728657 h 4166389"/>
              <a:gd name="connsiteX1" fmla="*/ 2116934 w 4610891"/>
              <a:gd name="connsiteY1" fmla="*/ 645316 h 4166389"/>
              <a:gd name="connsiteX2" fmla="*/ 2228852 w 4610891"/>
              <a:gd name="connsiteY2" fmla="*/ 828673 h 4166389"/>
              <a:gd name="connsiteX3" fmla="*/ 2372516 w 4610891"/>
              <a:gd name="connsiteY3" fmla="*/ 918364 h 4166389"/>
              <a:gd name="connsiteX4" fmla="*/ 2397922 w 4610891"/>
              <a:gd name="connsiteY4" fmla="*/ 971547 h 4166389"/>
              <a:gd name="connsiteX5" fmla="*/ 2409827 w 4610891"/>
              <a:gd name="connsiteY5" fmla="*/ 1085848 h 4166389"/>
              <a:gd name="connsiteX6" fmla="*/ 2502696 w 4610891"/>
              <a:gd name="connsiteY6" fmla="*/ 1319210 h 4166389"/>
              <a:gd name="connsiteX7" fmla="*/ 2550321 w 4610891"/>
              <a:gd name="connsiteY7" fmla="*/ 1431129 h 4166389"/>
              <a:gd name="connsiteX8" fmla="*/ 2476502 w 4610891"/>
              <a:gd name="connsiteY8" fmla="*/ 1497804 h 4166389"/>
              <a:gd name="connsiteX9" fmla="*/ 2468560 w 4610891"/>
              <a:gd name="connsiteY9" fmla="*/ 1537490 h 4166389"/>
              <a:gd name="connsiteX10" fmla="*/ 2517772 w 4610891"/>
              <a:gd name="connsiteY10" fmla="*/ 1627184 h 4166389"/>
              <a:gd name="connsiteX11" fmla="*/ 2543177 w 4610891"/>
              <a:gd name="connsiteY11" fmla="*/ 1793079 h 4166389"/>
              <a:gd name="connsiteX12" fmla="*/ 2655091 w 4610891"/>
              <a:gd name="connsiteY12" fmla="*/ 1859750 h 4166389"/>
              <a:gd name="connsiteX13" fmla="*/ 2857502 w 4610891"/>
              <a:gd name="connsiteY13" fmla="*/ 1869279 h 4166389"/>
              <a:gd name="connsiteX14" fmla="*/ 3093246 w 4610891"/>
              <a:gd name="connsiteY14" fmla="*/ 1981198 h 4166389"/>
              <a:gd name="connsiteX15" fmla="*/ 3243266 w 4610891"/>
              <a:gd name="connsiteY15" fmla="*/ 1874041 h 4166389"/>
              <a:gd name="connsiteX16" fmla="*/ 3359946 w 4610891"/>
              <a:gd name="connsiteY16" fmla="*/ 1907379 h 4166389"/>
              <a:gd name="connsiteX17" fmla="*/ 3393284 w 4610891"/>
              <a:gd name="connsiteY17" fmla="*/ 1966910 h 4166389"/>
              <a:gd name="connsiteX18" fmla="*/ 3438527 w 4610891"/>
              <a:gd name="connsiteY18" fmla="*/ 1971673 h 4166389"/>
              <a:gd name="connsiteX19" fmla="*/ 3557590 w 4610891"/>
              <a:gd name="connsiteY19" fmla="*/ 1893091 h 4166389"/>
              <a:gd name="connsiteX20" fmla="*/ 3586165 w 4610891"/>
              <a:gd name="connsiteY20" fmla="*/ 1893091 h 4166389"/>
              <a:gd name="connsiteX21" fmla="*/ 3601241 w 4610891"/>
              <a:gd name="connsiteY21" fmla="*/ 1935951 h 4166389"/>
              <a:gd name="connsiteX22" fmla="*/ 4500565 w 4610891"/>
              <a:gd name="connsiteY22" fmla="*/ 2124073 h 4166389"/>
              <a:gd name="connsiteX23" fmla="*/ 4610891 w 4610891"/>
              <a:gd name="connsiteY23" fmla="*/ 2170108 h 4166389"/>
              <a:gd name="connsiteX24" fmla="*/ 4004466 w 4610891"/>
              <a:gd name="connsiteY24" fmla="*/ 3100383 h 4166389"/>
              <a:gd name="connsiteX25" fmla="*/ 3888584 w 4610891"/>
              <a:gd name="connsiteY25" fmla="*/ 3050379 h 4166389"/>
              <a:gd name="connsiteX26" fmla="*/ 3852865 w 4610891"/>
              <a:gd name="connsiteY26" fmla="*/ 3128960 h 4166389"/>
              <a:gd name="connsiteX27" fmla="*/ 3548065 w 4610891"/>
              <a:gd name="connsiteY27" fmla="*/ 3221829 h 4166389"/>
              <a:gd name="connsiteX28" fmla="*/ 3255171 w 4610891"/>
              <a:gd name="connsiteY28" fmla="*/ 3205160 h 4166389"/>
              <a:gd name="connsiteX29" fmla="*/ 3148015 w 4610891"/>
              <a:gd name="connsiteY29" fmla="*/ 3243260 h 4166389"/>
              <a:gd name="connsiteX30" fmla="*/ 3212309 w 4610891"/>
              <a:gd name="connsiteY30" fmla="*/ 3312316 h 4166389"/>
              <a:gd name="connsiteX31" fmla="*/ 2909890 w 4610891"/>
              <a:gd name="connsiteY31" fmla="*/ 3595685 h 4166389"/>
              <a:gd name="connsiteX32" fmla="*/ 2919415 w 4610891"/>
              <a:gd name="connsiteY32" fmla="*/ 3614735 h 4166389"/>
              <a:gd name="connsiteX33" fmla="*/ 2867027 w 4610891"/>
              <a:gd name="connsiteY33" fmla="*/ 3690935 h 4166389"/>
              <a:gd name="connsiteX34" fmla="*/ 2843215 w 4610891"/>
              <a:gd name="connsiteY34" fmla="*/ 3688554 h 4166389"/>
              <a:gd name="connsiteX35" fmla="*/ 2721768 w 4610891"/>
              <a:gd name="connsiteY35" fmla="*/ 3809997 h 4166389"/>
              <a:gd name="connsiteX36" fmla="*/ 2584449 w 4610891"/>
              <a:gd name="connsiteY36" fmla="*/ 4166389 h 4166389"/>
              <a:gd name="connsiteX37" fmla="*/ 2393156 w 4610891"/>
              <a:gd name="connsiteY37" fmla="*/ 4112416 h 4166389"/>
              <a:gd name="connsiteX38" fmla="*/ 2324102 w 4610891"/>
              <a:gd name="connsiteY38" fmla="*/ 4100512 h 4166389"/>
              <a:gd name="connsiteX39" fmla="*/ 1864521 w 4610891"/>
              <a:gd name="connsiteY39" fmla="*/ 3971925 h 4166389"/>
              <a:gd name="connsiteX40" fmla="*/ 1821659 w 4610891"/>
              <a:gd name="connsiteY40" fmla="*/ 3952875 h 4166389"/>
              <a:gd name="connsiteX41" fmla="*/ 1577975 w 4610891"/>
              <a:gd name="connsiteY41" fmla="*/ 3906835 h 4166389"/>
              <a:gd name="connsiteX42" fmla="*/ 854869 w 4610891"/>
              <a:gd name="connsiteY42" fmla="*/ 3752848 h 4166389"/>
              <a:gd name="connsiteX43" fmla="*/ 707232 w 4610891"/>
              <a:gd name="connsiteY43" fmla="*/ 3755228 h 4166389"/>
              <a:gd name="connsiteX44" fmla="*/ 607219 w 4610891"/>
              <a:gd name="connsiteY44" fmla="*/ 3807617 h 4166389"/>
              <a:gd name="connsiteX45" fmla="*/ 528640 w 4610891"/>
              <a:gd name="connsiteY45" fmla="*/ 3788568 h 4166389"/>
              <a:gd name="connsiteX46" fmla="*/ 504827 w 4610891"/>
              <a:gd name="connsiteY46" fmla="*/ 3748087 h 4166389"/>
              <a:gd name="connsiteX47" fmla="*/ 459584 w 4610891"/>
              <a:gd name="connsiteY47" fmla="*/ 3726656 h 4166389"/>
              <a:gd name="connsiteX48" fmla="*/ 342900 w 4610891"/>
              <a:gd name="connsiteY48" fmla="*/ 3736178 h 4166389"/>
              <a:gd name="connsiteX49" fmla="*/ 248445 w 4610891"/>
              <a:gd name="connsiteY49" fmla="*/ 3690935 h 4166389"/>
              <a:gd name="connsiteX50" fmla="*/ 147638 w 4610891"/>
              <a:gd name="connsiteY50" fmla="*/ 3586159 h 4166389"/>
              <a:gd name="connsiteX51" fmla="*/ 92869 w 4610891"/>
              <a:gd name="connsiteY51" fmla="*/ 3493291 h 4166389"/>
              <a:gd name="connsiteX52" fmla="*/ 54769 w 4610891"/>
              <a:gd name="connsiteY52" fmla="*/ 2605085 h 4166389"/>
              <a:gd name="connsiteX53" fmla="*/ 97632 w 4610891"/>
              <a:gd name="connsiteY53" fmla="*/ 2557460 h 4166389"/>
              <a:gd name="connsiteX54" fmla="*/ 0 w 4610891"/>
              <a:gd name="connsiteY54" fmla="*/ 2043110 h 4166389"/>
              <a:gd name="connsiteX55" fmla="*/ 336547 w 4610891"/>
              <a:gd name="connsiteY55" fmla="*/ 1836733 h 4166389"/>
              <a:gd name="connsiteX56" fmla="*/ 73821 w 4610891"/>
              <a:gd name="connsiteY56" fmla="*/ 19050 h 4166389"/>
              <a:gd name="connsiteX57" fmla="*/ 326234 w 4610891"/>
              <a:gd name="connsiteY57" fmla="*/ 0 h 4166389"/>
              <a:gd name="connsiteX58" fmla="*/ 409577 w 4610891"/>
              <a:gd name="connsiteY58" fmla="*/ 61912 h 4166389"/>
              <a:gd name="connsiteX59" fmla="*/ 459584 w 4610891"/>
              <a:gd name="connsiteY59" fmla="*/ 126206 h 4166389"/>
              <a:gd name="connsiteX60" fmla="*/ 754859 w 4610891"/>
              <a:gd name="connsiteY60" fmla="*/ 269080 h 4166389"/>
              <a:gd name="connsiteX61" fmla="*/ 819152 w 4610891"/>
              <a:gd name="connsiteY61" fmla="*/ 323849 h 4166389"/>
              <a:gd name="connsiteX62" fmla="*/ 876302 w 4610891"/>
              <a:gd name="connsiteY62" fmla="*/ 366711 h 4166389"/>
              <a:gd name="connsiteX63" fmla="*/ 926309 w 4610891"/>
              <a:gd name="connsiteY63" fmla="*/ 340516 h 4166389"/>
              <a:gd name="connsiteX64" fmla="*/ 1102521 w 4610891"/>
              <a:gd name="connsiteY64" fmla="*/ 407190 h 4166389"/>
              <a:gd name="connsiteX65" fmla="*/ 1247777 w 4610891"/>
              <a:gd name="connsiteY65" fmla="*/ 573878 h 4166389"/>
              <a:gd name="connsiteX66" fmla="*/ 1309690 w 4610891"/>
              <a:gd name="connsiteY66" fmla="*/ 564353 h 4166389"/>
              <a:gd name="connsiteX67" fmla="*/ 1400177 w 4610891"/>
              <a:gd name="connsiteY67" fmla="*/ 450053 h 4166389"/>
              <a:gd name="connsiteX68" fmla="*/ 1538289 w 4610891"/>
              <a:gd name="connsiteY68" fmla="*/ 552446 h 4166389"/>
              <a:gd name="connsiteX69" fmla="*/ 1690689 w 4610891"/>
              <a:gd name="connsiteY69" fmla="*/ 521491 h 4166389"/>
              <a:gd name="connsiteX70" fmla="*/ 1816896 w 4610891"/>
              <a:gd name="connsiteY70" fmla="*/ 650079 h 4166389"/>
              <a:gd name="connsiteX71" fmla="*/ 1947860 w 4610891"/>
              <a:gd name="connsiteY71" fmla="*/ 728657 h 4166389"/>
              <a:gd name="connsiteX0" fmla="*/ 1959766 w 4622797"/>
              <a:gd name="connsiteY0" fmla="*/ 728657 h 4166389"/>
              <a:gd name="connsiteX1" fmla="*/ 2128840 w 4622797"/>
              <a:gd name="connsiteY1" fmla="*/ 645316 h 4166389"/>
              <a:gd name="connsiteX2" fmla="*/ 2240758 w 4622797"/>
              <a:gd name="connsiteY2" fmla="*/ 828673 h 4166389"/>
              <a:gd name="connsiteX3" fmla="*/ 2384422 w 4622797"/>
              <a:gd name="connsiteY3" fmla="*/ 918364 h 4166389"/>
              <a:gd name="connsiteX4" fmla="*/ 2409828 w 4622797"/>
              <a:gd name="connsiteY4" fmla="*/ 971547 h 4166389"/>
              <a:gd name="connsiteX5" fmla="*/ 2421733 w 4622797"/>
              <a:gd name="connsiteY5" fmla="*/ 1085848 h 4166389"/>
              <a:gd name="connsiteX6" fmla="*/ 2514602 w 4622797"/>
              <a:gd name="connsiteY6" fmla="*/ 1319210 h 4166389"/>
              <a:gd name="connsiteX7" fmla="*/ 2562227 w 4622797"/>
              <a:gd name="connsiteY7" fmla="*/ 1431129 h 4166389"/>
              <a:gd name="connsiteX8" fmla="*/ 2488408 w 4622797"/>
              <a:gd name="connsiteY8" fmla="*/ 1497804 h 4166389"/>
              <a:gd name="connsiteX9" fmla="*/ 2480466 w 4622797"/>
              <a:gd name="connsiteY9" fmla="*/ 1537490 h 4166389"/>
              <a:gd name="connsiteX10" fmla="*/ 2529678 w 4622797"/>
              <a:gd name="connsiteY10" fmla="*/ 1627184 h 4166389"/>
              <a:gd name="connsiteX11" fmla="*/ 2555083 w 4622797"/>
              <a:gd name="connsiteY11" fmla="*/ 1793079 h 4166389"/>
              <a:gd name="connsiteX12" fmla="*/ 2666997 w 4622797"/>
              <a:gd name="connsiteY12" fmla="*/ 1859750 h 4166389"/>
              <a:gd name="connsiteX13" fmla="*/ 2869408 w 4622797"/>
              <a:gd name="connsiteY13" fmla="*/ 1869279 h 4166389"/>
              <a:gd name="connsiteX14" fmla="*/ 3105152 w 4622797"/>
              <a:gd name="connsiteY14" fmla="*/ 1981198 h 4166389"/>
              <a:gd name="connsiteX15" fmla="*/ 3255172 w 4622797"/>
              <a:gd name="connsiteY15" fmla="*/ 1874041 h 4166389"/>
              <a:gd name="connsiteX16" fmla="*/ 3371852 w 4622797"/>
              <a:gd name="connsiteY16" fmla="*/ 1907379 h 4166389"/>
              <a:gd name="connsiteX17" fmla="*/ 3405190 w 4622797"/>
              <a:gd name="connsiteY17" fmla="*/ 1966910 h 4166389"/>
              <a:gd name="connsiteX18" fmla="*/ 3450433 w 4622797"/>
              <a:gd name="connsiteY18" fmla="*/ 1971673 h 4166389"/>
              <a:gd name="connsiteX19" fmla="*/ 3569496 w 4622797"/>
              <a:gd name="connsiteY19" fmla="*/ 1893091 h 4166389"/>
              <a:gd name="connsiteX20" fmla="*/ 3598071 w 4622797"/>
              <a:gd name="connsiteY20" fmla="*/ 1893091 h 4166389"/>
              <a:gd name="connsiteX21" fmla="*/ 3613147 w 4622797"/>
              <a:gd name="connsiteY21" fmla="*/ 1935951 h 4166389"/>
              <a:gd name="connsiteX22" fmla="*/ 4512471 w 4622797"/>
              <a:gd name="connsiteY22" fmla="*/ 2124073 h 4166389"/>
              <a:gd name="connsiteX23" fmla="*/ 4622797 w 4622797"/>
              <a:gd name="connsiteY23" fmla="*/ 2170108 h 4166389"/>
              <a:gd name="connsiteX24" fmla="*/ 4016372 w 4622797"/>
              <a:gd name="connsiteY24" fmla="*/ 3100383 h 4166389"/>
              <a:gd name="connsiteX25" fmla="*/ 3900490 w 4622797"/>
              <a:gd name="connsiteY25" fmla="*/ 3050379 h 4166389"/>
              <a:gd name="connsiteX26" fmla="*/ 3864771 w 4622797"/>
              <a:gd name="connsiteY26" fmla="*/ 3128960 h 4166389"/>
              <a:gd name="connsiteX27" fmla="*/ 3559971 w 4622797"/>
              <a:gd name="connsiteY27" fmla="*/ 3221829 h 4166389"/>
              <a:gd name="connsiteX28" fmla="*/ 3267077 w 4622797"/>
              <a:gd name="connsiteY28" fmla="*/ 3205160 h 4166389"/>
              <a:gd name="connsiteX29" fmla="*/ 3159921 w 4622797"/>
              <a:gd name="connsiteY29" fmla="*/ 3243260 h 4166389"/>
              <a:gd name="connsiteX30" fmla="*/ 3224215 w 4622797"/>
              <a:gd name="connsiteY30" fmla="*/ 3312316 h 4166389"/>
              <a:gd name="connsiteX31" fmla="*/ 2921796 w 4622797"/>
              <a:gd name="connsiteY31" fmla="*/ 3595685 h 4166389"/>
              <a:gd name="connsiteX32" fmla="*/ 2931321 w 4622797"/>
              <a:gd name="connsiteY32" fmla="*/ 3614735 h 4166389"/>
              <a:gd name="connsiteX33" fmla="*/ 2878933 w 4622797"/>
              <a:gd name="connsiteY33" fmla="*/ 3690935 h 4166389"/>
              <a:gd name="connsiteX34" fmla="*/ 2855121 w 4622797"/>
              <a:gd name="connsiteY34" fmla="*/ 3688554 h 4166389"/>
              <a:gd name="connsiteX35" fmla="*/ 2733674 w 4622797"/>
              <a:gd name="connsiteY35" fmla="*/ 3809997 h 4166389"/>
              <a:gd name="connsiteX36" fmla="*/ 2596355 w 4622797"/>
              <a:gd name="connsiteY36" fmla="*/ 4166389 h 4166389"/>
              <a:gd name="connsiteX37" fmla="*/ 2405062 w 4622797"/>
              <a:gd name="connsiteY37" fmla="*/ 4112416 h 4166389"/>
              <a:gd name="connsiteX38" fmla="*/ 2336008 w 4622797"/>
              <a:gd name="connsiteY38" fmla="*/ 4100512 h 4166389"/>
              <a:gd name="connsiteX39" fmla="*/ 1876427 w 4622797"/>
              <a:gd name="connsiteY39" fmla="*/ 3971925 h 4166389"/>
              <a:gd name="connsiteX40" fmla="*/ 1833565 w 4622797"/>
              <a:gd name="connsiteY40" fmla="*/ 3952875 h 4166389"/>
              <a:gd name="connsiteX41" fmla="*/ 1589881 w 4622797"/>
              <a:gd name="connsiteY41" fmla="*/ 3906835 h 4166389"/>
              <a:gd name="connsiteX42" fmla="*/ 866775 w 4622797"/>
              <a:gd name="connsiteY42" fmla="*/ 3752848 h 4166389"/>
              <a:gd name="connsiteX43" fmla="*/ 719138 w 4622797"/>
              <a:gd name="connsiteY43" fmla="*/ 3755228 h 4166389"/>
              <a:gd name="connsiteX44" fmla="*/ 619125 w 4622797"/>
              <a:gd name="connsiteY44" fmla="*/ 3807617 h 4166389"/>
              <a:gd name="connsiteX45" fmla="*/ 540546 w 4622797"/>
              <a:gd name="connsiteY45" fmla="*/ 3788568 h 4166389"/>
              <a:gd name="connsiteX46" fmla="*/ 516733 w 4622797"/>
              <a:gd name="connsiteY46" fmla="*/ 3748087 h 4166389"/>
              <a:gd name="connsiteX47" fmla="*/ 471490 w 4622797"/>
              <a:gd name="connsiteY47" fmla="*/ 3726656 h 4166389"/>
              <a:gd name="connsiteX48" fmla="*/ 354806 w 4622797"/>
              <a:gd name="connsiteY48" fmla="*/ 3736178 h 4166389"/>
              <a:gd name="connsiteX49" fmla="*/ 260351 w 4622797"/>
              <a:gd name="connsiteY49" fmla="*/ 3690935 h 4166389"/>
              <a:gd name="connsiteX50" fmla="*/ 159544 w 4622797"/>
              <a:gd name="connsiteY50" fmla="*/ 3586159 h 4166389"/>
              <a:gd name="connsiteX51" fmla="*/ 104775 w 4622797"/>
              <a:gd name="connsiteY51" fmla="*/ 3493291 h 4166389"/>
              <a:gd name="connsiteX52" fmla="*/ 0 w 4622797"/>
              <a:gd name="connsiteY52" fmla="*/ 3276598 h 4166389"/>
              <a:gd name="connsiteX53" fmla="*/ 109538 w 4622797"/>
              <a:gd name="connsiteY53" fmla="*/ 2557460 h 4166389"/>
              <a:gd name="connsiteX54" fmla="*/ 11906 w 4622797"/>
              <a:gd name="connsiteY54" fmla="*/ 2043110 h 4166389"/>
              <a:gd name="connsiteX55" fmla="*/ 348453 w 4622797"/>
              <a:gd name="connsiteY55" fmla="*/ 1836733 h 4166389"/>
              <a:gd name="connsiteX56" fmla="*/ 85727 w 4622797"/>
              <a:gd name="connsiteY56" fmla="*/ 19050 h 4166389"/>
              <a:gd name="connsiteX57" fmla="*/ 338140 w 4622797"/>
              <a:gd name="connsiteY57" fmla="*/ 0 h 4166389"/>
              <a:gd name="connsiteX58" fmla="*/ 421483 w 4622797"/>
              <a:gd name="connsiteY58" fmla="*/ 61912 h 4166389"/>
              <a:gd name="connsiteX59" fmla="*/ 471490 w 4622797"/>
              <a:gd name="connsiteY59" fmla="*/ 126206 h 4166389"/>
              <a:gd name="connsiteX60" fmla="*/ 766765 w 4622797"/>
              <a:gd name="connsiteY60" fmla="*/ 269080 h 4166389"/>
              <a:gd name="connsiteX61" fmla="*/ 831058 w 4622797"/>
              <a:gd name="connsiteY61" fmla="*/ 323849 h 4166389"/>
              <a:gd name="connsiteX62" fmla="*/ 888208 w 4622797"/>
              <a:gd name="connsiteY62" fmla="*/ 366711 h 4166389"/>
              <a:gd name="connsiteX63" fmla="*/ 938215 w 4622797"/>
              <a:gd name="connsiteY63" fmla="*/ 340516 h 4166389"/>
              <a:gd name="connsiteX64" fmla="*/ 1114427 w 4622797"/>
              <a:gd name="connsiteY64" fmla="*/ 407190 h 4166389"/>
              <a:gd name="connsiteX65" fmla="*/ 1259683 w 4622797"/>
              <a:gd name="connsiteY65" fmla="*/ 573878 h 4166389"/>
              <a:gd name="connsiteX66" fmla="*/ 1321596 w 4622797"/>
              <a:gd name="connsiteY66" fmla="*/ 564353 h 4166389"/>
              <a:gd name="connsiteX67" fmla="*/ 1412083 w 4622797"/>
              <a:gd name="connsiteY67" fmla="*/ 450053 h 4166389"/>
              <a:gd name="connsiteX68" fmla="*/ 1550195 w 4622797"/>
              <a:gd name="connsiteY68" fmla="*/ 552446 h 4166389"/>
              <a:gd name="connsiteX69" fmla="*/ 1702595 w 4622797"/>
              <a:gd name="connsiteY69" fmla="*/ 521491 h 4166389"/>
              <a:gd name="connsiteX70" fmla="*/ 1828802 w 4622797"/>
              <a:gd name="connsiteY70" fmla="*/ 650079 h 4166389"/>
              <a:gd name="connsiteX71" fmla="*/ 1959766 w 4622797"/>
              <a:gd name="connsiteY71" fmla="*/ 728657 h 4166389"/>
              <a:gd name="connsiteX0" fmla="*/ 1959766 w 4622797"/>
              <a:gd name="connsiteY0" fmla="*/ 728657 h 4166389"/>
              <a:gd name="connsiteX1" fmla="*/ 2128840 w 4622797"/>
              <a:gd name="connsiteY1" fmla="*/ 645316 h 4166389"/>
              <a:gd name="connsiteX2" fmla="*/ 2240758 w 4622797"/>
              <a:gd name="connsiteY2" fmla="*/ 828673 h 4166389"/>
              <a:gd name="connsiteX3" fmla="*/ 2384422 w 4622797"/>
              <a:gd name="connsiteY3" fmla="*/ 918364 h 4166389"/>
              <a:gd name="connsiteX4" fmla="*/ 2409828 w 4622797"/>
              <a:gd name="connsiteY4" fmla="*/ 971547 h 4166389"/>
              <a:gd name="connsiteX5" fmla="*/ 2421733 w 4622797"/>
              <a:gd name="connsiteY5" fmla="*/ 1085848 h 4166389"/>
              <a:gd name="connsiteX6" fmla="*/ 2514602 w 4622797"/>
              <a:gd name="connsiteY6" fmla="*/ 1319210 h 4166389"/>
              <a:gd name="connsiteX7" fmla="*/ 2562227 w 4622797"/>
              <a:gd name="connsiteY7" fmla="*/ 1431129 h 4166389"/>
              <a:gd name="connsiteX8" fmla="*/ 2488408 w 4622797"/>
              <a:gd name="connsiteY8" fmla="*/ 1497804 h 4166389"/>
              <a:gd name="connsiteX9" fmla="*/ 2480466 w 4622797"/>
              <a:gd name="connsiteY9" fmla="*/ 1537490 h 4166389"/>
              <a:gd name="connsiteX10" fmla="*/ 2529678 w 4622797"/>
              <a:gd name="connsiteY10" fmla="*/ 1627184 h 4166389"/>
              <a:gd name="connsiteX11" fmla="*/ 2555083 w 4622797"/>
              <a:gd name="connsiteY11" fmla="*/ 1793079 h 4166389"/>
              <a:gd name="connsiteX12" fmla="*/ 2666997 w 4622797"/>
              <a:gd name="connsiteY12" fmla="*/ 1859750 h 4166389"/>
              <a:gd name="connsiteX13" fmla="*/ 2869408 w 4622797"/>
              <a:gd name="connsiteY13" fmla="*/ 1869279 h 4166389"/>
              <a:gd name="connsiteX14" fmla="*/ 3105152 w 4622797"/>
              <a:gd name="connsiteY14" fmla="*/ 1981198 h 4166389"/>
              <a:gd name="connsiteX15" fmla="*/ 3255172 w 4622797"/>
              <a:gd name="connsiteY15" fmla="*/ 1874041 h 4166389"/>
              <a:gd name="connsiteX16" fmla="*/ 3371852 w 4622797"/>
              <a:gd name="connsiteY16" fmla="*/ 1907379 h 4166389"/>
              <a:gd name="connsiteX17" fmla="*/ 3405190 w 4622797"/>
              <a:gd name="connsiteY17" fmla="*/ 1966910 h 4166389"/>
              <a:gd name="connsiteX18" fmla="*/ 3450433 w 4622797"/>
              <a:gd name="connsiteY18" fmla="*/ 1971673 h 4166389"/>
              <a:gd name="connsiteX19" fmla="*/ 3569496 w 4622797"/>
              <a:gd name="connsiteY19" fmla="*/ 1893091 h 4166389"/>
              <a:gd name="connsiteX20" fmla="*/ 3598071 w 4622797"/>
              <a:gd name="connsiteY20" fmla="*/ 1893091 h 4166389"/>
              <a:gd name="connsiteX21" fmla="*/ 3613147 w 4622797"/>
              <a:gd name="connsiteY21" fmla="*/ 1935951 h 4166389"/>
              <a:gd name="connsiteX22" fmla="*/ 4512471 w 4622797"/>
              <a:gd name="connsiteY22" fmla="*/ 2124073 h 4166389"/>
              <a:gd name="connsiteX23" fmla="*/ 4622797 w 4622797"/>
              <a:gd name="connsiteY23" fmla="*/ 2170108 h 4166389"/>
              <a:gd name="connsiteX24" fmla="*/ 4016372 w 4622797"/>
              <a:gd name="connsiteY24" fmla="*/ 3100383 h 4166389"/>
              <a:gd name="connsiteX25" fmla="*/ 3900490 w 4622797"/>
              <a:gd name="connsiteY25" fmla="*/ 3050379 h 4166389"/>
              <a:gd name="connsiteX26" fmla="*/ 3864771 w 4622797"/>
              <a:gd name="connsiteY26" fmla="*/ 3128960 h 4166389"/>
              <a:gd name="connsiteX27" fmla="*/ 3559971 w 4622797"/>
              <a:gd name="connsiteY27" fmla="*/ 3221829 h 4166389"/>
              <a:gd name="connsiteX28" fmla="*/ 3267077 w 4622797"/>
              <a:gd name="connsiteY28" fmla="*/ 3205160 h 4166389"/>
              <a:gd name="connsiteX29" fmla="*/ 3159921 w 4622797"/>
              <a:gd name="connsiteY29" fmla="*/ 3243260 h 4166389"/>
              <a:gd name="connsiteX30" fmla="*/ 3224215 w 4622797"/>
              <a:gd name="connsiteY30" fmla="*/ 3312316 h 4166389"/>
              <a:gd name="connsiteX31" fmla="*/ 2921796 w 4622797"/>
              <a:gd name="connsiteY31" fmla="*/ 3595685 h 4166389"/>
              <a:gd name="connsiteX32" fmla="*/ 2931321 w 4622797"/>
              <a:gd name="connsiteY32" fmla="*/ 3614735 h 4166389"/>
              <a:gd name="connsiteX33" fmla="*/ 2878933 w 4622797"/>
              <a:gd name="connsiteY33" fmla="*/ 3690935 h 4166389"/>
              <a:gd name="connsiteX34" fmla="*/ 2855121 w 4622797"/>
              <a:gd name="connsiteY34" fmla="*/ 3688554 h 4166389"/>
              <a:gd name="connsiteX35" fmla="*/ 2733674 w 4622797"/>
              <a:gd name="connsiteY35" fmla="*/ 3809997 h 4166389"/>
              <a:gd name="connsiteX36" fmla="*/ 2596355 w 4622797"/>
              <a:gd name="connsiteY36" fmla="*/ 4166389 h 4166389"/>
              <a:gd name="connsiteX37" fmla="*/ 2405062 w 4622797"/>
              <a:gd name="connsiteY37" fmla="*/ 4112416 h 4166389"/>
              <a:gd name="connsiteX38" fmla="*/ 2336008 w 4622797"/>
              <a:gd name="connsiteY38" fmla="*/ 4100512 h 4166389"/>
              <a:gd name="connsiteX39" fmla="*/ 1876427 w 4622797"/>
              <a:gd name="connsiteY39" fmla="*/ 3971925 h 4166389"/>
              <a:gd name="connsiteX40" fmla="*/ 1833565 w 4622797"/>
              <a:gd name="connsiteY40" fmla="*/ 3952875 h 4166389"/>
              <a:gd name="connsiteX41" fmla="*/ 1589881 w 4622797"/>
              <a:gd name="connsiteY41" fmla="*/ 3906835 h 4166389"/>
              <a:gd name="connsiteX42" fmla="*/ 866775 w 4622797"/>
              <a:gd name="connsiteY42" fmla="*/ 3752848 h 4166389"/>
              <a:gd name="connsiteX43" fmla="*/ 719138 w 4622797"/>
              <a:gd name="connsiteY43" fmla="*/ 3755228 h 4166389"/>
              <a:gd name="connsiteX44" fmla="*/ 619125 w 4622797"/>
              <a:gd name="connsiteY44" fmla="*/ 3807617 h 4166389"/>
              <a:gd name="connsiteX45" fmla="*/ 540546 w 4622797"/>
              <a:gd name="connsiteY45" fmla="*/ 3788568 h 4166389"/>
              <a:gd name="connsiteX46" fmla="*/ 516733 w 4622797"/>
              <a:gd name="connsiteY46" fmla="*/ 3748087 h 4166389"/>
              <a:gd name="connsiteX47" fmla="*/ 471490 w 4622797"/>
              <a:gd name="connsiteY47" fmla="*/ 3726656 h 4166389"/>
              <a:gd name="connsiteX48" fmla="*/ 354806 w 4622797"/>
              <a:gd name="connsiteY48" fmla="*/ 3736178 h 4166389"/>
              <a:gd name="connsiteX49" fmla="*/ 260351 w 4622797"/>
              <a:gd name="connsiteY49" fmla="*/ 3690935 h 4166389"/>
              <a:gd name="connsiteX50" fmla="*/ 159544 w 4622797"/>
              <a:gd name="connsiteY50" fmla="*/ 3586159 h 4166389"/>
              <a:gd name="connsiteX51" fmla="*/ 104775 w 4622797"/>
              <a:gd name="connsiteY51" fmla="*/ 3493291 h 4166389"/>
              <a:gd name="connsiteX52" fmla="*/ 0 w 4622797"/>
              <a:gd name="connsiteY52" fmla="*/ 3276598 h 4166389"/>
              <a:gd name="connsiteX53" fmla="*/ 109538 w 4622797"/>
              <a:gd name="connsiteY53" fmla="*/ 2557460 h 4166389"/>
              <a:gd name="connsiteX54" fmla="*/ 11906 w 4622797"/>
              <a:gd name="connsiteY54" fmla="*/ 2043110 h 4166389"/>
              <a:gd name="connsiteX55" fmla="*/ 348453 w 4622797"/>
              <a:gd name="connsiteY55" fmla="*/ 1836733 h 4166389"/>
              <a:gd name="connsiteX56" fmla="*/ 85727 w 4622797"/>
              <a:gd name="connsiteY56" fmla="*/ 19050 h 4166389"/>
              <a:gd name="connsiteX57" fmla="*/ 338140 w 4622797"/>
              <a:gd name="connsiteY57" fmla="*/ 0 h 4166389"/>
              <a:gd name="connsiteX58" fmla="*/ 421483 w 4622797"/>
              <a:gd name="connsiteY58" fmla="*/ 61912 h 4166389"/>
              <a:gd name="connsiteX59" fmla="*/ 471490 w 4622797"/>
              <a:gd name="connsiteY59" fmla="*/ 126206 h 4166389"/>
              <a:gd name="connsiteX60" fmla="*/ 766765 w 4622797"/>
              <a:gd name="connsiteY60" fmla="*/ 269080 h 4166389"/>
              <a:gd name="connsiteX61" fmla="*/ 831058 w 4622797"/>
              <a:gd name="connsiteY61" fmla="*/ 323849 h 4166389"/>
              <a:gd name="connsiteX62" fmla="*/ 888208 w 4622797"/>
              <a:gd name="connsiteY62" fmla="*/ 366711 h 4166389"/>
              <a:gd name="connsiteX63" fmla="*/ 938215 w 4622797"/>
              <a:gd name="connsiteY63" fmla="*/ 340516 h 4166389"/>
              <a:gd name="connsiteX64" fmla="*/ 1114427 w 4622797"/>
              <a:gd name="connsiteY64" fmla="*/ 407190 h 4166389"/>
              <a:gd name="connsiteX65" fmla="*/ 1259683 w 4622797"/>
              <a:gd name="connsiteY65" fmla="*/ 573878 h 4166389"/>
              <a:gd name="connsiteX66" fmla="*/ 1321596 w 4622797"/>
              <a:gd name="connsiteY66" fmla="*/ 564353 h 4166389"/>
              <a:gd name="connsiteX67" fmla="*/ 1412083 w 4622797"/>
              <a:gd name="connsiteY67" fmla="*/ 450053 h 4166389"/>
              <a:gd name="connsiteX68" fmla="*/ 1550195 w 4622797"/>
              <a:gd name="connsiteY68" fmla="*/ 552446 h 4166389"/>
              <a:gd name="connsiteX69" fmla="*/ 1702595 w 4622797"/>
              <a:gd name="connsiteY69" fmla="*/ 521491 h 4166389"/>
              <a:gd name="connsiteX70" fmla="*/ 1828802 w 4622797"/>
              <a:gd name="connsiteY70" fmla="*/ 650079 h 4166389"/>
              <a:gd name="connsiteX71" fmla="*/ 1959766 w 4622797"/>
              <a:gd name="connsiteY71" fmla="*/ 728657 h 4166389"/>
              <a:gd name="connsiteX0" fmla="*/ 1959766 w 4622797"/>
              <a:gd name="connsiteY0" fmla="*/ 728657 h 4166389"/>
              <a:gd name="connsiteX1" fmla="*/ 2128840 w 4622797"/>
              <a:gd name="connsiteY1" fmla="*/ 645316 h 4166389"/>
              <a:gd name="connsiteX2" fmla="*/ 2240758 w 4622797"/>
              <a:gd name="connsiteY2" fmla="*/ 828673 h 4166389"/>
              <a:gd name="connsiteX3" fmla="*/ 2384422 w 4622797"/>
              <a:gd name="connsiteY3" fmla="*/ 918364 h 4166389"/>
              <a:gd name="connsiteX4" fmla="*/ 2409828 w 4622797"/>
              <a:gd name="connsiteY4" fmla="*/ 971547 h 4166389"/>
              <a:gd name="connsiteX5" fmla="*/ 2421733 w 4622797"/>
              <a:gd name="connsiteY5" fmla="*/ 1085848 h 4166389"/>
              <a:gd name="connsiteX6" fmla="*/ 2514602 w 4622797"/>
              <a:gd name="connsiteY6" fmla="*/ 1319210 h 4166389"/>
              <a:gd name="connsiteX7" fmla="*/ 2562227 w 4622797"/>
              <a:gd name="connsiteY7" fmla="*/ 1431129 h 4166389"/>
              <a:gd name="connsiteX8" fmla="*/ 2488408 w 4622797"/>
              <a:gd name="connsiteY8" fmla="*/ 1497804 h 4166389"/>
              <a:gd name="connsiteX9" fmla="*/ 2480466 w 4622797"/>
              <a:gd name="connsiteY9" fmla="*/ 1537490 h 4166389"/>
              <a:gd name="connsiteX10" fmla="*/ 2529678 w 4622797"/>
              <a:gd name="connsiteY10" fmla="*/ 1627184 h 4166389"/>
              <a:gd name="connsiteX11" fmla="*/ 2555083 w 4622797"/>
              <a:gd name="connsiteY11" fmla="*/ 1793079 h 4166389"/>
              <a:gd name="connsiteX12" fmla="*/ 2666997 w 4622797"/>
              <a:gd name="connsiteY12" fmla="*/ 1859750 h 4166389"/>
              <a:gd name="connsiteX13" fmla="*/ 2869408 w 4622797"/>
              <a:gd name="connsiteY13" fmla="*/ 1869279 h 4166389"/>
              <a:gd name="connsiteX14" fmla="*/ 3105152 w 4622797"/>
              <a:gd name="connsiteY14" fmla="*/ 1981198 h 4166389"/>
              <a:gd name="connsiteX15" fmla="*/ 3255172 w 4622797"/>
              <a:gd name="connsiteY15" fmla="*/ 1874041 h 4166389"/>
              <a:gd name="connsiteX16" fmla="*/ 3371852 w 4622797"/>
              <a:gd name="connsiteY16" fmla="*/ 1907379 h 4166389"/>
              <a:gd name="connsiteX17" fmla="*/ 3405190 w 4622797"/>
              <a:gd name="connsiteY17" fmla="*/ 1966910 h 4166389"/>
              <a:gd name="connsiteX18" fmla="*/ 3450433 w 4622797"/>
              <a:gd name="connsiteY18" fmla="*/ 1971673 h 4166389"/>
              <a:gd name="connsiteX19" fmla="*/ 3569496 w 4622797"/>
              <a:gd name="connsiteY19" fmla="*/ 1893091 h 4166389"/>
              <a:gd name="connsiteX20" fmla="*/ 3598071 w 4622797"/>
              <a:gd name="connsiteY20" fmla="*/ 1893091 h 4166389"/>
              <a:gd name="connsiteX21" fmla="*/ 3613147 w 4622797"/>
              <a:gd name="connsiteY21" fmla="*/ 1935951 h 4166389"/>
              <a:gd name="connsiteX22" fmla="*/ 4512471 w 4622797"/>
              <a:gd name="connsiteY22" fmla="*/ 2124073 h 4166389"/>
              <a:gd name="connsiteX23" fmla="*/ 4622797 w 4622797"/>
              <a:gd name="connsiteY23" fmla="*/ 2170108 h 4166389"/>
              <a:gd name="connsiteX24" fmla="*/ 4016372 w 4622797"/>
              <a:gd name="connsiteY24" fmla="*/ 3100383 h 4166389"/>
              <a:gd name="connsiteX25" fmla="*/ 3900490 w 4622797"/>
              <a:gd name="connsiteY25" fmla="*/ 3050379 h 4166389"/>
              <a:gd name="connsiteX26" fmla="*/ 3864771 w 4622797"/>
              <a:gd name="connsiteY26" fmla="*/ 3128960 h 4166389"/>
              <a:gd name="connsiteX27" fmla="*/ 3559971 w 4622797"/>
              <a:gd name="connsiteY27" fmla="*/ 3221829 h 4166389"/>
              <a:gd name="connsiteX28" fmla="*/ 3267077 w 4622797"/>
              <a:gd name="connsiteY28" fmla="*/ 3205160 h 4166389"/>
              <a:gd name="connsiteX29" fmla="*/ 3159921 w 4622797"/>
              <a:gd name="connsiteY29" fmla="*/ 3243260 h 4166389"/>
              <a:gd name="connsiteX30" fmla="*/ 3224215 w 4622797"/>
              <a:gd name="connsiteY30" fmla="*/ 3312316 h 4166389"/>
              <a:gd name="connsiteX31" fmla="*/ 2921796 w 4622797"/>
              <a:gd name="connsiteY31" fmla="*/ 3595685 h 4166389"/>
              <a:gd name="connsiteX32" fmla="*/ 2931321 w 4622797"/>
              <a:gd name="connsiteY32" fmla="*/ 3614735 h 4166389"/>
              <a:gd name="connsiteX33" fmla="*/ 2878933 w 4622797"/>
              <a:gd name="connsiteY33" fmla="*/ 3690935 h 4166389"/>
              <a:gd name="connsiteX34" fmla="*/ 2855121 w 4622797"/>
              <a:gd name="connsiteY34" fmla="*/ 3688554 h 4166389"/>
              <a:gd name="connsiteX35" fmla="*/ 2733674 w 4622797"/>
              <a:gd name="connsiteY35" fmla="*/ 3809997 h 4166389"/>
              <a:gd name="connsiteX36" fmla="*/ 2596355 w 4622797"/>
              <a:gd name="connsiteY36" fmla="*/ 4166389 h 4166389"/>
              <a:gd name="connsiteX37" fmla="*/ 2405062 w 4622797"/>
              <a:gd name="connsiteY37" fmla="*/ 4112416 h 4166389"/>
              <a:gd name="connsiteX38" fmla="*/ 2336008 w 4622797"/>
              <a:gd name="connsiteY38" fmla="*/ 4100512 h 4166389"/>
              <a:gd name="connsiteX39" fmla="*/ 1876427 w 4622797"/>
              <a:gd name="connsiteY39" fmla="*/ 3971925 h 4166389"/>
              <a:gd name="connsiteX40" fmla="*/ 1833565 w 4622797"/>
              <a:gd name="connsiteY40" fmla="*/ 3952875 h 4166389"/>
              <a:gd name="connsiteX41" fmla="*/ 1589881 w 4622797"/>
              <a:gd name="connsiteY41" fmla="*/ 3906835 h 4166389"/>
              <a:gd name="connsiteX42" fmla="*/ 866775 w 4622797"/>
              <a:gd name="connsiteY42" fmla="*/ 3752848 h 4166389"/>
              <a:gd name="connsiteX43" fmla="*/ 719138 w 4622797"/>
              <a:gd name="connsiteY43" fmla="*/ 3755228 h 4166389"/>
              <a:gd name="connsiteX44" fmla="*/ 619125 w 4622797"/>
              <a:gd name="connsiteY44" fmla="*/ 3807617 h 4166389"/>
              <a:gd name="connsiteX45" fmla="*/ 540546 w 4622797"/>
              <a:gd name="connsiteY45" fmla="*/ 3788568 h 4166389"/>
              <a:gd name="connsiteX46" fmla="*/ 516733 w 4622797"/>
              <a:gd name="connsiteY46" fmla="*/ 3748087 h 4166389"/>
              <a:gd name="connsiteX47" fmla="*/ 471490 w 4622797"/>
              <a:gd name="connsiteY47" fmla="*/ 3726656 h 4166389"/>
              <a:gd name="connsiteX48" fmla="*/ 354806 w 4622797"/>
              <a:gd name="connsiteY48" fmla="*/ 3736178 h 4166389"/>
              <a:gd name="connsiteX49" fmla="*/ 260351 w 4622797"/>
              <a:gd name="connsiteY49" fmla="*/ 3690935 h 4166389"/>
              <a:gd name="connsiteX50" fmla="*/ 159544 w 4622797"/>
              <a:gd name="connsiteY50" fmla="*/ 3586159 h 4166389"/>
              <a:gd name="connsiteX51" fmla="*/ 104775 w 4622797"/>
              <a:gd name="connsiteY51" fmla="*/ 3493291 h 4166389"/>
              <a:gd name="connsiteX52" fmla="*/ 0 w 4622797"/>
              <a:gd name="connsiteY52" fmla="*/ 3276598 h 4166389"/>
              <a:gd name="connsiteX53" fmla="*/ 109538 w 4622797"/>
              <a:gd name="connsiteY53" fmla="*/ 2557460 h 4166389"/>
              <a:gd name="connsiteX54" fmla="*/ 11906 w 4622797"/>
              <a:gd name="connsiteY54" fmla="*/ 2043110 h 4166389"/>
              <a:gd name="connsiteX55" fmla="*/ 348453 w 4622797"/>
              <a:gd name="connsiteY55" fmla="*/ 1836733 h 4166389"/>
              <a:gd name="connsiteX56" fmla="*/ 85727 w 4622797"/>
              <a:gd name="connsiteY56" fmla="*/ 19050 h 4166389"/>
              <a:gd name="connsiteX57" fmla="*/ 338140 w 4622797"/>
              <a:gd name="connsiteY57" fmla="*/ 0 h 4166389"/>
              <a:gd name="connsiteX58" fmla="*/ 421483 w 4622797"/>
              <a:gd name="connsiteY58" fmla="*/ 61912 h 4166389"/>
              <a:gd name="connsiteX59" fmla="*/ 471490 w 4622797"/>
              <a:gd name="connsiteY59" fmla="*/ 126206 h 4166389"/>
              <a:gd name="connsiteX60" fmla="*/ 766765 w 4622797"/>
              <a:gd name="connsiteY60" fmla="*/ 269080 h 4166389"/>
              <a:gd name="connsiteX61" fmla="*/ 831058 w 4622797"/>
              <a:gd name="connsiteY61" fmla="*/ 323849 h 4166389"/>
              <a:gd name="connsiteX62" fmla="*/ 888208 w 4622797"/>
              <a:gd name="connsiteY62" fmla="*/ 366711 h 4166389"/>
              <a:gd name="connsiteX63" fmla="*/ 938215 w 4622797"/>
              <a:gd name="connsiteY63" fmla="*/ 340516 h 4166389"/>
              <a:gd name="connsiteX64" fmla="*/ 1114427 w 4622797"/>
              <a:gd name="connsiteY64" fmla="*/ 407190 h 4166389"/>
              <a:gd name="connsiteX65" fmla="*/ 1259683 w 4622797"/>
              <a:gd name="connsiteY65" fmla="*/ 573878 h 4166389"/>
              <a:gd name="connsiteX66" fmla="*/ 1321596 w 4622797"/>
              <a:gd name="connsiteY66" fmla="*/ 564353 h 4166389"/>
              <a:gd name="connsiteX67" fmla="*/ 1412083 w 4622797"/>
              <a:gd name="connsiteY67" fmla="*/ 450053 h 4166389"/>
              <a:gd name="connsiteX68" fmla="*/ 1550195 w 4622797"/>
              <a:gd name="connsiteY68" fmla="*/ 552446 h 4166389"/>
              <a:gd name="connsiteX69" fmla="*/ 1702595 w 4622797"/>
              <a:gd name="connsiteY69" fmla="*/ 521491 h 4166389"/>
              <a:gd name="connsiteX70" fmla="*/ 1828802 w 4622797"/>
              <a:gd name="connsiteY70" fmla="*/ 650079 h 4166389"/>
              <a:gd name="connsiteX71" fmla="*/ 1959766 w 4622797"/>
              <a:gd name="connsiteY71" fmla="*/ 728657 h 4166389"/>
              <a:gd name="connsiteX0" fmla="*/ 2012691 w 4675722"/>
              <a:gd name="connsiteY0" fmla="*/ 728657 h 4166389"/>
              <a:gd name="connsiteX1" fmla="*/ 2181765 w 4675722"/>
              <a:gd name="connsiteY1" fmla="*/ 645316 h 4166389"/>
              <a:gd name="connsiteX2" fmla="*/ 2293683 w 4675722"/>
              <a:gd name="connsiteY2" fmla="*/ 828673 h 4166389"/>
              <a:gd name="connsiteX3" fmla="*/ 2437347 w 4675722"/>
              <a:gd name="connsiteY3" fmla="*/ 918364 h 4166389"/>
              <a:gd name="connsiteX4" fmla="*/ 2462753 w 4675722"/>
              <a:gd name="connsiteY4" fmla="*/ 971547 h 4166389"/>
              <a:gd name="connsiteX5" fmla="*/ 2474658 w 4675722"/>
              <a:gd name="connsiteY5" fmla="*/ 1085848 h 4166389"/>
              <a:gd name="connsiteX6" fmla="*/ 2567527 w 4675722"/>
              <a:gd name="connsiteY6" fmla="*/ 1319210 h 4166389"/>
              <a:gd name="connsiteX7" fmla="*/ 2615152 w 4675722"/>
              <a:gd name="connsiteY7" fmla="*/ 1431129 h 4166389"/>
              <a:gd name="connsiteX8" fmla="*/ 2541333 w 4675722"/>
              <a:gd name="connsiteY8" fmla="*/ 1497804 h 4166389"/>
              <a:gd name="connsiteX9" fmla="*/ 2533391 w 4675722"/>
              <a:gd name="connsiteY9" fmla="*/ 1537490 h 4166389"/>
              <a:gd name="connsiteX10" fmla="*/ 2582603 w 4675722"/>
              <a:gd name="connsiteY10" fmla="*/ 1627184 h 4166389"/>
              <a:gd name="connsiteX11" fmla="*/ 2608008 w 4675722"/>
              <a:gd name="connsiteY11" fmla="*/ 1793079 h 4166389"/>
              <a:gd name="connsiteX12" fmla="*/ 2719922 w 4675722"/>
              <a:gd name="connsiteY12" fmla="*/ 1859750 h 4166389"/>
              <a:gd name="connsiteX13" fmla="*/ 2922333 w 4675722"/>
              <a:gd name="connsiteY13" fmla="*/ 1869279 h 4166389"/>
              <a:gd name="connsiteX14" fmla="*/ 3158077 w 4675722"/>
              <a:gd name="connsiteY14" fmla="*/ 1981198 h 4166389"/>
              <a:gd name="connsiteX15" fmla="*/ 3308097 w 4675722"/>
              <a:gd name="connsiteY15" fmla="*/ 1874041 h 4166389"/>
              <a:gd name="connsiteX16" fmla="*/ 3424777 w 4675722"/>
              <a:gd name="connsiteY16" fmla="*/ 1907379 h 4166389"/>
              <a:gd name="connsiteX17" fmla="*/ 3458115 w 4675722"/>
              <a:gd name="connsiteY17" fmla="*/ 1966910 h 4166389"/>
              <a:gd name="connsiteX18" fmla="*/ 3503358 w 4675722"/>
              <a:gd name="connsiteY18" fmla="*/ 1971673 h 4166389"/>
              <a:gd name="connsiteX19" fmla="*/ 3622421 w 4675722"/>
              <a:gd name="connsiteY19" fmla="*/ 1893091 h 4166389"/>
              <a:gd name="connsiteX20" fmla="*/ 3650996 w 4675722"/>
              <a:gd name="connsiteY20" fmla="*/ 1893091 h 4166389"/>
              <a:gd name="connsiteX21" fmla="*/ 3666072 w 4675722"/>
              <a:gd name="connsiteY21" fmla="*/ 1935951 h 4166389"/>
              <a:gd name="connsiteX22" fmla="*/ 4565396 w 4675722"/>
              <a:gd name="connsiteY22" fmla="*/ 2124073 h 4166389"/>
              <a:gd name="connsiteX23" fmla="*/ 4675722 w 4675722"/>
              <a:gd name="connsiteY23" fmla="*/ 2170108 h 4166389"/>
              <a:gd name="connsiteX24" fmla="*/ 4069297 w 4675722"/>
              <a:gd name="connsiteY24" fmla="*/ 3100383 h 4166389"/>
              <a:gd name="connsiteX25" fmla="*/ 3953415 w 4675722"/>
              <a:gd name="connsiteY25" fmla="*/ 3050379 h 4166389"/>
              <a:gd name="connsiteX26" fmla="*/ 3917696 w 4675722"/>
              <a:gd name="connsiteY26" fmla="*/ 3128960 h 4166389"/>
              <a:gd name="connsiteX27" fmla="*/ 3612896 w 4675722"/>
              <a:gd name="connsiteY27" fmla="*/ 3221829 h 4166389"/>
              <a:gd name="connsiteX28" fmla="*/ 3320002 w 4675722"/>
              <a:gd name="connsiteY28" fmla="*/ 3205160 h 4166389"/>
              <a:gd name="connsiteX29" fmla="*/ 3212846 w 4675722"/>
              <a:gd name="connsiteY29" fmla="*/ 3243260 h 4166389"/>
              <a:gd name="connsiteX30" fmla="*/ 3277140 w 4675722"/>
              <a:gd name="connsiteY30" fmla="*/ 3312316 h 4166389"/>
              <a:gd name="connsiteX31" fmla="*/ 2974721 w 4675722"/>
              <a:gd name="connsiteY31" fmla="*/ 3595685 h 4166389"/>
              <a:gd name="connsiteX32" fmla="*/ 2984246 w 4675722"/>
              <a:gd name="connsiteY32" fmla="*/ 3614735 h 4166389"/>
              <a:gd name="connsiteX33" fmla="*/ 2931858 w 4675722"/>
              <a:gd name="connsiteY33" fmla="*/ 3690935 h 4166389"/>
              <a:gd name="connsiteX34" fmla="*/ 2908046 w 4675722"/>
              <a:gd name="connsiteY34" fmla="*/ 3688554 h 4166389"/>
              <a:gd name="connsiteX35" fmla="*/ 2786599 w 4675722"/>
              <a:gd name="connsiteY35" fmla="*/ 3809997 h 4166389"/>
              <a:gd name="connsiteX36" fmla="*/ 2649280 w 4675722"/>
              <a:gd name="connsiteY36" fmla="*/ 4166389 h 4166389"/>
              <a:gd name="connsiteX37" fmla="*/ 2457987 w 4675722"/>
              <a:gd name="connsiteY37" fmla="*/ 4112416 h 4166389"/>
              <a:gd name="connsiteX38" fmla="*/ 2388933 w 4675722"/>
              <a:gd name="connsiteY38" fmla="*/ 4100512 h 4166389"/>
              <a:gd name="connsiteX39" fmla="*/ 1929352 w 4675722"/>
              <a:gd name="connsiteY39" fmla="*/ 3971925 h 4166389"/>
              <a:gd name="connsiteX40" fmla="*/ 1886490 w 4675722"/>
              <a:gd name="connsiteY40" fmla="*/ 3952875 h 4166389"/>
              <a:gd name="connsiteX41" fmla="*/ 1642806 w 4675722"/>
              <a:gd name="connsiteY41" fmla="*/ 3906835 h 4166389"/>
              <a:gd name="connsiteX42" fmla="*/ 919700 w 4675722"/>
              <a:gd name="connsiteY42" fmla="*/ 3752848 h 4166389"/>
              <a:gd name="connsiteX43" fmla="*/ 772063 w 4675722"/>
              <a:gd name="connsiteY43" fmla="*/ 3755228 h 4166389"/>
              <a:gd name="connsiteX44" fmla="*/ 672050 w 4675722"/>
              <a:gd name="connsiteY44" fmla="*/ 3807617 h 4166389"/>
              <a:gd name="connsiteX45" fmla="*/ 593471 w 4675722"/>
              <a:gd name="connsiteY45" fmla="*/ 3788568 h 4166389"/>
              <a:gd name="connsiteX46" fmla="*/ 569658 w 4675722"/>
              <a:gd name="connsiteY46" fmla="*/ 3748087 h 4166389"/>
              <a:gd name="connsiteX47" fmla="*/ 524415 w 4675722"/>
              <a:gd name="connsiteY47" fmla="*/ 3726656 h 4166389"/>
              <a:gd name="connsiteX48" fmla="*/ 407731 w 4675722"/>
              <a:gd name="connsiteY48" fmla="*/ 3736178 h 4166389"/>
              <a:gd name="connsiteX49" fmla="*/ 313276 w 4675722"/>
              <a:gd name="connsiteY49" fmla="*/ 3690935 h 4166389"/>
              <a:gd name="connsiteX50" fmla="*/ 212469 w 4675722"/>
              <a:gd name="connsiteY50" fmla="*/ 3586159 h 4166389"/>
              <a:gd name="connsiteX51" fmla="*/ 157700 w 4675722"/>
              <a:gd name="connsiteY51" fmla="*/ 3493291 h 4166389"/>
              <a:gd name="connsiteX52" fmla="*/ 52925 w 4675722"/>
              <a:gd name="connsiteY52" fmla="*/ 3276598 h 4166389"/>
              <a:gd name="connsiteX53" fmla="*/ 5300 w 4675722"/>
              <a:gd name="connsiteY53" fmla="*/ 3240879 h 4166389"/>
              <a:gd name="connsiteX54" fmla="*/ 64831 w 4675722"/>
              <a:gd name="connsiteY54" fmla="*/ 2043110 h 4166389"/>
              <a:gd name="connsiteX55" fmla="*/ 401378 w 4675722"/>
              <a:gd name="connsiteY55" fmla="*/ 1836733 h 4166389"/>
              <a:gd name="connsiteX56" fmla="*/ 138652 w 4675722"/>
              <a:gd name="connsiteY56" fmla="*/ 19050 h 4166389"/>
              <a:gd name="connsiteX57" fmla="*/ 391065 w 4675722"/>
              <a:gd name="connsiteY57" fmla="*/ 0 h 4166389"/>
              <a:gd name="connsiteX58" fmla="*/ 474408 w 4675722"/>
              <a:gd name="connsiteY58" fmla="*/ 61912 h 4166389"/>
              <a:gd name="connsiteX59" fmla="*/ 524415 w 4675722"/>
              <a:gd name="connsiteY59" fmla="*/ 126206 h 4166389"/>
              <a:gd name="connsiteX60" fmla="*/ 819690 w 4675722"/>
              <a:gd name="connsiteY60" fmla="*/ 269080 h 4166389"/>
              <a:gd name="connsiteX61" fmla="*/ 883983 w 4675722"/>
              <a:gd name="connsiteY61" fmla="*/ 323849 h 4166389"/>
              <a:gd name="connsiteX62" fmla="*/ 941133 w 4675722"/>
              <a:gd name="connsiteY62" fmla="*/ 366711 h 4166389"/>
              <a:gd name="connsiteX63" fmla="*/ 991140 w 4675722"/>
              <a:gd name="connsiteY63" fmla="*/ 340516 h 4166389"/>
              <a:gd name="connsiteX64" fmla="*/ 1167352 w 4675722"/>
              <a:gd name="connsiteY64" fmla="*/ 407190 h 4166389"/>
              <a:gd name="connsiteX65" fmla="*/ 1312608 w 4675722"/>
              <a:gd name="connsiteY65" fmla="*/ 573878 h 4166389"/>
              <a:gd name="connsiteX66" fmla="*/ 1374521 w 4675722"/>
              <a:gd name="connsiteY66" fmla="*/ 564353 h 4166389"/>
              <a:gd name="connsiteX67" fmla="*/ 1465008 w 4675722"/>
              <a:gd name="connsiteY67" fmla="*/ 450053 h 4166389"/>
              <a:gd name="connsiteX68" fmla="*/ 1603120 w 4675722"/>
              <a:gd name="connsiteY68" fmla="*/ 552446 h 4166389"/>
              <a:gd name="connsiteX69" fmla="*/ 1755520 w 4675722"/>
              <a:gd name="connsiteY69" fmla="*/ 521491 h 4166389"/>
              <a:gd name="connsiteX70" fmla="*/ 1881727 w 4675722"/>
              <a:gd name="connsiteY70" fmla="*/ 650079 h 4166389"/>
              <a:gd name="connsiteX71" fmla="*/ 2012691 w 4675722"/>
              <a:gd name="connsiteY71" fmla="*/ 728657 h 4166389"/>
              <a:gd name="connsiteX0" fmla="*/ 2009110 w 4672141"/>
              <a:gd name="connsiteY0" fmla="*/ 728657 h 4166389"/>
              <a:gd name="connsiteX1" fmla="*/ 2178184 w 4672141"/>
              <a:gd name="connsiteY1" fmla="*/ 645316 h 4166389"/>
              <a:gd name="connsiteX2" fmla="*/ 2290102 w 4672141"/>
              <a:gd name="connsiteY2" fmla="*/ 828673 h 4166389"/>
              <a:gd name="connsiteX3" fmla="*/ 2433766 w 4672141"/>
              <a:gd name="connsiteY3" fmla="*/ 918364 h 4166389"/>
              <a:gd name="connsiteX4" fmla="*/ 2459172 w 4672141"/>
              <a:gd name="connsiteY4" fmla="*/ 971547 h 4166389"/>
              <a:gd name="connsiteX5" fmla="*/ 2471077 w 4672141"/>
              <a:gd name="connsiteY5" fmla="*/ 1085848 h 4166389"/>
              <a:gd name="connsiteX6" fmla="*/ 2563946 w 4672141"/>
              <a:gd name="connsiteY6" fmla="*/ 1319210 h 4166389"/>
              <a:gd name="connsiteX7" fmla="*/ 2611571 w 4672141"/>
              <a:gd name="connsiteY7" fmla="*/ 1431129 h 4166389"/>
              <a:gd name="connsiteX8" fmla="*/ 2537752 w 4672141"/>
              <a:gd name="connsiteY8" fmla="*/ 1497804 h 4166389"/>
              <a:gd name="connsiteX9" fmla="*/ 2529810 w 4672141"/>
              <a:gd name="connsiteY9" fmla="*/ 1537490 h 4166389"/>
              <a:gd name="connsiteX10" fmla="*/ 2579022 w 4672141"/>
              <a:gd name="connsiteY10" fmla="*/ 1627184 h 4166389"/>
              <a:gd name="connsiteX11" fmla="*/ 2604427 w 4672141"/>
              <a:gd name="connsiteY11" fmla="*/ 1793079 h 4166389"/>
              <a:gd name="connsiteX12" fmla="*/ 2716341 w 4672141"/>
              <a:gd name="connsiteY12" fmla="*/ 1859750 h 4166389"/>
              <a:gd name="connsiteX13" fmla="*/ 2918752 w 4672141"/>
              <a:gd name="connsiteY13" fmla="*/ 1869279 h 4166389"/>
              <a:gd name="connsiteX14" fmla="*/ 3154496 w 4672141"/>
              <a:gd name="connsiteY14" fmla="*/ 1981198 h 4166389"/>
              <a:gd name="connsiteX15" fmla="*/ 3304516 w 4672141"/>
              <a:gd name="connsiteY15" fmla="*/ 1874041 h 4166389"/>
              <a:gd name="connsiteX16" fmla="*/ 3421196 w 4672141"/>
              <a:gd name="connsiteY16" fmla="*/ 1907379 h 4166389"/>
              <a:gd name="connsiteX17" fmla="*/ 3454534 w 4672141"/>
              <a:gd name="connsiteY17" fmla="*/ 1966910 h 4166389"/>
              <a:gd name="connsiteX18" fmla="*/ 3499777 w 4672141"/>
              <a:gd name="connsiteY18" fmla="*/ 1971673 h 4166389"/>
              <a:gd name="connsiteX19" fmla="*/ 3618840 w 4672141"/>
              <a:gd name="connsiteY19" fmla="*/ 1893091 h 4166389"/>
              <a:gd name="connsiteX20" fmla="*/ 3647415 w 4672141"/>
              <a:gd name="connsiteY20" fmla="*/ 1893091 h 4166389"/>
              <a:gd name="connsiteX21" fmla="*/ 3662491 w 4672141"/>
              <a:gd name="connsiteY21" fmla="*/ 1935951 h 4166389"/>
              <a:gd name="connsiteX22" fmla="*/ 4561815 w 4672141"/>
              <a:gd name="connsiteY22" fmla="*/ 2124073 h 4166389"/>
              <a:gd name="connsiteX23" fmla="*/ 4672141 w 4672141"/>
              <a:gd name="connsiteY23" fmla="*/ 2170108 h 4166389"/>
              <a:gd name="connsiteX24" fmla="*/ 4065716 w 4672141"/>
              <a:gd name="connsiteY24" fmla="*/ 3100383 h 4166389"/>
              <a:gd name="connsiteX25" fmla="*/ 3949834 w 4672141"/>
              <a:gd name="connsiteY25" fmla="*/ 3050379 h 4166389"/>
              <a:gd name="connsiteX26" fmla="*/ 3914115 w 4672141"/>
              <a:gd name="connsiteY26" fmla="*/ 3128960 h 4166389"/>
              <a:gd name="connsiteX27" fmla="*/ 3609315 w 4672141"/>
              <a:gd name="connsiteY27" fmla="*/ 3221829 h 4166389"/>
              <a:gd name="connsiteX28" fmla="*/ 3316421 w 4672141"/>
              <a:gd name="connsiteY28" fmla="*/ 3205160 h 4166389"/>
              <a:gd name="connsiteX29" fmla="*/ 3209265 w 4672141"/>
              <a:gd name="connsiteY29" fmla="*/ 3243260 h 4166389"/>
              <a:gd name="connsiteX30" fmla="*/ 3273559 w 4672141"/>
              <a:gd name="connsiteY30" fmla="*/ 3312316 h 4166389"/>
              <a:gd name="connsiteX31" fmla="*/ 2971140 w 4672141"/>
              <a:gd name="connsiteY31" fmla="*/ 3595685 h 4166389"/>
              <a:gd name="connsiteX32" fmla="*/ 2980665 w 4672141"/>
              <a:gd name="connsiteY32" fmla="*/ 3614735 h 4166389"/>
              <a:gd name="connsiteX33" fmla="*/ 2928277 w 4672141"/>
              <a:gd name="connsiteY33" fmla="*/ 3690935 h 4166389"/>
              <a:gd name="connsiteX34" fmla="*/ 2904465 w 4672141"/>
              <a:gd name="connsiteY34" fmla="*/ 3688554 h 4166389"/>
              <a:gd name="connsiteX35" fmla="*/ 2783018 w 4672141"/>
              <a:gd name="connsiteY35" fmla="*/ 3809997 h 4166389"/>
              <a:gd name="connsiteX36" fmla="*/ 2645699 w 4672141"/>
              <a:gd name="connsiteY36" fmla="*/ 4166389 h 4166389"/>
              <a:gd name="connsiteX37" fmla="*/ 2454406 w 4672141"/>
              <a:gd name="connsiteY37" fmla="*/ 4112416 h 4166389"/>
              <a:gd name="connsiteX38" fmla="*/ 2385352 w 4672141"/>
              <a:gd name="connsiteY38" fmla="*/ 4100512 h 4166389"/>
              <a:gd name="connsiteX39" fmla="*/ 1925771 w 4672141"/>
              <a:gd name="connsiteY39" fmla="*/ 3971925 h 4166389"/>
              <a:gd name="connsiteX40" fmla="*/ 1882909 w 4672141"/>
              <a:gd name="connsiteY40" fmla="*/ 3952875 h 4166389"/>
              <a:gd name="connsiteX41" fmla="*/ 1639225 w 4672141"/>
              <a:gd name="connsiteY41" fmla="*/ 3906835 h 4166389"/>
              <a:gd name="connsiteX42" fmla="*/ 916119 w 4672141"/>
              <a:gd name="connsiteY42" fmla="*/ 3752848 h 4166389"/>
              <a:gd name="connsiteX43" fmla="*/ 768482 w 4672141"/>
              <a:gd name="connsiteY43" fmla="*/ 3755228 h 4166389"/>
              <a:gd name="connsiteX44" fmla="*/ 668469 w 4672141"/>
              <a:gd name="connsiteY44" fmla="*/ 3807617 h 4166389"/>
              <a:gd name="connsiteX45" fmla="*/ 589890 w 4672141"/>
              <a:gd name="connsiteY45" fmla="*/ 3788568 h 4166389"/>
              <a:gd name="connsiteX46" fmla="*/ 566077 w 4672141"/>
              <a:gd name="connsiteY46" fmla="*/ 3748087 h 4166389"/>
              <a:gd name="connsiteX47" fmla="*/ 520834 w 4672141"/>
              <a:gd name="connsiteY47" fmla="*/ 3726656 h 4166389"/>
              <a:gd name="connsiteX48" fmla="*/ 404150 w 4672141"/>
              <a:gd name="connsiteY48" fmla="*/ 3736178 h 4166389"/>
              <a:gd name="connsiteX49" fmla="*/ 309695 w 4672141"/>
              <a:gd name="connsiteY49" fmla="*/ 3690935 h 4166389"/>
              <a:gd name="connsiteX50" fmla="*/ 208888 w 4672141"/>
              <a:gd name="connsiteY50" fmla="*/ 3586159 h 4166389"/>
              <a:gd name="connsiteX51" fmla="*/ 154119 w 4672141"/>
              <a:gd name="connsiteY51" fmla="*/ 3493291 h 4166389"/>
              <a:gd name="connsiteX52" fmla="*/ 49344 w 4672141"/>
              <a:gd name="connsiteY52" fmla="*/ 3276598 h 4166389"/>
              <a:gd name="connsiteX53" fmla="*/ 1719 w 4672141"/>
              <a:gd name="connsiteY53" fmla="*/ 3240879 h 4166389"/>
              <a:gd name="connsiteX54" fmla="*/ 61250 w 4672141"/>
              <a:gd name="connsiteY54" fmla="*/ 2043110 h 4166389"/>
              <a:gd name="connsiteX55" fmla="*/ 397797 w 4672141"/>
              <a:gd name="connsiteY55" fmla="*/ 1836733 h 4166389"/>
              <a:gd name="connsiteX56" fmla="*/ 135071 w 4672141"/>
              <a:gd name="connsiteY56" fmla="*/ 19050 h 4166389"/>
              <a:gd name="connsiteX57" fmla="*/ 387484 w 4672141"/>
              <a:gd name="connsiteY57" fmla="*/ 0 h 4166389"/>
              <a:gd name="connsiteX58" fmla="*/ 470827 w 4672141"/>
              <a:gd name="connsiteY58" fmla="*/ 61912 h 4166389"/>
              <a:gd name="connsiteX59" fmla="*/ 520834 w 4672141"/>
              <a:gd name="connsiteY59" fmla="*/ 126206 h 4166389"/>
              <a:gd name="connsiteX60" fmla="*/ 816109 w 4672141"/>
              <a:gd name="connsiteY60" fmla="*/ 269080 h 4166389"/>
              <a:gd name="connsiteX61" fmla="*/ 880402 w 4672141"/>
              <a:gd name="connsiteY61" fmla="*/ 323849 h 4166389"/>
              <a:gd name="connsiteX62" fmla="*/ 937552 w 4672141"/>
              <a:gd name="connsiteY62" fmla="*/ 366711 h 4166389"/>
              <a:gd name="connsiteX63" fmla="*/ 987559 w 4672141"/>
              <a:gd name="connsiteY63" fmla="*/ 340516 h 4166389"/>
              <a:gd name="connsiteX64" fmla="*/ 1163771 w 4672141"/>
              <a:gd name="connsiteY64" fmla="*/ 407190 h 4166389"/>
              <a:gd name="connsiteX65" fmla="*/ 1309027 w 4672141"/>
              <a:gd name="connsiteY65" fmla="*/ 573878 h 4166389"/>
              <a:gd name="connsiteX66" fmla="*/ 1370940 w 4672141"/>
              <a:gd name="connsiteY66" fmla="*/ 564353 h 4166389"/>
              <a:gd name="connsiteX67" fmla="*/ 1461427 w 4672141"/>
              <a:gd name="connsiteY67" fmla="*/ 450053 h 4166389"/>
              <a:gd name="connsiteX68" fmla="*/ 1599539 w 4672141"/>
              <a:gd name="connsiteY68" fmla="*/ 552446 h 4166389"/>
              <a:gd name="connsiteX69" fmla="*/ 1751939 w 4672141"/>
              <a:gd name="connsiteY69" fmla="*/ 521491 h 4166389"/>
              <a:gd name="connsiteX70" fmla="*/ 1878146 w 4672141"/>
              <a:gd name="connsiteY70" fmla="*/ 650079 h 4166389"/>
              <a:gd name="connsiteX71" fmla="*/ 2009110 w 4672141"/>
              <a:gd name="connsiteY71" fmla="*/ 728657 h 4166389"/>
              <a:gd name="connsiteX0" fmla="*/ 2009110 w 4672141"/>
              <a:gd name="connsiteY0" fmla="*/ 728657 h 4166389"/>
              <a:gd name="connsiteX1" fmla="*/ 2178184 w 4672141"/>
              <a:gd name="connsiteY1" fmla="*/ 645316 h 4166389"/>
              <a:gd name="connsiteX2" fmla="*/ 2290102 w 4672141"/>
              <a:gd name="connsiteY2" fmla="*/ 828673 h 4166389"/>
              <a:gd name="connsiteX3" fmla="*/ 2433766 w 4672141"/>
              <a:gd name="connsiteY3" fmla="*/ 918364 h 4166389"/>
              <a:gd name="connsiteX4" fmla="*/ 2459172 w 4672141"/>
              <a:gd name="connsiteY4" fmla="*/ 971547 h 4166389"/>
              <a:gd name="connsiteX5" fmla="*/ 2471077 w 4672141"/>
              <a:gd name="connsiteY5" fmla="*/ 1085848 h 4166389"/>
              <a:gd name="connsiteX6" fmla="*/ 2563946 w 4672141"/>
              <a:gd name="connsiteY6" fmla="*/ 1319210 h 4166389"/>
              <a:gd name="connsiteX7" fmla="*/ 2611571 w 4672141"/>
              <a:gd name="connsiteY7" fmla="*/ 1431129 h 4166389"/>
              <a:gd name="connsiteX8" fmla="*/ 2537752 w 4672141"/>
              <a:gd name="connsiteY8" fmla="*/ 1497804 h 4166389"/>
              <a:gd name="connsiteX9" fmla="*/ 2529810 w 4672141"/>
              <a:gd name="connsiteY9" fmla="*/ 1537490 h 4166389"/>
              <a:gd name="connsiteX10" fmla="*/ 2579022 w 4672141"/>
              <a:gd name="connsiteY10" fmla="*/ 1627184 h 4166389"/>
              <a:gd name="connsiteX11" fmla="*/ 2604427 w 4672141"/>
              <a:gd name="connsiteY11" fmla="*/ 1793079 h 4166389"/>
              <a:gd name="connsiteX12" fmla="*/ 2716341 w 4672141"/>
              <a:gd name="connsiteY12" fmla="*/ 1859750 h 4166389"/>
              <a:gd name="connsiteX13" fmla="*/ 2918752 w 4672141"/>
              <a:gd name="connsiteY13" fmla="*/ 1869279 h 4166389"/>
              <a:gd name="connsiteX14" fmla="*/ 3154496 w 4672141"/>
              <a:gd name="connsiteY14" fmla="*/ 1981198 h 4166389"/>
              <a:gd name="connsiteX15" fmla="*/ 3304516 w 4672141"/>
              <a:gd name="connsiteY15" fmla="*/ 1874041 h 4166389"/>
              <a:gd name="connsiteX16" fmla="*/ 3421196 w 4672141"/>
              <a:gd name="connsiteY16" fmla="*/ 1907379 h 4166389"/>
              <a:gd name="connsiteX17" fmla="*/ 3454534 w 4672141"/>
              <a:gd name="connsiteY17" fmla="*/ 1966910 h 4166389"/>
              <a:gd name="connsiteX18" fmla="*/ 3499777 w 4672141"/>
              <a:gd name="connsiteY18" fmla="*/ 1971673 h 4166389"/>
              <a:gd name="connsiteX19" fmla="*/ 3618840 w 4672141"/>
              <a:gd name="connsiteY19" fmla="*/ 1893091 h 4166389"/>
              <a:gd name="connsiteX20" fmla="*/ 3647415 w 4672141"/>
              <a:gd name="connsiteY20" fmla="*/ 1893091 h 4166389"/>
              <a:gd name="connsiteX21" fmla="*/ 3662491 w 4672141"/>
              <a:gd name="connsiteY21" fmla="*/ 1935951 h 4166389"/>
              <a:gd name="connsiteX22" fmla="*/ 4561815 w 4672141"/>
              <a:gd name="connsiteY22" fmla="*/ 2124073 h 4166389"/>
              <a:gd name="connsiteX23" fmla="*/ 4672141 w 4672141"/>
              <a:gd name="connsiteY23" fmla="*/ 2170108 h 4166389"/>
              <a:gd name="connsiteX24" fmla="*/ 4065716 w 4672141"/>
              <a:gd name="connsiteY24" fmla="*/ 3100383 h 4166389"/>
              <a:gd name="connsiteX25" fmla="*/ 3949834 w 4672141"/>
              <a:gd name="connsiteY25" fmla="*/ 3050379 h 4166389"/>
              <a:gd name="connsiteX26" fmla="*/ 3914115 w 4672141"/>
              <a:gd name="connsiteY26" fmla="*/ 3128960 h 4166389"/>
              <a:gd name="connsiteX27" fmla="*/ 3609315 w 4672141"/>
              <a:gd name="connsiteY27" fmla="*/ 3221829 h 4166389"/>
              <a:gd name="connsiteX28" fmla="*/ 3316421 w 4672141"/>
              <a:gd name="connsiteY28" fmla="*/ 3205160 h 4166389"/>
              <a:gd name="connsiteX29" fmla="*/ 3209265 w 4672141"/>
              <a:gd name="connsiteY29" fmla="*/ 3243260 h 4166389"/>
              <a:gd name="connsiteX30" fmla="*/ 3273559 w 4672141"/>
              <a:gd name="connsiteY30" fmla="*/ 3312316 h 4166389"/>
              <a:gd name="connsiteX31" fmla="*/ 2971140 w 4672141"/>
              <a:gd name="connsiteY31" fmla="*/ 3595685 h 4166389"/>
              <a:gd name="connsiteX32" fmla="*/ 2980665 w 4672141"/>
              <a:gd name="connsiteY32" fmla="*/ 3614735 h 4166389"/>
              <a:gd name="connsiteX33" fmla="*/ 2928277 w 4672141"/>
              <a:gd name="connsiteY33" fmla="*/ 3690935 h 4166389"/>
              <a:gd name="connsiteX34" fmla="*/ 2904465 w 4672141"/>
              <a:gd name="connsiteY34" fmla="*/ 3688554 h 4166389"/>
              <a:gd name="connsiteX35" fmla="*/ 2783018 w 4672141"/>
              <a:gd name="connsiteY35" fmla="*/ 3809997 h 4166389"/>
              <a:gd name="connsiteX36" fmla="*/ 2645699 w 4672141"/>
              <a:gd name="connsiteY36" fmla="*/ 4166389 h 4166389"/>
              <a:gd name="connsiteX37" fmla="*/ 2454406 w 4672141"/>
              <a:gd name="connsiteY37" fmla="*/ 4112416 h 4166389"/>
              <a:gd name="connsiteX38" fmla="*/ 2385352 w 4672141"/>
              <a:gd name="connsiteY38" fmla="*/ 4100512 h 4166389"/>
              <a:gd name="connsiteX39" fmla="*/ 1925771 w 4672141"/>
              <a:gd name="connsiteY39" fmla="*/ 3971925 h 4166389"/>
              <a:gd name="connsiteX40" fmla="*/ 1882909 w 4672141"/>
              <a:gd name="connsiteY40" fmla="*/ 3952875 h 4166389"/>
              <a:gd name="connsiteX41" fmla="*/ 1639225 w 4672141"/>
              <a:gd name="connsiteY41" fmla="*/ 3906835 h 4166389"/>
              <a:gd name="connsiteX42" fmla="*/ 916119 w 4672141"/>
              <a:gd name="connsiteY42" fmla="*/ 3752848 h 4166389"/>
              <a:gd name="connsiteX43" fmla="*/ 768482 w 4672141"/>
              <a:gd name="connsiteY43" fmla="*/ 3755228 h 4166389"/>
              <a:gd name="connsiteX44" fmla="*/ 668469 w 4672141"/>
              <a:gd name="connsiteY44" fmla="*/ 3807617 h 4166389"/>
              <a:gd name="connsiteX45" fmla="*/ 589890 w 4672141"/>
              <a:gd name="connsiteY45" fmla="*/ 3788568 h 4166389"/>
              <a:gd name="connsiteX46" fmla="*/ 566077 w 4672141"/>
              <a:gd name="connsiteY46" fmla="*/ 3748087 h 4166389"/>
              <a:gd name="connsiteX47" fmla="*/ 520834 w 4672141"/>
              <a:gd name="connsiteY47" fmla="*/ 3726656 h 4166389"/>
              <a:gd name="connsiteX48" fmla="*/ 404150 w 4672141"/>
              <a:gd name="connsiteY48" fmla="*/ 3736178 h 4166389"/>
              <a:gd name="connsiteX49" fmla="*/ 309695 w 4672141"/>
              <a:gd name="connsiteY49" fmla="*/ 3690935 h 4166389"/>
              <a:gd name="connsiteX50" fmla="*/ 208888 w 4672141"/>
              <a:gd name="connsiteY50" fmla="*/ 3586159 h 4166389"/>
              <a:gd name="connsiteX51" fmla="*/ 154119 w 4672141"/>
              <a:gd name="connsiteY51" fmla="*/ 3493291 h 4166389"/>
              <a:gd name="connsiteX52" fmla="*/ 49344 w 4672141"/>
              <a:gd name="connsiteY52" fmla="*/ 3276598 h 4166389"/>
              <a:gd name="connsiteX53" fmla="*/ 1719 w 4672141"/>
              <a:gd name="connsiteY53" fmla="*/ 3240879 h 4166389"/>
              <a:gd name="connsiteX54" fmla="*/ 61250 w 4672141"/>
              <a:gd name="connsiteY54" fmla="*/ 2043110 h 4166389"/>
              <a:gd name="connsiteX55" fmla="*/ 397797 w 4672141"/>
              <a:gd name="connsiteY55" fmla="*/ 1836733 h 4166389"/>
              <a:gd name="connsiteX56" fmla="*/ 135071 w 4672141"/>
              <a:gd name="connsiteY56" fmla="*/ 19050 h 4166389"/>
              <a:gd name="connsiteX57" fmla="*/ 387484 w 4672141"/>
              <a:gd name="connsiteY57" fmla="*/ 0 h 4166389"/>
              <a:gd name="connsiteX58" fmla="*/ 470827 w 4672141"/>
              <a:gd name="connsiteY58" fmla="*/ 61912 h 4166389"/>
              <a:gd name="connsiteX59" fmla="*/ 520834 w 4672141"/>
              <a:gd name="connsiteY59" fmla="*/ 126206 h 4166389"/>
              <a:gd name="connsiteX60" fmla="*/ 816109 w 4672141"/>
              <a:gd name="connsiteY60" fmla="*/ 269080 h 4166389"/>
              <a:gd name="connsiteX61" fmla="*/ 880402 w 4672141"/>
              <a:gd name="connsiteY61" fmla="*/ 323849 h 4166389"/>
              <a:gd name="connsiteX62" fmla="*/ 937552 w 4672141"/>
              <a:gd name="connsiteY62" fmla="*/ 366711 h 4166389"/>
              <a:gd name="connsiteX63" fmla="*/ 987559 w 4672141"/>
              <a:gd name="connsiteY63" fmla="*/ 340516 h 4166389"/>
              <a:gd name="connsiteX64" fmla="*/ 1163771 w 4672141"/>
              <a:gd name="connsiteY64" fmla="*/ 407190 h 4166389"/>
              <a:gd name="connsiteX65" fmla="*/ 1309027 w 4672141"/>
              <a:gd name="connsiteY65" fmla="*/ 573878 h 4166389"/>
              <a:gd name="connsiteX66" fmla="*/ 1370940 w 4672141"/>
              <a:gd name="connsiteY66" fmla="*/ 564353 h 4166389"/>
              <a:gd name="connsiteX67" fmla="*/ 1461427 w 4672141"/>
              <a:gd name="connsiteY67" fmla="*/ 450053 h 4166389"/>
              <a:gd name="connsiteX68" fmla="*/ 1599539 w 4672141"/>
              <a:gd name="connsiteY68" fmla="*/ 552446 h 4166389"/>
              <a:gd name="connsiteX69" fmla="*/ 1751939 w 4672141"/>
              <a:gd name="connsiteY69" fmla="*/ 521491 h 4166389"/>
              <a:gd name="connsiteX70" fmla="*/ 1878146 w 4672141"/>
              <a:gd name="connsiteY70" fmla="*/ 650079 h 4166389"/>
              <a:gd name="connsiteX71" fmla="*/ 2009110 w 4672141"/>
              <a:gd name="connsiteY71" fmla="*/ 728657 h 4166389"/>
              <a:gd name="connsiteX0" fmla="*/ 2009110 w 4672141"/>
              <a:gd name="connsiteY0" fmla="*/ 728657 h 4166389"/>
              <a:gd name="connsiteX1" fmla="*/ 2178184 w 4672141"/>
              <a:gd name="connsiteY1" fmla="*/ 645316 h 4166389"/>
              <a:gd name="connsiteX2" fmla="*/ 2290102 w 4672141"/>
              <a:gd name="connsiteY2" fmla="*/ 828673 h 4166389"/>
              <a:gd name="connsiteX3" fmla="*/ 2433766 w 4672141"/>
              <a:gd name="connsiteY3" fmla="*/ 918364 h 4166389"/>
              <a:gd name="connsiteX4" fmla="*/ 2459172 w 4672141"/>
              <a:gd name="connsiteY4" fmla="*/ 971547 h 4166389"/>
              <a:gd name="connsiteX5" fmla="*/ 2471077 w 4672141"/>
              <a:gd name="connsiteY5" fmla="*/ 1085848 h 4166389"/>
              <a:gd name="connsiteX6" fmla="*/ 2563946 w 4672141"/>
              <a:gd name="connsiteY6" fmla="*/ 1319210 h 4166389"/>
              <a:gd name="connsiteX7" fmla="*/ 2611571 w 4672141"/>
              <a:gd name="connsiteY7" fmla="*/ 1431129 h 4166389"/>
              <a:gd name="connsiteX8" fmla="*/ 2537752 w 4672141"/>
              <a:gd name="connsiteY8" fmla="*/ 1497804 h 4166389"/>
              <a:gd name="connsiteX9" fmla="*/ 2529810 w 4672141"/>
              <a:gd name="connsiteY9" fmla="*/ 1537490 h 4166389"/>
              <a:gd name="connsiteX10" fmla="*/ 2579022 w 4672141"/>
              <a:gd name="connsiteY10" fmla="*/ 1627184 h 4166389"/>
              <a:gd name="connsiteX11" fmla="*/ 2604427 w 4672141"/>
              <a:gd name="connsiteY11" fmla="*/ 1793079 h 4166389"/>
              <a:gd name="connsiteX12" fmla="*/ 2716341 w 4672141"/>
              <a:gd name="connsiteY12" fmla="*/ 1859750 h 4166389"/>
              <a:gd name="connsiteX13" fmla="*/ 2918752 w 4672141"/>
              <a:gd name="connsiteY13" fmla="*/ 1869279 h 4166389"/>
              <a:gd name="connsiteX14" fmla="*/ 3154496 w 4672141"/>
              <a:gd name="connsiteY14" fmla="*/ 1981198 h 4166389"/>
              <a:gd name="connsiteX15" fmla="*/ 3304516 w 4672141"/>
              <a:gd name="connsiteY15" fmla="*/ 1874041 h 4166389"/>
              <a:gd name="connsiteX16" fmla="*/ 3421196 w 4672141"/>
              <a:gd name="connsiteY16" fmla="*/ 1907379 h 4166389"/>
              <a:gd name="connsiteX17" fmla="*/ 3454534 w 4672141"/>
              <a:gd name="connsiteY17" fmla="*/ 1966910 h 4166389"/>
              <a:gd name="connsiteX18" fmla="*/ 3499777 w 4672141"/>
              <a:gd name="connsiteY18" fmla="*/ 1971673 h 4166389"/>
              <a:gd name="connsiteX19" fmla="*/ 3618840 w 4672141"/>
              <a:gd name="connsiteY19" fmla="*/ 1893091 h 4166389"/>
              <a:gd name="connsiteX20" fmla="*/ 3647415 w 4672141"/>
              <a:gd name="connsiteY20" fmla="*/ 1893091 h 4166389"/>
              <a:gd name="connsiteX21" fmla="*/ 3662491 w 4672141"/>
              <a:gd name="connsiteY21" fmla="*/ 1935951 h 4166389"/>
              <a:gd name="connsiteX22" fmla="*/ 4561815 w 4672141"/>
              <a:gd name="connsiteY22" fmla="*/ 2124073 h 4166389"/>
              <a:gd name="connsiteX23" fmla="*/ 4672141 w 4672141"/>
              <a:gd name="connsiteY23" fmla="*/ 2170108 h 4166389"/>
              <a:gd name="connsiteX24" fmla="*/ 4065716 w 4672141"/>
              <a:gd name="connsiteY24" fmla="*/ 3100383 h 4166389"/>
              <a:gd name="connsiteX25" fmla="*/ 3949834 w 4672141"/>
              <a:gd name="connsiteY25" fmla="*/ 3050379 h 4166389"/>
              <a:gd name="connsiteX26" fmla="*/ 3914115 w 4672141"/>
              <a:gd name="connsiteY26" fmla="*/ 3128960 h 4166389"/>
              <a:gd name="connsiteX27" fmla="*/ 3609315 w 4672141"/>
              <a:gd name="connsiteY27" fmla="*/ 3221829 h 4166389"/>
              <a:gd name="connsiteX28" fmla="*/ 3316421 w 4672141"/>
              <a:gd name="connsiteY28" fmla="*/ 3205160 h 4166389"/>
              <a:gd name="connsiteX29" fmla="*/ 3209265 w 4672141"/>
              <a:gd name="connsiteY29" fmla="*/ 3243260 h 4166389"/>
              <a:gd name="connsiteX30" fmla="*/ 3273559 w 4672141"/>
              <a:gd name="connsiteY30" fmla="*/ 3312316 h 4166389"/>
              <a:gd name="connsiteX31" fmla="*/ 2971140 w 4672141"/>
              <a:gd name="connsiteY31" fmla="*/ 3595685 h 4166389"/>
              <a:gd name="connsiteX32" fmla="*/ 2980665 w 4672141"/>
              <a:gd name="connsiteY32" fmla="*/ 3614735 h 4166389"/>
              <a:gd name="connsiteX33" fmla="*/ 2928277 w 4672141"/>
              <a:gd name="connsiteY33" fmla="*/ 3690935 h 4166389"/>
              <a:gd name="connsiteX34" fmla="*/ 2904465 w 4672141"/>
              <a:gd name="connsiteY34" fmla="*/ 3688554 h 4166389"/>
              <a:gd name="connsiteX35" fmla="*/ 2783018 w 4672141"/>
              <a:gd name="connsiteY35" fmla="*/ 3809997 h 4166389"/>
              <a:gd name="connsiteX36" fmla="*/ 2645699 w 4672141"/>
              <a:gd name="connsiteY36" fmla="*/ 4166389 h 4166389"/>
              <a:gd name="connsiteX37" fmla="*/ 2454406 w 4672141"/>
              <a:gd name="connsiteY37" fmla="*/ 4112416 h 4166389"/>
              <a:gd name="connsiteX38" fmla="*/ 2385352 w 4672141"/>
              <a:gd name="connsiteY38" fmla="*/ 4100512 h 4166389"/>
              <a:gd name="connsiteX39" fmla="*/ 1925771 w 4672141"/>
              <a:gd name="connsiteY39" fmla="*/ 3971925 h 4166389"/>
              <a:gd name="connsiteX40" fmla="*/ 1882909 w 4672141"/>
              <a:gd name="connsiteY40" fmla="*/ 3952875 h 4166389"/>
              <a:gd name="connsiteX41" fmla="*/ 1639225 w 4672141"/>
              <a:gd name="connsiteY41" fmla="*/ 3906835 h 4166389"/>
              <a:gd name="connsiteX42" fmla="*/ 916119 w 4672141"/>
              <a:gd name="connsiteY42" fmla="*/ 3752848 h 4166389"/>
              <a:gd name="connsiteX43" fmla="*/ 768482 w 4672141"/>
              <a:gd name="connsiteY43" fmla="*/ 3755228 h 4166389"/>
              <a:gd name="connsiteX44" fmla="*/ 668469 w 4672141"/>
              <a:gd name="connsiteY44" fmla="*/ 3807617 h 4166389"/>
              <a:gd name="connsiteX45" fmla="*/ 589890 w 4672141"/>
              <a:gd name="connsiteY45" fmla="*/ 3788568 h 4166389"/>
              <a:gd name="connsiteX46" fmla="*/ 566077 w 4672141"/>
              <a:gd name="connsiteY46" fmla="*/ 3748087 h 4166389"/>
              <a:gd name="connsiteX47" fmla="*/ 520834 w 4672141"/>
              <a:gd name="connsiteY47" fmla="*/ 3726656 h 4166389"/>
              <a:gd name="connsiteX48" fmla="*/ 404150 w 4672141"/>
              <a:gd name="connsiteY48" fmla="*/ 3736178 h 4166389"/>
              <a:gd name="connsiteX49" fmla="*/ 309695 w 4672141"/>
              <a:gd name="connsiteY49" fmla="*/ 3690935 h 4166389"/>
              <a:gd name="connsiteX50" fmla="*/ 208888 w 4672141"/>
              <a:gd name="connsiteY50" fmla="*/ 3586159 h 4166389"/>
              <a:gd name="connsiteX51" fmla="*/ 154119 w 4672141"/>
              <a:gd name="connsiteY51" fmla="*/ 3493291 h 4166389"/>
              <a:gd name="connsiteX52" fmla="*/ 49344 w 4672141"/>
              <a:gd name="connsiteY52" fmla="*/ 3276598 h 4166389"/>
              <a:gd name="connsiteX53" fmla="*/ 1719 w 4672141"/>
              <a:gd name="connsiteY53" fmla="*/ 3240879 h 4166389"/>
              <a:gd name="connsiteX54" fmla="*/ 61250 w 4672141"/>
              <a:gd name="connsiteY54" fmla="*/ 2043110 h 4166389"/>
              <a:gd name="connsiteX55" fmla="*/ 397797 w 4672141"/>
              <a:gd name="connsiteY55" fmla="*/ 1836733 h 4166389"/>
              <a:gd name="connsiteX56" fmla="*/ 135071 w 4672141"/>
              <a:gd name="connsiteY56" fmla="*/ 19050 h 4166389"/>
              <a:gd name="connsiteX57" fmla="*/ 387484 w 4672141"/>
              <a:gd name="connsiteY57" fmla="*/ 0 h 4166389"/>
              <a:gd name="connsiteX58" fmla="*/ 470827 w 4672141"/>
              <a:gd name="connsiteY58" fmla="*/ 61912 h 4166389"/>
              <a:gd name="connsiteX59" fmla="*/ 520834 w 4672141"/>
              <a:gd name="connsiteY59" fmla="*/ 126206 h 4166389"/>
              <a:gd name="connsiteX60" fmla="*/ 816109 w 4672141"/>
              <a:gd name="connsiteY60" fmla="*/ 269080 h 4166389"/>
              <a:gd name="connsiteX61" fmla="*/ 880402 w 4672141"/>
              <a:gd name="connsiteY61" fmla="*/ 323849 h 4166389"/>
              <a:gd name="connsiteX62" fmla="*/ 937552 w 4672141"/>
              <a:gd name="connsiteY62" fmla="*/ 366711 h 4166389"/>
              <a:gd name="connsiteX63" fmla="*/ 987559 w 4672141"/>
              <a:gd name="connsiteY63" fmla="*/ 340516 h 4166389"/>
              <a:gd name="connsiteX64" fmla="*/ 1163771 w 4672141"/>
              <a:gd name="connsiteY64" fmla="*/ 407190 h 4166389"/>
              <a:gd name="connsiteX65" fmla="*/ 1309027 w 4672141"/>
              <a:gd name="connsiteY65" fmla="*/ 573878 h 4166389"/>
              <a:gd name="connsiteX66" fmla="*/ 1370940 w 4672141"/>
              <a:gd name="connsiteY66" fmla="*/ 564353 h 4166389"/>
              <a:gd name="connsiteX67" fmla="*/ 1461427 w 4672141"/>
              <a:gd name="connsiteY67" fmla="*/ 450053 h 4166389"/>
              <a:gd name="connsiteX68" fmla="*/ 1599539 w 4672141"/>
              <a:gd name="connsiteY68" fmla="*/ 552446 h 4166389"/>
              <a:gd name="connsiteX69" fmla="*/ 1751939 w 4672141"/>
              <a:gd name="connsiteY69" fmla="*/ 521491 h 4166389"/>
              <a:gd name="connsiteX70" fmla="*/ 1878146 w 4672141"/>
              <a:gd name="connsiteY70" fmla="*/ 650079 h 4166389"/>
              <a:gd name="connsiteX71" fmla="*/ 2009110 w 4672141"/>
              <a:gd name="connsiteY71" fmla="*/ 728657 h 4166389"/>
              <a:gd name="connsiteX0" fmla="*/ 2115171 w 4778202"/>
              <a:gd name="connsiteY0" fmla="*/ 728657 h 4166389"/>
              <a:gd name="connsiteX1" fmla="*/ 2284245 w 4778202"/>
              <a:gd name="connsiteY1" fmla="*/ 645316 h 4166389"/>
              <a:gd name="connsiteX2" fmla="*/ 2396163 w 4778202"/>
              <a:gd name="connsiteY2" fmla="*/ 828673 h 4166389"/>
              <a:gd name="connsiteX3" fmla="*/ 2539827 w 4778202"/>
              <a:gd name="connsiteY3" fmla="*/ 918364 h 4166389"/>
              <a:gd name="connsiteX4" fmla="*/ 2565233 w 4778202"/>
              <a:gd name="connsiteY4" fmla="*/ 971547 h 4166389"/>
              <a:gd name="connsiteX5" fmla="*/ 2577138 w 4778202"/>
              <a:gd name="connsiteY5" fmla="*/ 1085848 h 4166389"/>
              <a:gd name="connsiteX6" fmla="*/ 2670007 w 4778202"/>
              <a:gd name="connsiteY6" fmla="*/ 1319210 h 4166389"/>
              <a:gd name="connsiteX7" fmla="*/ 2717632 w 4778202"/>
              <a:gd name="connsiteY7" fmla="*/ 1431129 h 4166389"/>
              <a:gd name="connsiteX8" fmla="*/ 2643813 w 4778202"/>
              <a:gd name="connsiteY8" fmla="*/ 1497804 h 4166389"/>
              <a:gd name="connsiteX9" fmla="*/ 2635871 w 4778202"/>
              <a:gd name="connsiteY9" fmla="*/ 1537490 h 4166389"/>
              <a:gd name="connsiteX10" fmla="*/ 2685083 w 4778202"/>
              <a:gd name="connsiteY10" fmla="*/ 1627184 h 4166389"/>
              <a:gd name="connsiteX11" fmla="*/ 2710488 w 4778202"/>
              <a:gd name="connsiteY11" fmla="*/ 1793079 h 4166389"/>
              <a:gd name="connsiteX12" fmla="*/ 2822402 w 4778202"/>
              <a:gd name="connsiteY12" fmla="*/ 1859750 h 4166389"/>
              <a:gd name="connsiteX13" fmla="*/ 3024813 w 4778202"/>
              <a:gd name="connsiteY13" fmla="*/ 1869279 h 4166389"/>
              <a:gd name="connsiteX14" fmla="*/ 3260557 w 4778202"/>
              <a:gd name="connsiteY14" fmla="*/ 1981198 h 4166389"/>
              <a:gd name="connsiteX15" fmla="*/ 3410577 w 4778202"/>
              <a:gd name="connsiteY15" fmla="*/ 1874041 h 4166389"/>
              <a:gd name="connsiteX16" fmla="*/ 3527257 w 4778202"/>
              <a:gd name="connsiteY16" fmla="*/ 1907379 h 4166389"/>
              <a:gd name="connsiteX17" fmla="*/ 3560595 w 4778202"/>
              <a:gd name="connsiteY17" fmla="*/ 1966910 h 4166389"/>
              <a:gd name="connsiteX18" fmla="*/ 3605838 w 4778202"/>
              <a:gd name="connsiteY18" fmla="*/ 1971673 h 4166389"/>
              <a:gd name="connsiteX19" fmla="*/ 3724901 w 4778202"/>
              <a:gd name="connsiteY19" fmla="*/ 1893091 h 4166389"/>
              <a:gd name="connsiteX20" fmla="*/ 3753476 w 4778202"/>
              <a:gd name="connsiteY20" fmla="*/ 1893091 h 4166389"/>
              <a:gd name="connsiteX21" fmla="*/ 3768552 w 4778202"/>
              <a:gd name="connsiteY21" fmla="*/ 1935951 h 4166389"/>
              <a:gd name="connsiteX22" fmla="*/ 4667876 w 4778202"/>
              <a:gd name="connsiteY22" fmla="*/ 2124073 h 4166389"/>
              <a:gd name="connsiteX23" fmla="*/ 4778202 w 4778202"/>
              <a:gd name="connsiteY23" fmla="*/ 2170108 h 4166389"/>
              <a:gd name="connsiteX24" fmla="*/ 4171777 w 4778202"/>
              <a:gd name="connsiteY24" fmla="*/ 3100383 h 4166389"/>
              <a:gd name="connsiteX25" fmla="*/ 4055895 w 4778202"/>
              <a:gd name="connsiteY25" fmla="*/ 3050379 h 4166389"/>
              <a:gd name="connsiteX26" fmla="*/ 4020176 w 4778202"/>
              <a:gd name="connsiteY26" fmla="*/ 3128960 h 4166389"/>
              <a:gd name="connsiteX27" fmla="*/ 3715376 w 4778202"/>
              <a:gd name="connsiteY27" fmla="*/ 3221829 h 4166389"/>
              <a:gd name="connsiteX28" fmla="*/ 3422482 w 4778202"/>
              <a:gd name="connsiteY28" fmla="*/ 3205160 h 4166389"/>
              <a:gd name="connsiteX29" fmla="*/ 3315326 w 4778202"/>
              <a:gd name="connsiteY29" fmla="*/ 3243260 h 4166389"/>
              <a:gd name="connsiteX30" fmla="*/ 3379620 w 4778202"/>
              <a:gd name="connsiteY30" fmla="*/ 3312316 h 4166389"/>
              <a:gd name="connsiteX31" fmla="*/ 3077201 w 4778202"/>
              <a:gd name="connsiteY31" fmla="*/ 3595685 h 4166389"/>
              <a:gd name="connsiteX32" fmla="*/ 3086726 w 4778202"/>
              <a:gd name="connsiteY32" fmla="*/ 3614735 h 4166389"/>
              <a:gd name="connsiteX33" fmla="*/ 3034338 w 4778202"/>
              <a:gd name="connsiteY33" fmla="*/ 3690935 h 4166389"/>
              <a:gd name="connsiteX34" fmla="*/ 3010526 w 4778202"/>
              <a:gd name="connsiteY34" fmla="*/ 3688554 h 4166389"/>
              <a:gd name="connsiteX35" fmla="*/ 2889079 w 4778202"/>
              <a:gd name="connsiteY35" fmla="*/ 3809997 h 4166389"/>
              <a:gd name="connsiteX36" fmla="*/ 2751760 w 4778202"/>
              <a:gd name="connsiteY36" fmla="*/ 4166389 h 4166389"/>
              <a:gd name="connsiteX37" fmla="*/ 2560467 w 4778202"/>
              <a:gd name="connsiteY37" fmla="*/ 4112416 h 4166389"/>
              <a:gd name="connsiteX38" fmla="*/ 2491413 w 4778202"/>
              <a:gd name="connsiteY38" fmla="*/ 4100512 h 4166389"/>
              <a:gd name="connsiteX39" fmla="*/ 2031832 w 4778202"/>
              <a:gd name="connsiteY39" fmla="*/ 3971925 h 4166389"/>
              <a:gd name="connsiteX40" fmla="*/ 1988970 w 4778202"/>
              <a:gd name="connsiteY40" fmla="*/ 3952875 h 4166389"/>
              <a:gd name="connsiteX41" fmla="*/ 1745286 w 4778202"/>
              <a:gd name="connsiteY41" fmla="*/ 3906835 h 4166389"/>
              <a:gd name="connsiteX42" fmla="*/ 1022180 w 4778202"/>
              <a:gd name="connsiteY42" fmla="*/ 3752848 h 4166389"/>
              <a:gd name="connsiteX43" fmla="*/ 874543 w 4778202"/>
              <a:gd name="connsiteY43" fmla="*/ 3755228 h 4166389"/>
              <a:gd name="connsiteX44" fmla="*/ 774530 w 4778202"/>
              <a:gd name="connsiteY44" fmla="*/ 3807617 h 4166389"/>
              <a:gd name="connsiteX45" fmla="*/ 695951 w 4778202"/>
              <a:gd name="connsiteY45" fmla="*/ 3788568 h 4166389"/>
              <a:gd name="connsiteX46" fmla="*/ 672138 w 4778202"/>
              <a:gd name="connsiteY46" fmla="*/ 3748087 h 4166389"/>
              <a:gd name="connsiteX47" fmla="*/ 626895 w 4778202"/>
              <a:gd name="connsiteY47" fmla="*/ 3726656 h 4166389"/>
              <a:gd name="connsiteX48" fmla="*/ 510211 w 4778202"/>
              <a:gd name="connsiteY48" fmla="*/ 3736178 h 4166389"/>
              <a:gd name="connsiteX49" fmla="*/ 415756 w 4778202"/>
              <a:gd name="connsiteY49" fmla="*/ 3690935 h 4166389"/>
              <a:gd name="connsiteX50" fmla="*/ 314949 w 4778202"/>
              <a:gd name="connsiteY50" fmla="*/ 3586159 h 4166389"/>
              <a:gd name="connsiteX51" fmla="*/ 260180 w 4778202"/>
              <a:gd name="connsiteY51" fmla="*/ 3493291 h 4166389"/>
              <a:gd name="connsiteX52" fmla="*/ 155405 w 4778202"/>
              <a:gd name="connsiteY52" fmla="*/ 3276598 h 4166389"/>
              <a:gd name="connsiteX53" fmla="*/ 107780 w 4778202"/>
              <a:gd name="connsiteY53" fmla="*/ 3240879 h 4166389"/>
              <a:gd name="connsiteX54" fmla="*/ 626 w 4778202"/>
              <a:gd name="connsiteY54" fmla="*/ 3107531 h 4166389"/>
              <a:gd name="connsiteX55" fmla="*/ 167311 w 4778202"/>
              <a:gd name="connsiteY55" fmla="*/ 2043110 h 4166389"/>
              <a:gd name="connsiteX56" fmla="*/ 503858 w 4778202"/>
              <a:gd name="connsiteY56" fmla="*/ 1836733 h 4166389"/>
              <a:gd name="connsiteX57" fmla="*/ 241132 w 4778202"/>
              <a:gd name="connsiteY57" fmla="*/ 19050 h 4166389"/>
              <a:gd name="connsiteX58" fmla="*/ 493545 w 4778202"/>
              <a:gd name="connsiteY58" fmla="*/ 0 h 4166389"/>
              <a:gd name="connsiteX59" fmla="*/ 576888 w 4778202"/>
              <a:gd name="connsiteY59" fmla="*/ 61912 h 4166389"/>
              <a:gd name="connsiteX60" fmla="*/ 626895 w 4778202"/>
              <a:gd name="connsiteY60" fmla="*/ 126206 h 4166389"/>
              <a:gd name="connsiteX61" fmla="*/ 922170 w 4778202"/>
              <a:gd name="connsiteY61" fmla="*/ 269080 h 4166389"/>
              <a:gd name="connsiteX62" fmla="*/ 986463 w 4778202"/>
              <a:gd name="connsiteY62" fmla="*/ 323849 h 4166389"/>
              <a:gd name="connsiteX63" fmla="*/ 1043613 w 4778202"/>
              <a:gd name="connsiteY63" fmla="*/ 366711 h 4166389"/>
              <a:gd name="connsiteX64" fmla="*/ 1093620 w 4778202"/>
              <a:gd name="connsiteY64" fmla="*/ 340516 h 4166389"/>
              <a:gd name="connsiteX65" fmla="*/ 1269832 w 4778202"/>
              <a:gd name="connsiteY65" fmla="*/ 407190 h 4166389"/>
              <a:gd name="connsiteX66" fmla="*/ 1415088 w 4778202"/>
              <a:gd name="connsiteY66" fmla="*/ 573878 h 4166389"/>
              <a:gd name="connsiteX67" fmla="*/ 1477001 w 4778202"/>
              <a:gd name="connsiteY67" fmla="*/ 564353 h 4166389"/>
              <a:gd name="connsiteX68" fmla="*/ 1567488 w 4778202"/>
              <a:gd name="connsiteY68" fmla="*/ 450053 h 4166389"/>
              <a:gd name="connsiteX69" fmla="*/ 1705600 w 4778202"/>
              <a:gd name="connsiteY69" fmla="*/ 552446 h 4166389"/>
              <a:gd name="connsiteX70" fmla="*/ 1858000 w 4778202"/>
              <a:gd name="connsiteY70" fmla="*/ 521491 h 4166389"/>
              <a:gd name="connsiteX71" fmla="*/ 1984207 w 4778202"/>
              <a:gd name="connsiteY71" fmla="*/ 650079 h 4166389"/>
              <a:gd name="connsiteX72" fmla="*/ 2115171 w 4778202"/>
              <a:gd name="connsiteY72" fmla="*/ 728657 h 4166389"/>
              <a:gd name="connsiteX0" fmla="*/ 2114545 w 4777576"/>
              <a:gd name="connsiteY0" fmla="*/ 728657 h 4166389"/>
              <a:gd name="connsiteX1" fmla="*/ 2283619 w 4777576"/>
              <a:gd name="connsiteY1" fmla="*/ 645316 h 4166389"/>
              <a:gd name="connsiteX2" fmla="*/ 2395537 w 4777576"/>
              <a:gd name="connsiteY2" fmla="*/ 828673 h 4166389"/>
              <a:gd name="connsiteX3" fmla="*/ 2539201 w 4777576"/>
              <a:gd name="connsiteY3" fmla="*/ 918364 h 4166389"/>
              <a:gd name="connsiteX4" fmla="*/ 2564607 w 4777576"/>
              <a:gd name="connsiteY4" fmla="*/ 971547 h 4166389"/>
              <a:gd name="connsiteX5" fmla="*/ 2576512 w 4777576"/>
              <a:gd name="connsiteY5" fmla="*/ 1085848 h 4166389"/>
              <a:gd name="connsiteX6" fmla="*/ 2669381 w 4777576"/>
              <a:gd name="connsiteY6" fmla="*/ 1319210 h 4166389"/>
              <a:gd name="connsiteX7" fmla="*/ 2717006 w 4777576"/>
              <a:gd name="connsiteY7" fmla="*/ 1431129 h 4166389"/>
              <a:gd name="connsiteX8" fmla="*/ 2643187 w 4777576"/>
              <a:gd name="connsiteY8" fmla="*/ 1497804 h 4166389"/>
              <a:gd name="connsiteX9" fmla="*/ 2635245 w 4777576"/>
              <a:gd name="connsiteY9" fmla="*/ 1537490 h 4166389"/>
              <a:gd name="connsiteX10" fmla="*/ 2684457 w 4777576"/>
              <a:gd name="connsiteY10" fmla="*/ 1627184 h 4166389"/>
              <a:gd name="connsiteX11" fmla="*/ 2709862 w 4777576"/>
              <a:gd name="connsiteY11" fmla="*/ 1793079 h 4166389"/>
              <a:gd name="connsiteX12" fmla="*/ 2821776 w 4777576"/>
              <a:gd name="connsiteY12" fmla="*/ 1859750 h 4166389"/>
              <a:gd name="connsiteX13" fmla="*/ 3024187 w 4777576"/>
              <a:gd name="connsiteY13" fmla="*/ 1869279 h 4166389"/>
              <a:gd name="connsiteX14" fmla="*/ 3259931 w 4777576"/>
              <a:gd name="connsiteY14" fmla="*/ 1981198 h 4166389"/>
              <a:gd name="connsiteX15" fmla="*/ 3409951 w 4777576"/>
              <a:gd name="connsiteY15" fmla="*/ 1874041 h 4166389"/>
              <a:gd name="connsiteX16" fmla="*/ 3526631 w 4777576"/>
              <a:gd name="connsiteY16" fmla="*/ 1907379 h 4166389"/>
              <a:gd name="connsiteX17" fmla="*/ 3559969 w 4777576"/>
              <a:gd name="connsiteY17" fmla="*/ 1966910 h 4166389"/>
              <a:gd name="connsiteX18" fmla="*/ 3605212 w 4777576"/>
              <a:gd name="connsiteY18" fmla="*/ 1971673 h 4166389"/>
              <a:gd name="connsiteX19" fmla="*/ 3724275 w 4777576"/>
              <a:gd name="connsiteY19" fmla="*/ 1893091 h 4166389"/>
              <a:gd name="connsiteX20" fmla="*/ 3752850 w 4777576"/>
              <a:gd name="connsiteY20" fmla="*/ 1893091 h 4166389"/>
              <a:gd name="connsiteX21" fmla="*/ 3767926 w 4777576"/>
              <a:gd name="connsiteY21" fmla="*/ 1935951 h 4166389"/>
              <a:gd name="connsiteX22" fmla="*/ 4667250 w 4777576"/>
              <a:gd name="connsiteY22" fmla="*/ 2124073 h 4166389"/>
              <a:gd name="connsiteX23" fmla="*/ 4777576 w 4777576"/>
              <a:gd name="connsiteY23" fmla="*/ 2170108 h 4166389"/>
              <a:gd name="connsiteX24" fmla="*/ 4171151 w 4777576"/>
              <a:gd name="connsiteY24" fmla="*/ 3100383 h 4166389"/>
              <a:gd name="connsiteX25" fmla="*/ 4055269 w 4777576"/>
              <a:gd name="connsiteY25" fmla="*/ 3050379 h 4166389"/>
              <a:gd name="connsiteX26" fmla="*/ 4019550 w 4777576"/>
              <a:gd name="connsiteY26" fmla="*/ 3128960 h 4166389"/>
              <a:gd name="connsiteX27" fmla="*/ 3714750 w 4777576"/>
              <a:gd name="connsiteY27" fmla="*/ 3221829 h 4166389"/>
              <a:gd name="connsiteX28" fmla="*/ 3421856 w 4777576"/>
              <a:gd name="connsiteY28" fmla="*/ 3205160 h 4166389"/>
              <a:gd name="connsiteX29" fmla="*/ 3314700 w 4777576"/>
              <a:gd name="connsiteY29" fmla="*/ 3243260 h 4166389"/>
              <a:gd name="connsiteX30" fmla="*/ 3378994 w 4777576"/>
              <a:gd name="connsiteY30" fmla="*/ 3312316 h 4166389"/>
              <a:gd name="connsiteX31" fmla="*/ 3076575 w 4777576"/>
              <a:gd name="connsiteY31" fmla="*/ 3595685 h 4166389"/>
              <a:gd name="connsiteX32" fmla="*/ 3086100 w 4777576"/>
              <a:gd name="connsiteY32" fmla="*/ 3614735 h 4166389"/>
              <a:gd name="connsiteX33" fmla="*/ 3033712 w 4777576"/>
              <a:gd name="connsiteY33" fmla="*/ 3690935 h 4166389"/>
              <a:gd name="connsiteX34" fmla="*/ 3009900 w 4777576"/>
              <a:gd name="connsiteY34" fmla="*/ 3688554 h 4166389"/>
              <a:gd name="connsiteX35" fmla="*/ 2888453 w 4777576"/>
              <a:gd name="connsiteY35" fmla="*/ 3809997 h 4166389"/>
              <a:gd name="connsiteX36" fmla="*/ 2751134 w 4777576"/>
              <a:gd name="connsiteY36" fmla="*/ 4166389 h 4166389"/>
              <a:gd name="connsiteX37" fmla="*/ 2559841 w 4777576"/>
              <a:gd name="connsiteY37" fmla="*/ 4112416 h 4166389"/>
              <a:gd name="connsiteX38" fmla="*/ 2490787 w 4777576"/>
              <a:gd name="connsiteY38" fmla="*/ 4100512 h 4166389"/>
              <a:gd name="connsiteX39" fmla="*/ 2031206 w 4777576"/>
              <a:gd name="connsiteY39" fmla="*/ 3971925 h 4166389"/>
              <a:gd name="connsiteX40" fmla="*/ 1988344 w 4777576"/>
              <a:gd name="connsiteY40" fmla="*/ 3952875 h 4166389"/>
              <a:gd name="connsiteX41" fmla="*/ 1744660 w 4777576"/>
              <a:gd name="connsiteY41" fmla="*/ 3906835 h 4166389"/>
              <a:gd name="connsiteX42" fmla="*/ 1021554 w 4777576"/>
              <a:gd name="connsiteY42" fmla="*/ 3752848 h 4166389"/>
              <a:gd name="connsiteX43" fmla="*/ 873917 w 4777576"/>
              <a:gd name="connsiteY43" fmla="*/ 3755228 h 4166389"/>
              <a:gd name="connsiteX44" fmla="*/ 773904 w 4777576"/>
              <a:gd name="connsiteY44" fmla="*/ 3807617 h 4166389"/>
              <a:gd name="connsiteX45" fmla="*/ 695325 w 4777576"/>
              <a:gd name="connsiteY45" fmla="*/ 3788568 h 4166389"/>
              <a:gd name="connsiteX46" fmla="*/ 671512 w 4777576"/>
              <a:gd name="connsiteY46" fmla="*/ 3748087 h 4166389"/>
              <a:gd name="connsiteX47" fmla="*/ 626269 w 4777576"/>
              <a:gd name="connsiteY47" fmla="*/ 3726656 h 4166389"/>
              <a:gd name="connsiteX48" fmla="*/ 509585 w 4777576"/>
              <a:gd name="connsiteY48" fmla="*/ 3736178 h 4166389"/>
              <a:gd name="connsiteX49" fmla="*/ 415130 w 4777576"/>
              <a:gd name="connsiteY49" fmla="*/ 3690935 h 4166389"/>
              <a:gd name="connsiteX50" fmla="*/ 314323 w 4777576"/>
              <a:gd name="connsiteY50" fmla="*/ 3586159 h 4166389"/>
              <a:gd name="connsiteX51" fmla="*/ 259554 w 4777576"/>
              <a:gd name="connsiteY51" fmla="*/ 3493291 h 4166389"/>
              <a:gd name="connsiteX52" fmla="*/ 154779 w 4777576"/>
              <a:gd name="connsiteY52" fmla="*/ 3276598 h 4166389"/>
              <a:gd name="connsiteX53" fmla="*/ 107154 w 4777576"/>
              <a:gd name="connsiteY53" fmla="*/ 3240879 h 4166389"/>
              <a:gd name="connsiteX54" fmla="*/ 0 w 4777576"/>
              <a:gd name="connsiteY54" fmla="*/ 3107531 h 4166389"/>
              <a:gd name="connsiteX55" fmla="*/ 166685 w 4777576"/>
              <a:gd name="connsiteY55" fmla="*/ 2043110 h 4166389"/>
              <a:gd name="connsiteX56" fmla="*/ 503232 w 4777576"/>
              <a:gd name="connsiteY56" fmla="*/ 1836733 h 4166389"/>
              <a:gd name="connsiteX57" fmla="*/ 240506 w 4777576"/>
              <a:gd name="connsiteY57" fmla="*/ 19050 h 4166389"/>
              <a:gd name="connsiteX58" fmla="*/ 492919 w 4777576"/>
              <a:gd name="connsiteY58" fmla="*/ 0 h 4166389"/>
              <a:gd name="connsiteX59" fmla="*/ 576262 w 4777576"/>
              <a:gd name="connsiteY59" fmla="*/ 61912 h 4166389"/>
              <a:gd name="connsiteX60" fmla="*/ 626269 w 4777576"/>
              <a:gd name="connsiteY60" fmla="*/ 126206 h 4166389"/>
              <a:gd name="connsiteX61" fmla="*/ 921544 w 4777576"/>
              <a:gd name="connsiteY61" fmla="*/ 269080 h 4166389"/>
              <a:gd name="connsiteX62" fmla="*/ 985837 w 4777576"/>
              <a:gd name="connsiteY62" fmla="*/ 323849 h 4166389"/>
              <a:gd name="connsiteX63" fmla="*/ 1042987 w 4777576"/>
              <a:gd name="connsiteY63" fmla="*/ 366711 h 4166389"/>
              <a:gd name="connsiteX64" fmla="*/ 1092994 w 4777576"/>
              <a:gd name="connsiteY64" fmla="*/ 340516 h 4166389"/>
              <a:gd name="connsiteX65" fmla="*/ 1269206 w 4777576"/>
              <a:gd name="connsiteY65" fmla="*/ 407190 h 4166389"/>
              <a:gd name="connsiteX66" fmla="*/ 1414462 w 4777576"/>
              <a:gd name="connsiteY66" fmla="*/ 573878 h 4166389"/>
              <a:gd name="connsiteX67" fmla="*/ 1476375 w 4777576"/>
              <a:gd name="connsiteY67" fmla="*/ 564353 h 4166389"/>
              <a:gd name="connsiteX68" fmla="*/ 1566862 w 4777576"/>
              <a:gd name="connsiteY68" fmla="*/ 450053 h 4166389"/>
              <a:gd name="connsiteX69" fmla="*/ 1704974 w 4777576"/>
              <a:gd name="connsiteY69" fmla="*/ 552446 h 4166389"/>
              <a:gd name="connsiteX70" fmla="*/ 1857374 w 4777576"/>
              <a:gd name="connsiteY70" fmla="*/ 521491 h 4166389"/>
              <a:gd name="connsiteX71" fmla="*/ 1983581 w 4777576"/>
              <a:gd name="connsiteY71" fmla="*/ 650079 h 4166389"/>
              <a:gd name="connsiteX72" fmla="*/ 2114545 w 4777576"/>
              <a:gd name="connsiteY72" fmla="*/ 728657 h 4166389"/>
              <a:gd name="connsiteX0" fmla="*/ 2114545 w 4777576"/>
              <a:gd name="connsiteY0" fmla="*/ 728657 h 4166389"/>
              <a:gd name="connsiteX1" fmla="*/ 2283619 w 4777576"/>
              <a:gd name="connsiteY1" fmla="*/ 645316 h 4166389"/>
              <a:gd name="connsiteX2" fmla="*/ 2395537 w 4777576"/>
              <a:gd name="connsiteY2" fmla="*/ 828673 h 4166389"/>
              <a:gd name="connsiteX3" fmla="*/ 2539201 w 4777576"/>
              <a:gd name="connsiteY3" fmla="*/ 918364 h 4166389"/>
              <a:gd name="connsiteX4" fmla="*/ 2564607 w 4777576"/>
              <a:gd name="connsiteY4" fmla="*/ 971547 h 4166389"/>
              <a:gd name="connsiteX5" fmla="*/ 2576512 w 4777576"/>
              <a:gd name="connsiteY5" fmla="*/ 1085848 h 4166389"/>
              <a:gd name="connsiteX6" fmla="*/ 2669381 w 4777576"/>
              <a:gd name="connsiteY6" fmla="*/ 1319210 h 4166389"/>
              <a:gd name="connsiteX7" fmla="*/ 2717006 w 4777576"/>
              <a:gd name="connsiteY7" fmla="*/ 1431129 h 4166389"/>
              <a:gd name="connsiteX8" fmla="*/ 2643187 w 4777576"/>
              <a:gd name="connsiteY8" fmla="*/ 1497804 h 4166389"/>
              <a:gd name="connsiteX9" fmla="*/ 2635245 w 4777576"/>
              <a:gd name="connsiteY9" fmla="*/ 1537490 h 4166389"/>
              <a:gd name="connsiteX10" fmla="*/ 2684457 w 4777576"/>
              <a:gd name="connsiteY10" fmla="*/ 1627184 h 4166389"/>
              <a:gd name="connsiteX11" fmla="*/ 2709862 w 4777576"/>
              <a:gd name="connsiteY11" fmla="*/ 1793079 h 4166389"/>
              <a:gd name="connsiteX12" fmla="*/ 2821776 w 4777576"/>
              <a:gd name="connsiteY12" fmla="*/ 1859750 h 4166389"/>
              <a:gd name="connsiteX13" fmla="*/ 3024187 w 4777576"/>
              <a:gd name="connsiteY13" fmla="*/ 1869279 h 4166389"/>
              <a:gd name="connsiteX14" fmla="*/ 3259931 w 4777576"/>
              <a:gd name="connsiteY14" fmla="*/ 1981198 h 4166389"/>
              <a:gd name="connsiteX15" fmla="*/ 3409951 w 4777576"/>
              <a:gd name="connsiteY15" fmla="*/ 1874041 h 4166389"/>
              <a:gd name="connsiteX16" fmla="*/ 3526631 w 4777576"/>
              <a:gd name="connsiteY16" fmla="*/ 1907379 h 4166389"/>
              <a:gd name="connsiteX17" fmla="*/ 3559969 w 4777576"/>
              <a:gd name="connsiteY17" fmla="*/ 1966910 h 4166389"/>
              <a:gd name="connsiteX18" fmla="*/ 3605212 w 4777576"/>
              <a:gd name="connsiteY18" fmla="*/ 1971673 h 4166389"/>
              <a:gd name="connsiteX19" fmla="*/ 3724275 w 4777576"/>
              <a:gd name="connsiteY19" fmla="*/ 1893091 h 4166389"/>
              <a:gd name="connsiteX20" fmla="*/ 3752850 w 4777576"/>
              <a:gd name="connsiteY20" fmla="*/ 1893091 h 4166389"/>
              <a:gd name="connsiteX21" fmla="*/ 3767926 w 4777576"/>
              <a:gd name="connsiteY21" fmla="*/ 1935951 h 4166389"/>
              <a:gd name="connsiteX22" fmla="*/ 4667250 w 4777576"/>
              <a:gd name="connsiteY22" fmla="*/ 2124073 h 4166389"/>
              <a:gd name="connsiteX23" fmla="*/ 4777576 w 4777576"/>
              <a:gd name="connsiteY23" fmla="*/ 2170108 h 4166389"/>
              <a:gd name="connsiteX24" fmla="*/ 4171151 w 4777576"/>
              <a:gd name="connsiteY24" fmla="*/ 3100383 h 4166389"/>
              <a:gd name="connsiteX25" fmla="*/ 4055269 w 4777576"/>
              <a:gd name="connsiteY25" fmla="*/ 3050379 h 4166389"/>
              <a:gd name="connsiteX26" fmla="*/ 4019550 w 4777576"/>
              <a:gd name="connsiteY26" fmla="*/ 3128960 h 4166389"/>
              <a:gd name="connsiteX27" fmla="*/ 3714750 w 4777576"/>
              <a:gd name="connsiteY27" fmla="*/ 3221829 h 4166389"/>
              <a:gd name="connsiteX28" fmla="*/ 3421856 w 4777576"/>
              <a:gd name="connsiteY28" fmla="*/ 3205160 h 4166389"/>
              <a:gd name="connsiteX29" fmla="*/ 3314700 w 4777576"/>
              <a:gd name="connsiteY29" fmla="*/ 3243260 h 4166389"/>
              <a:gd name="connsiteX30" fmla="*/ 3378994 w 4777576"/>
              <a:gd name="connsiteY30" fmla="*/ 3312316 h 4166389"/>
              <a:gd name="connsiteX31" fmla="*/ 3076575 w 4777576"/>
              <a:gd name="connsiteY31" fmla="*/ 3595685 h 4166389"/>
              <a:gd name="connsiteX32" fmla="*/ 3086100 w 4777576"/>
              <a:gd name="connsiteY32" fmla="*/ 3614735 h 4166389"/>
              <a:gd name="connsiteX33" fmla="*/ 3033712 w 4777576"/>
              <a:gd name="connsiteY33" fmla="*/ 3690935 h 4166389"/>
              <a:gd name="connsiteX34" fmla="*/ 3009900 w 4777576"/>
              <a:gd name="connsiteY34" fmla="*/ 3688554 h 4166389"/>
              <a:gd name="connsiteX35" fmla="*/ 2888453 w 4777576"/>
              <a:gd name="connsiteY35" fmla="*/ 3809997 h 4166389"/>
              <a:gd name="connsiteX36" fmla="*/ 2751134 w 4777576"/>
              <a:gd name="connsiteY36" fmla="*/ 4166389 h 4166389"/>
              <a:gd name="connsiteX37" fmla="*/ 2559841 w 4777576"/>
              <a:gd name="connsiteY37" fmla="*/ 4112416 h 4166389"/>
              <a:gd name="connsiteX38" fmla="*/ 2490787 w 4777576"/>
              <a:gd name="connsiteY38" fmla="*/ 4100512 h 4166389"/>
              <a:gd name="connsiteX39" fmla="*/ 2031206 w 4777576"/>
              <a:gd name="connsiteY39" fmla="*/ 3971925 h 4166389"/>
              <a:gd name="connsiteX40" fmla="*/ 1988344 w 4777576"/>
              <a:gd name="connsiteY40" fmla="*/ 3952875 h 4166389"/>
              <a:gd name="connsiteX41" fmla="*/ 1744660 w 4777576"/>
              <a:gd name="connsiteY41" fmla="*/ 3906835 h 4166389"/>
              <a:gd name="connsiteX42" fmla="*/ 1021554 w 4777576"/>
              <a:gd name="connsiteY42" fmla="*/ 3752848 h 4166389"/>
              <a:gd name="connsiteX43" fmla="*/ 873917 w 4777576"/>
              <a:gd name="connsiteY43" fmla="*/ 3755228 h 4166389"/>
              <a:gd name="connsiteX44" fmla="*/ 773904 w 4777576"/>
              <a:gd name="connsiteY44" fmla="*/ 3807617 h 4166389"/>
              <a:gd name="connsiteX45" fmla="*/ 695325 w 4777576"/>
              <a:gd name="connsiteY45" fmla="*/ 3788568 h 4166389"/>
              <a:gd name="connsiteX46" fmla="*/ 671512 w 4777576"/>
              <a:gd name="connsiteY46" fmla="*/ 3748087 h 4166389"/>
              <a:gd name="connsiteX47" fmla="*/ 626269 w 4777576"/>
              <a:gd name="connsiteY47" fmla="*/ 3726656 h 4166389"/>
              <a:gd name="connsiteX48" fmla="*/ 509585 w 4777576"/>
              <a:gd name="connsiteY48" fmla="*/ 3736178 h 4166389"/>
              <a:gd name="connsiteX49" fmla="*/ 415130 w 4777576"/>
              <a:gd name="connsiteY49" fmla="*/ 3690935 h 4166389"/>
              <a:gd name="connsiteX50" fmla="*/ 314323 w 4777576"/>
              <a:gd name="connsiteY50" fmla="*/ 3586159 h 4166389"/>
              <a:gd name="connsiteX51" fmla="*/ 259554 w 4777576"/>
              <a:gd name="connsiteY51" fmla="*/ 3493291 h 4166389"/>
              <a:gd name="connsiteX52" fmla="*/ 154779 w 4777576"/>
              <a:gd name="connsiteY52" fmla="*/ 3276598 h 4166389"/>
              <a:gd name="connsiteX53" fmla="*/ 107154 w 4777576"/>
              <a:gd name="connsiteY53" fmla="*/ 3240879 h 4166389"/>
              <a:gd name="connsiteX54" fmla="*/ 0 w 4777576"/>
              <a:gd name="connsiteY54" fmla="*/ 3107531 h 4166389"/>
              <a:gd name="connsiteX55" fmla="*/ 166685 w 4777576"/>
              <a:gd name="connsiteY55" fmla="*/ 2043110 h 4166389"/>
              <a:gd name="connsiteX56" fmla="*/ 503232 w 4777576"/>
              <a:gd name="connsiteY56" fmla="*/ 1836733 h 4166389"/>
              <a:gd name="connsiteX57" fmla="*/ 240506 w 4777576"/>
              <a:gd name="connsiteY57" fmla="*/ 19050 h 4166389"/>
              <a:gd name="connsiteX58" fmla="*/ 492919 w 4777576"/>
              <a:gd name="connsiteY58" fmla="*/ 0 h 4166389"/>
              <a:gd name="connsiteX59" fmla="*/ 576262 w 4777576"/>
              <a:gd name="connsiteY59" fmla="*/ 61912 h 4166389"/>
              <a:gd name="connsiteX60" fmla="*/ 626269 w 4777576"/>
              <a:gd name="connsiteY60" fmla="*/ 126206 h 4166389"/>
              <a:gd name="connsiteX61" fmla="*/ 921544 w 4777576"/>
              <a:gd name="connsiteY61" fmla="*/ 269080 h 4166389"/>
              <a:gd name="connsiteX62" fmla="*/ 985837 w 4777576"/>
              <a:gd name="connsiteY62" fmla="*/ 323849 h 4166389"/>
              <a:gd name="connsiteX63" fmla="*/ 1042987 w 4777576"/>
              <a:gd name="connsiteY63" fmla="*/ 366711 h 4166389"/>
              <a:gd name="connsiteX64" fmla="*/ 1092994 w 4777576"/>
              <a:gd name="connsiteY64" fmla="*/ 340516 h 4166389"/>
              <a:gd name="connsiteX65" fmla="*/ 1269206 w 4777576"/>
              <a:gd name="connsiteY65" fmla="*/ 407190 h 4166389"/>
              <a:gd name="connsiteX66" fmla="*/ 1414462 w 4777576"/>
              <a:gd name="connsiteY66" fmla="*/ 573878 h 4166389"/>
              <a:gd name="connsiteX67" fmla="*/ 1476375 w 4777576"/>
              <a:gd name="connsiteY67" fmla="*/ 564353 h 4166389"/>
              <a:gd name="connsiteX68" fmla="*/ 1566862 w 4777576"/>
              <a:gd name="connsiteY68" fmla="*/ 450053 h 4166389"/>
              <a:gd name="connsiteX69" fmla="*/ 1704974 w 4777576"/>
              <a:gd name="connsiteY69" fmla="*/ 552446 h 4166389"/>
              <a:gd name="connsiteX70" fmla="*/ 1857374 w 4777576"/>
              <a:gd name="connsiteY70" fmla="*/ 521491 h 4166389"/>
              <a:gd name="connsiteX71" fmla="*/ 1983581 w 4777576"/>
              <a:gd name="connsiteY71" fmla="*/ 650079 h 4166389"/>
              <a:gd name="connsiteX72" fmla="*/ 2114545 w 4777576"/>
              <a:gd name="connsiteY72" fmla="*/ 728657 h 4166389"/>
              <a:gd name="connsiteX0" fmla="*/ 2143944 w 4806975"/>
              <a:gd name="connsiteY0" fmla="*/ 728657 h 4166389"/>
              <a:gd name="connsiteX1" fmla="*/ 2313018 w 4806975"/>
              <a:gd name="connsiteY1" fmla="*/ 645316 h 4166389"/>
              <a:gd name="connsiteX2" fmla="*/ 2424936 w 4806975"/>
              <a:gd name="connsiteY2" fmla="*/ 828673 h 4166389"/>
              <a:gd name="connsiteX3" fmla="*/ 2568600 w 4806975"/>
              <a:gd name="connsiteY3" fmla="*/ 918364 h 4166389"/>
              <a:gd name="connsiteX4" fmla="*/ 2594006 w 4806975"/>
              <a:gd name="connsiteY4" fmla="*/ 971547 h 4166389"/>
              <a:gd name="connsiteX5" fmla="*/ 2605911 w 4806975"/>
              <a:gd name="connsiteY5" fmla="*/ 1085848 h 4166389"/>
              <a:gd name="connsiteX6" fmla="*/ 2698780 w 4806975"/>
              <a:gd name="connsiteY6" fmla="*/ 1319210 h 4166389"/>
              <a:gd name="connsiteX7" fmla="*/ 2746405 w 4806975"/>
              <a:gd name="connsiteY7" fmla="*/ 1431129 h 4166389"/>
              <a:gd name="connsiteX8" fmla="*/ 2672586 w 4806975"/>
              <a:gd name="connsiteY8" fmla="*/ 1497804 h 4166389"/>
              <a:gd name="connsiteX9" fmla="*/ 2664644 w 4806975"/>
              <a:gd name="connsiteY9" fmla="*/ 1537490 h 4166389"/>
              <a:gd name="connsiteX10" fmla="*/ 2713856 w 4806975"/>
              <a:gd name="connsiteY10" fmla="*/ 1627184 h 4166389"/>
              <a:gd name="connsiteX11" fmla="*/ 2739261 w 4806975"/>
              <a:gd name="connsiteY11" fmla="*/ 1793079 h 4166389"/>
              <a:gd name="connsiteX12" fmla="*/ 2851175 w 4806975"/>
              <a:gd name="connsiteY12" fmla="*/ 1859750 h 4166389"/>
              <a:gd name="connsiteX13" fmla="*/ 3053586 w 4806975"/>
              <a:gd name="connsiteY13" fmla="*/ 1869279 h 4166389"/>
              <a:gd name="connsiteX14" fmla="*/ 3289330 w 4806975"/>
              <a:gd name="connsiteY14" fmla="*/ 1981198 h 4166389"/>
              <a:gd name="connsiteX15" fmla="*/ 3439350 w 4806975"/>
              <a:gd name="connsiteY15" fmla="*/ 1874041 h 4166389"/>
              <a:gd name="connsiteX16" fmla="*/ 3556030 w 4806975"/>
              <a:gd name="connsiteY16" fmla="*/ 1907379 h 4166389"/>
              <a:gd name="connsiteX17" fmla="*/ 3589368 w 4806975"/>
              <a:gd name="connsiteY17" fmla="*/ 1966910 h 4166389"/>
              <a:gd name="connsiteX18" fmla="*/ 3634611 w 4806975"/>
              <a:gd name="connsiteY18" fmla="*/ 1971673 h 4166389"/>
              <a:gd name="connsiteX19" fmla="*/ 3753674 w 4806975"/>
              <a:gd name="connsiteY19" fmla="*/ 1893091 h 4166389"/>
              <a:gd name="connsiteX20" fmla="*/ 3782249 w 4806975"/>
              <a:gd name="connsiteY20" fmla="*/ 1893091 h 4166389"/>
              <a:gd name="connsiteX21" fmla="*/ 3797325 w 4806975"/>
              <a:gd name="connsiteY21" fmla="*/ 1935951 h 4166389"/>
              <a:gd name="connsiteX22" fmla="*/ 4696649 w 4806975"/>
              <a:gd name="connsiteY22" fmla="*/ 2124073 h 4166389"/>
              <a:gd name="connsiteX23" fmla="*/ 4806975 w 4806975"/>
              <a:gd name="connsiteY23" fmla="*/ 2170108 h 4166389"/>
              <a:gd name="connsiteX24" fmla="*/ 4200550 w 4806975"/>
              <a:gd name="connsiteY24" fmla="*/ 3100383 h 4166389"/>
              <a:gd name="connsiteX25" fmla="*/ 4084668 w 4806975"/>
              <a:gd name="connsiteY25" fmla="*/ 3050379 h 4166389"/>
              <a:gd name="connsiteX26" fmla="*/ 4048949 w 4806975"/>
              <a:gd name="connsiteY26" fmla="*/ 3128960 h 4166389"/>
              <a:gd name="connsiteX27" fmla="*/ 3744149 w 4806975"/>
              <a:gd name="connsiteY27" fmla="*/ 3221829 h 4166389"/>
              <a:gd name="connsiteX28" fmla="*/ 3451255 w 4806975"/>
              <a:gd name="connsiteY28" fmla="*/ 3205160 h 4166389"/>
              <a:gd name="connsiteX29" fmla="*/ 3344099 w 4806975"/>
              <a:gd name="connsiteY29" fmla="*/ 3243260 h 4166389"/>
              <a:gd name="connsiteX30" fmla="*/ 3408393 w 4806975"/>
              <a:gd name="connsiteY30" fmla="*/ 3312316 h 4166389"/>
              <a:gd name="connsiteX31" fmla="*/ 3105974 w 4806975"/>
              <a:gd name="connsiteY31" fmla="*/ 3595685 h 4166389"/>
              <a:gd name="connsiteX32" fmla="*/ 3115499 w 4806975"/>
              <a:gd name="connsiteY32" fmla="*/ 3614735 h 4166389"/>
              <a:gd name="connsiteX33" fmla="*/ 3063111 w 4806975"/>
              <a:gd name="connsiteY33" fmla="*/ 3690935 h 4166389"/>
              <a:gd name="connsiteX34" fmla="*/ 3039299 w 4806975"/>
              <a:gd name="connsiteY34" fmla="*/ 3688554 h 4166389"/>
              <a:gd name="connsiteX35" fmla="*/ 2917852 w 4806975"/>
              <a:gd name="connsiteY35" fmla="*/ 3809997 h 4166389"/>
              <a:gd name="connsiteX36" fmla="*/ 2780533 w 4806975"/>
              <a:gd name="connsiteY36" fmla="*/ 4166389 h 4166389"/>
              <a:gd name="connsiteX37" fmla="*/ 2589240 w 4806975"/>
              <a:gd name="connsiteY37" fmla="*/ 4112416 h 4166389"/>
              <a:gd name="connsiteX38" fmla="*/ 2520186 w 4806975"/>
              <a:gd name="connsiteY38" fmla="*/ 4100512 h 4166389"/>
              <a:gd name="connsiteX39" fmla="*/ 2060605 w 4806975"/>
              <a:gd name="connsiteY39" fmla="*/ 3971925 h 4166389"/>
              <a:gd name="connsiteX40" fmla="*/ 2017743 w 4806975"/>
              <a:gd name="connsiteY40" fmla="*/ 3952875 h 4166389"/>
              <a:gd name="connsiteX41" fmla="*/ 1774059 w 4806975"/>
              <a:gd name="connsiteY41" fmla="*/ 3906835 h 4166389"/>
              <a:gd name="connsiteX42" fmla="*/ 1050953 w 4806975"/>
              <a:gd name="connsiteY42" fmla="*/ 3752848 h 4166389"/>
              <a:gd name="connsiteX43" fmla="*/ 903316 w 4806975"/>
              <a:gd name="connsiteY43" fmla="*/ 3755228 h 4166389"/>
              <a:gd name="connsiteX44" fmla="*/ 803303 w 4806975"/>
              <a:gd name="connsiteY44" fmla="*/ 3807617 h 4166389"/>
              <a:gd name="connsiteX45" fmla="*/ 724724 w 4806975"/>
              <a:gd name="connsiteY45" fmla="*/ 3788568 h 4166389"/>
              <a:gd name="connsiteX46" fmla="*/ 700911 w 4806975"/>
              <a:gd name="connsiteY46" fmla="*/ 3748087 h 4166389"/>
              <a:gd name="connsiteX47" fmla="*/ 655668 w 4806975"/>
              <a:gd name="connsiteY47" fmla="*/ 3726656 h 4166389"/>
              <a:gd name="connsiteX48" fmla="*/ 538984 w 4806975"/>
              <a:gd name="connsiteY48" fmla="*/ 3736178 h 4166389"/>
              <a:gd name="connsiteX49" fmla="*/ 444529 w 4806975"/>
              <a:gd name="connsiteY49" fmla="*/ 3690935 h 4166389"/>
              <a:gd name="connsiteX50" fmla="*/ 343722 w 4806975"/>
              <a:gd name="connsiteY50" fmla="*/ 3586159 h 4166389"/>
              <a:gd name="connsiteX51" fmla="*/ 288953 w 4806975"/>
              <a:gd name="connsiteY51" fmla="*/ 3493291 h 4166389"/>
              <a:gd name="connsiteX52" fmla="*/ 184178 w 4806975"/>
              <a:gd name="connsiteY52" fmla="*/ 3276598 h 4166389"/>
              <a:gd name="connsiteX53" fmla="*/ 136553 w 4806975"/>
              <a:gd name="connsiteY53" fmla="*/ 3240879 h 4166389"/>
              <a:gd name="connsiteX54" fmla="*/ 29399 w 4806975"/>
              <a:gd name="connsiteY54" fmla="*/ 3107531 h 4166389"/>
              <a:gd name="connsiteX55" fmla="*/ 10349 w 4806975"/>
              <a:gd name="connsiteY55" fmla="*/ 2921793 h 4166389"/>
              <a:gd name="connsiteX56" fmla="*/ 196084 w 4806975"/>
              <a:gd name="connsiteY56" fmla="*/ 2043110 h 4166389"/>
              <a:gd name="connsiteX57" fmla="*/ 532631 w 4806975"/>
              <a:gd name="connsiteY57" fmla="*/ 1836733 h 4166389"/>
              <a:gd name="connsiteX58" fmla="*/ 269905 w 4806975"/>
              <a:gd name="connsiteY58" fmla="*/ 19050 h 4166389"/>
              <a:gd name="connsiteX59" fmla="*/ 522318 w 4806975"/>
              <a:gd name="connsiteY59" fmla="*/ 0 h 4166389"/>
              <a:gd name="connsiteX60" fmla="*/ 605661 w 4806975"/>
              <a:gd name="connsiteY60" fmla="*/ 61912 h 4166389"/>
              <a:gd name="connsiteX61" fmla="*/ 655668 w 4806975"/>
              <a:gd name="connsiteY61" fmla="*/ 126206 h 4166389"/>
              <a:gd name="connsiteX62" fmla="*/ 950943 w 4806975"/>
              <a:gd name="connsiteY62" fmla="*/ 269080 h 4166389"/>
              <a:gd name="connsiteX63" fmla="*/ 1015236 w 4806975"/>
              <a:gd name="connsiteY63" fmla="*/ 323849 h 4166389"/>
              <a:gd name="connsiteX64" fmla="*/ 1072386 w 4806975"/>
              <a:gd name="connsiteY64" fmla="*/ 366711 h 4166389"/>
              <a:gd name="connsiteX65" fmla="*/ 1122393 w 4806975"/>
              <a:gd name="connsiteY65" fmla="*/ 340516 h 4166389"/>
              <a:gd name="connsiteX66" fmla="*/ 1298605 w 4806975"/>
              <a:gd name="connsiteY66" fmla="*/ 407190 h 4166389"/>
              <a:gd name="connsiteX67" fmla="*/ 1443861 w 4806975"/>
              <a:gd name="connsiteY67" fmla="*/ 573878 h 4166389"/>
              <a:gd name="connsiteX68" fmla="*/ 1505774 w 4806975"/>
              <a:gd name="connsiteY68" fmla="*/ 564353 h 4166389"/>
              <a:gd name="connsiteX69" fmla="*/ 1596261 w 4806975"/>
              <a:gd name="connsiteY69" fmla="*/ 450053 h 4166389"/>
              <a:gd name="connsiteX70" fmla="*/ 1734373 w 4806975"/>
              <a:gd name="connsiteY70" fmla="*/ 552446 h 4166389"/>
              <a:gd name="connsiteX71" fmla="*/ 1886773 w 4806975"/>
              <a:gd name="connsiteY71" fmla="*/ 521491 h 4166389"/>
              <a:gd name="connsiteX72" fmla="*/ 2012980 w 4806975"/>
              <a:gd name="connsiteY72" fmla="*/ 650079 h 4166389"/>
              <a:gd name="connsiteX73" fmla="*/ 2143944 w 4806975"/>
              <a:gd name="connsiteY73" fmla="*/ 728657 h 4166389"/>
              <a:gd name="connsiteX0" fmla="*/ 2133595 w 4796626"/>
              <a:gd name="connsiteY0" fmla="*/ 728657 h 4166389"/>
              <a:gd name="connsiteX1" fmla="*/ 2302669 w 4796626"/>
              <a:gd name="connsiteY1" fmla="*/ 645316 h 4166389"/>
              <a:gd name="connsiteX2" fmla="*/ 2414587 w 4796626"/>
              <a:gd name="connsiteY2" fmla="*/ 828673 h 4166389"/>
              <a:gd name="connsiteX3" fmla="*/ 2558251 w 4796626"/>
              <a:gd name="connsiteY3" fmla="*/ 918364 h 4166389"/>
              <a:gd name="connsiteX4" fmla="*/ 2583657 w 4796626"/>
              <a:gd name="connsiteY4" fmla="*/ 971547 h 4166389"/>
              <a:gd name="connsiteX5" fmla="*/ 2595562 w 4796626"/>
              <a:gd name="connsiteY5" fmla="*/ 1085848 h 4166389"/>
              <a:gd name="connsiteX6" fmla="*/ 2688431 w 4796626"/>
              <a:gd name="connsiteY6" fmla="*/ 1319210 h 4166389"/>
              <a:gd name="connsiteX7" fmla="*/ 2736056 w 4796626"/>
              <a:gd name="connsiteY7" fmla="*/ 1431129 h 4166389"/>
              <a:gd name="connsiteX8" fmla="*/ 2662237 w 4796626"/>
              <a:gd name="connsiteY8" fmla="*/ 1497804 h 4166389"/>
              <a:gd name="connsiteX9" fmla="*/ 2654295 w 4796626"/>
              <a:gd name="connsiteY9" fmla="*/ 1537490 h 4166389"/>
              <a:gd name="connsiteX10" fmla="*/ 2703507 w 4796626"/>
              <a:gd name="connsiteY10" fmla="*/ 1627184 h 4166389"/>
              <a:gd name="connsiteX11" fmla="*/ 2728912 w 4796626"/>
              <a:gd name="connsiteY11" fmla="*/ 1793079 h 4166389"/>
              <a:gd name="connsiteX12" fmla="*/ 2840826 w 4796626"/>
              <a:gd name="connsiteY12" fmla="*/ 1859750 h 4166389"/>
              <a:gd name="connsiteX13" fmla="*/ 3043237 w 4796626"/>
              <a:gd name="connsiteY13" fmla="*/ 1869279 h 4166389"/>
              <a:gd name="connsiteX14" fmla="*/ 3278981 w 4796626"/>
              <a:gd name="connsiteY14" fmla="*/ 1981198 h 4166389"/>
              <a:gd name="connsiteX15" fmla="*/ 3429001 w 4796626"/>
              <a:gd name="connsiteY15" fmla="*/ 1874041 h 4166389"/>
              <a:gd name="connsiteX16" fmla="*/ 3545681 w 4796626"/>
              <a:gd name="connsiteY16" fmla="*/ 1907379 h 4166389"/>
              <a:gd name="connsiteX17" fmla="*/ 3579019 w 4796626"/>
              <a:gd name="connsiteY17" fmla="*/ 1966910 h 4166389"/>
              <a:gd name="connsiteX18" fmla="*/ 3624262 w 4796626"/>
              <a:gd name="connsiteY18" fmla="*/ 1971673 h 4166389"/>
              <a:gd name="connsiteX19" fmla="*/ 3743325 w 4796626"/>
              <a:gd name="connsiteY19" fmla="*/ 1893091 h 4166389"/>
              <a:gd name="connsiteX20" fmla="*/ 3771900 w 4796626"/>
              <a:gd name="connsiteY20" fmla="*/ 1893091 h 4166389"/>
              <a:gd name="connsiteX21" fmla="*/ 3786976 w 4796626"/>
              <a:gd name="connsiteY21" fmla="*/ 1935951 h 4166389"/>
              <a:gd name="connsiteX22" fmla="*/ 4686300 w 4796626"/>
              <a:gd name="connsiteY22" fmla="*/ 2124073 h 4166389"/>
              <a:gd name="connsiteX23" fmla="*/ 4796626 w 4796626"/>
              <a:gd name="connsiteY23" fmla="*/ 2170108 h 4166389"/>
              <a:gd name="connsiteX24" fmla="*/ 4190201 w 4796626"/>
              <a:gd name="connsiteY24" fmla="*/ 3100383 h 4166389"/>
              <a:gd name="connsiteX25" fmla="*/ 4074319 w 4796626"/>
              <a:gd name="connsiteY25" fmla="*/ 3050379 h 4166389"/>
              <a:gd name="connsiteX26" fmla="*/ 4038600 w 4796626"/>
              <a:gd name="connsiteY26" fmla="*/ 3128960 h 4166389"/>
              <a:gd name="connsiteX27" fmla="*/ 3733800 w 4796626"/>
              <a:gd name="connsiteY27" fmla="*/ 3221829 h 4166389"/>
              <a:gd name="connsiteX28" fmla="*/ 3440906 w 4796626"/>
              <a:gd name="connsiteY28" fmla="*/ 3205160 h 4166389"/>
              <a:gd name="connsiteX29" fmla="*/ 3333750 w 4796626"/>
              <a:gd name="connsiteY29" fmla="*/ 3243260 h 4166389"/>
              <a:gd name="connsiteX30" fmla="*/ 3398044 w 4796626"/>
              <a:gd name="connsiteY30" fmla="*/ 3312316 h 4166389"/>
              <a:gd name="connsiteX31" fmla="*/ 3095625 w 4796626"/>
              <a:gd name="connsiteY31" fmla="*/ 3595685 h 4166389"/>
              <a:gd name="connsiteX32" fmla="*/ 3105150 w 4796626"/>
              <a:gd name="connsiteY32" fmla="*/ 3614735 h 4166389"/>
              <a:gd name="connsiteX33" fmla="*/ 3052762 w 4796626"/>
              <a:gd name="connsiteY33" fmla="*/ 3690935 h 4166389"/>
              <a:gd name="connsiteX34" fmla="*/ 3028950 w 4796626"/>
              <a:gd name="connsiteY34" fmla="*/ 3688554 h 4166389"/>
              <a:gd name="connsiteX35" fmla="*/ 2907503 w 4796626"/>
              <a:gd name="connsiteY35" fmla="*/ 3809997 h 4166389"/>
              <a:gd name="connsiteX36" fmla="*/ 2770184 w 4796626"/>
              <a:gd name="connsiteY36" fmla="*/ 4166389 h 4166389"/>
              <a:gd name="connsiteX37" fmla="*/ 2578891 w 4796626"/>
              <a:gd name="connsiteY37" fmla="*/ 4112416 h 4166389"/>
              <a:gd name="connsiteX38" fmla="*/ 2509837 w 4796626"/>
              <a:gd name="connsiteY38" fmla="*/ 4100512 h 4166389"/>
              <a:gd name="connsiteX39" fmla="*/ 2050256 w 4796626"/>
              <a:gd name="connsiteY39" fmla="*/ 3971925 h 4166389"/>
              <a:gd name="connsiteX40" fmla="*/ 2007394 w 4796626"/>
              <a:gd name="connsiteY40" fmla="*/ 3952875 h 4166389"/>
              <a:gd name="connsiteX41" fmla="*/ 1763710 w 4796626"/>
              <a:gd name="connsiteY41" fmla="*/ 3906835 h 4166389"/>
              <a:gd name="connsiteX42" fmla="*/ 1040604 w 4796626"/>
              <a:gd name="connsiteY42" fmla="*/ 3752848 h 4166389"/>
              <a:gd name="connsiteX43" fmla="*/ 892967 w 4796626"/>
              <a:gd name="connsiteY43" fmla="*/ 3755228 h 4166389"/>
              <a:gd name="connsiteX44" fmla="*/ 792954 w 4796626"/>
              <a:gd name="connsiteY44" fmla="*/ 3807617 h 4166389"/>
              <a:gd name="connsiteX45" fmla="*/ 714375 w 4796626"/>
              <a:gd name="connsiteY45" fmla="*/ 3788568 h 4166389"/>
              <a:gd name="connsiteX46" fmla="*/ 690562 w 4796626"/>
              <a:gd name="connsiteY46" fmla="*/ 3748087 h 4166389"/>
              <a:gd name="connsiteX47" fmla="*/ 645319 w 4796626"/>
              <a:gd name="connsiteY47" fmla="*/ 3726656 h 4166389"/>
              <a:gd name="connsiteX48" fmla="*/ 528635 w 4796626"/>
              <a:gd name="connsiteY48" fmla="*/ 3736178 h 4166389"/>
              <a:gd name="connsiteX49" fmla="*/ 434180 w 4796626"/>
              <a:gd name="connsiteY49" fmla="*/ 3690935 h 4166389"/>
              <a:gd name="connsiteX50" fmla="*/ 333373 w 4796626"/>
              <a:gd name="connsiteY50" fmla="*/ 3586159 h 4166389"/>
              <a:gd name="connsiteX51" fmla="*/ 278604 w 4796626"/>
              <a:gd name="connsiteY51" fmla="*/ 3493291 h 4166389"/>
              <a:gd name="connsiteX52" fmla="*/ 173829 w 4796626"/>
              <a:gd name="connsiteY52" fmla="*/ 3276598 h 4166389"/>
              <a:gd name="connsiteX53" fmla="*/ 126204 w 4796626"/>
              <a:gd name="connsiteY53" fmla="*/ 3240879 h 4166389"/>
              <a:gd name="connsiteX54" fmla="*/ 19050 w 4796626"/>
              <a:gd name="connsiteY54" fmla="*/ 3107531 h 4166389"/>
              <a:gd name="connsiteX55" fmla="*/ 0 w 4796626"/>
              <a:gd name="connsiteY55" fmla="*/ 2921793 h 4166389"/>
              <a:gd name="connsiteX56" fmla="*/ 185735 w 4796626"/>
              <a:gd name="connsiteY56" fmla="*/ 2043110 h 4166389"/>
              <a:gd name="connsiteX57" fmla="*/ 522282 w 4796626"/>
              <a:gd name="connsiteY57" fmla="*/ 1836733 h 4166389"/>
              <a:gd name="connsiteX58" fmla="*/ 259556 w 4796626"/>
              <a:gd name="connsiteY58" fmla="*/ 19050 h 4166389"/>
              <a:gd name="connsiteX59" fmla="*/ 511969 w 4796626"/>
              <a:gd name="connsiteY59" fmla="*/ 0 h 4166389"/>
              <a:gd name="connsiteX60" fmla="*/ 595312 w 4796626"/>
              <a:gd name="connsiteY60" fmla="*/ 61912 h 4166389"/>
              <a:gd name="connsiteX61" fmla="*/ 645319 w 4796626"/>
              <a:gd name="connsiteY61" fmla="*/ 126206 h 4166389"/>
              <a:gd name="connsiteX62" fmla="*/ 940594 w 4796626"/>
              <a:gd name="connsiteY62" fmla="*/ 269080 h 4166389"/>
              <a:gd name="connsiteX63" fmla="*/ 1004887 w 4796626"/>
              <a:gd name="connsiteY63" fmla="*/ 323849 h 4166389"/>
              <a:gd name="connsiteX64" fmla="*/ 1062037 w 4796626"/>
              <a:gd name="connsiteY64" fmla="*/ 366711 h 4166389"/>
              <a:gd name="connsiteX65" fmla="*/ 1112044 w 4796626"/>
              <a:gd name="connsiteY65" fmla="*/ 340516 h 4166389"/>
              <a:gd name="connsiteX66" fmla="*/ 1288256 w 4796626"/>
              <a:gd name="connsiteY66" fmla="*/ 407190 h 4166389"/>
              <a:gd name="connsiteX67" fmla="*/ 1433512 w 4796626"/>
              <a:gd name="connsiteY67" fmla="*/ 573878 h 4166389"/>
              <a:gd name="connsiteX68" fmla="*/ 1495425 w 4796626"/>
              <a:gd name="connsiteY68" fmla="*/ 564353 h 4166389"/>
              <a:gd name="connsiteX69" fmla="*/ 1585912 w 4796626"/>
              <a:gd name="connsiteY69" fmla="*/ 450053 h 4166389"/>
              <a:gd name="connsiteX70" fmla="*/ 1724024 w 4796626"/>
              <a:gd name="connsiteY70" fmla="*/ 552446 h 4166389"/>
              <a:gd name="connsiteX71" fmla="*/ 1876424 w 4796626"/>
              <a:gd name="connsiteY71" fmla="*/ 521491 h 4166389"/>
              <a:gd name="connsiteX72" fmla="*/ 2002631 w 4796626"/>
              <a:gd name="connsiteY72" fmla="*/ 650079 h 4166389"/>
              <a:gd name="connsiteX73" fmla="*/ 2133595 w 4796626"/>
              <a:gd name="connsiteY73" fmla="*/ 728657 h 4166389"/>
              <a:gd name="connsiteX0" fmla="*/ 2135352 w 4798383"/>
              <a:gd name="connsiteY0" fmla="*/ 728657 h 4166389"/>
              <a:gd name="connsiteX1" fmla="*/ 2304426 w 4798383"/>
              <a:gd name="connsiteY1" fmla="*/ 645316 h 4166389"/>
              <a:gd name="connsiteX2" fmla="*/ 2416344 w 4798383"/>
              <a:gd name="connsiteY2" fmla="*/ 828673 h 4166389"/>
              <a:gd name="connsiteX3" fmla="*/ 2560008 w 4798383"/>
              <a:gd name="connsiteY3" fmla="*/ 918364 h 4166389"/>
              <a:gd name="connsiteX4" fmla="*/ 2585414 w 4798383"/>
              <a:gd name="connsiteY4" fmla="*/ 971547 h 4166389"/>
              <a:gd name="connsiteX5" fmla="*/ 2597319 w 4798383"/>
              <a:gd name="connsiteY5" fmla="*/ 1085848 h 4166389"/>
              <a:gd name="connsiteX6" fmla="*/ 2690188 w 4798383"/>
              <a:gd name="connsiteY6" fmla="*/ 1319210 h 4166389"/>
              <a:gd name="connsiteX7" fmla="*/ 2737813 w 4798383"/>
              <a:gd name="connsiteY7" fmla="*/ 1431129 h 4166389"/>
              <a:gd name="connsiteX8" fmla="*/ 2663994 w 4798383"/>
              <a:gd name="connsiteY8" fmla="*/ 1497804 h 4166389"/>
              <a:gd name="connsiteX9" fmla="*/ 2656052 w 4798383"/>
              <a:gd name="connsiteY9" fmla="*/ 1537490 h 4166389"/>
              <a:gd name="connsiteX10" fmla="*/ 2705264 w 4798383"/>
              <a:gd name="connsiteY10" fmla="*/ 1627184 h 4166389"/>
              <a:gd name="connsiteX11" fmla="*/ 2730669 w 4798383"/>
              <a:gd name="connsiteY11" fmla="*/ 1793079 h 4166389"/>
              <a:gd name="connsiteX12" fmla="*/ 2842583 w 4798383"/>
              <a:gd name="connsiteY12" fmla="*/ 1859750 h 4166389"/>
              <a:gd name="connsiteX13" fmla="*/ 3044994 w 4798383"/>
              <a:gd name="connsiteY13" fmla="*/ 1869279 h 4166389"/>
              <a:gd name="connsiteX14" fmla="*/ 3280738 w 4798383"/>
              <a:gd name="connsiteY14" fmla="*/ 1981198 h 4166389"/>
              <a:gd name="connsiteX15" fmla="*/ 3430758 w 4798383"/>
              <a:gd name="connsiteY15" fmla="*/ 1874041 h 4166389"/>
              <a:gd name="connsiteX16" fmla="*/ 3547438 w 4798383"/>
              <a:gd name="connsiteY16" fmla="*/ 1907379 h 4166389"/>
              <a:gd name="connsiteX17" fmla="*/ 3580776 w 4798383"/>
              <a:gd name="connsiteY17" fmla="*/ 1966910 h 4166389"/>
              <a:gd name="connsiteX18" fmla="*/ 3626019 w 4798383"/>
              <a:gd name="connsiteY18" fmla="*/ 1971673 h 4166389"/>
              <a:gd name="connsiteX19" fmla="*/ 3745082 w 4798383"/>
              <a:gd name="connsiteY19" fmla="*/ 1893091 h 4166389"/>
              <a:gd name="connsiteX20" fmla="*/ 3773657 w 4798383"/>
              <a:gd name="connsiteY20" fmla="*/ 1893091 h 4166389"/>
              <a:gd name="connsiteX21" fmla="*/ 3788733 w 4798383"/>
              <a:gd name="connsiteY21" fmla="*/ 1935951 h 4166389"/>
              <a:gd name="connsiteX22" fmla="*/ 4688057 w 4798383"/>
              <a:gd name="connsiteY22" fmla="*/ 2124073 h 4166389"/>
              <a:gd name="connsiteX23" fmla="*/ 4798383 w 4798383"/>
              <a:gd name="connsiteY23" fmla="*/ 2170108 h 4166389"/>
              <a:gd name="connsiteX24" fmla="*/ 4191958 w 4798383"/>
              <a:gd name="connsiteY24" fmla="*/ 3100383 h 4166389"/>
              <a:gd name="connsiteX25" fmla="*/ 4076076 w 4798383"/>
              <a:gd name="connsiteY25" fmla="*/ 3050379 h 4166389"/>
              <a:gd name="connsiteX26" fmla="*/ 4040357 w 4798383"/>
              <a:gd name="connsiteY26" fmla="*/ 3128960 h 4166389"/>
              <a:gd name="connsiteX27" fmla="*/ 3735557 w 4798383"/>
              <a:gd name="connsiteY27" fmla="*/ 3221829 h 4166389"/>
              <a:gd name="connsiteX28" fmla="*/ 3442663 w 4798383"/>
              <a:gd name="connsiteY28" fmla="*/ 3205160 h 4166389"/>
              <a:gd name="connsiteX29" fmla="*/ 3335507 w 4798383"/>
              <a:gd name="connsiteY29" fmla="*/ 3243260 h 4166389"/>
              <a:gd name="connsiteX30" fmla="*/ 3399801 w 4798383"/>
              <a:gd name="connsiteY30" fmla="*/ 3312316 h 4166389"/>
              <a:gd name="connsiteX31" fmla="*/ 3097382 w 4798383"/>
              <a:gd name="connsiteY31" fmla="*/ 3595685 h 4166389"/>
              <a:gd name="connsiteX32" fmla="*/ 3106907 w 4798383"/>
              <a:gd name="connsiteY32" fmla="*/ 3614735 h 4166389"/>
              <a:gd name="connsiteX33" fmla="*/ 3054519 w 4798383"/>
              <a:gd name="connsiteY33" fmla="*/ 3690935 h 4166389"/>
              <a:gd name="connsiteX34" fmla="*/ 3030707 w 4798383"/>
              <a:gd name="connsiteY34" fmla="*/ 3688554 h 4166389"/>
              <a:gd name="connsiteX35" fmla="*/ 2909260 w 4798383"/>
              <a:gd name="connsiteY35" fmla="*/ 3809997 h 4166389"/>
              <a:gd name="connsiteX36" fmla="*/ 2771941 w 4798383"/>
              <a:gd name="connsiteY36" fmla="*/ 4166389 h 4166389"/>
              <a:gd name="connsiteX37" fmla="*/ 2580648 w 4798383"/>
              <a:gd name="connsiteY37" fmla="*/ 4112416 h 4166389"/>
              <a:gd name="connsiteX38" fmla="*/ 2511594 w 4798383"/>
              <a:gd name="connsiteY38" fmla="*/ 4100512 h 4166389"/>
              <a:gd name="connsiteX39" fmla="*/ 2052013 w 4798383"/>
              <a:gd name="connsiteY39" fmla="*/ 3971925 h 4166389"/>
              <a:gd name="connsiteX40" fmla="*/ 2009151 w 4798383"/>
              <a:gd name="connsiteY40" fmla="*/ 3952875 h 4166389"/>
              <a:gd name="connsiteX41" fmla="*/ 1765467 w 4798383"/>
              <a:gd name="connsiteY41" fmla="*/ 3906835 h 4166389"/>
              <a:gd name="connsiteX42" fmla="*/ 1042361 w 4798383"/>
              <a:gd name="connsiteY42" fmla="*/ 3752848 h 4166389"/>
              <a:gd name="connsiteX43" fmla="*/ 894724 w 4798383"/>
              <a:gd name="connsiteY43" fmla="*/ 3755228 h 4166389"/>
              <a:gd name="connsiteX44" fmla="*/ 794711 w 4798383"/>
              <a:gd name="connsiteY44" fmla="*/ 3807617 h 4166389"/>
              <a:gd name="connsiteX45" fmla="*/ 716132 w 4798383"/>
              <a:gd name="connsiteY45" fmla="*/ 3788568 h 4166389"/>
              <a:gd name="connsiteX46" fmla="*/ 692319 w 4798383"/>
              <a:gd name="connsiteY46" fmla="*/ 3748087 h 4166389"/>
              <a:gd name="connsiteX47" fmla="*/ 647076 w 4798383"/>
              <a:gd name="connsiteY47" fmla="*/ 3726656 h 4166389"/>
              <a:gd name="connsiteX48" fmla="*/ 530392 w 4798383"/>
              <a:gd name="connsiteY48" fmla="*/ 3736178 h 4166389"/>
              <a:gd name="connsiteX49" fmla="*/ 435937 w 4798383"/>
              <a:gd name="connsiteY49" fmla="*/ 3690935 h 4166389"/>
              <a:gd name="connsiteX50" fmla="*/ 335130 w 4798383"/>
              <a:gd name="connsiteY50" fmla="*/ 3586159 h 4166389"/>
              <a:gd name="connsiteX51" fmla="*/ 280361 w 4798383"/>
              <a:gd name="connsiteY51" fmla="*/ 3493291 h 4166389"/>
              <a:gd name="connsiteX52" fmla="*/ 175586 w 4798383"/>
              <a:gd name="connsiteY52" fmla="*/ 3276598 h 4166389"/>
              <a:gd name="connsiteX53" fmla="*/ 127961 w 4798383"/>
              <a:gd name="connsiteY53" fmla="*/ 3240879 h 4166389"/>
              <a:gd name="connsiteX54" fmla="*/ 20807 w 4798383"/>
              <a:gd name="connsiteY54" fmla="*/ 3107531 h 4166389"/>
              <a:gd name="connsiteX55" fmla="*/ 1757 w 4798383"/>
              <a:gd name="connsiteY55" fmla="*/ 2921793 h 4166389"/>
              <a:gd name="connsiteX56" fmla="*/ 20807 w 4798383"/>
              <a:gd name="connsiteY56" fmla="*/ 2833687 h 4166389"/>
              <a:gd name="connsiteX57" fmla="*/ 187492 w 4798383"/>
              <a:gd name="connsiteY57" fmla="*/ 2043110 h 4166389"/>
              <a:gd name="connsiteX58" fmla="*/ 524039 w 4798383"/>
              <a:gd name="connsiteY58" fmla="*/ 1836733 h 4166389"/>
              <a:gd name="connsiteX59" fmla="*/ 261313 w 4798383"/>
              <a:gd name="connsiteY59" fmla="*/ 19050 h 4166389"/>
              <a:gd name="connsiteX60" fmla="*/ 513726 w 4798383"/>
              <a:gd name="connsiteY60" fmla="*/ 0 h 4166389"/>
              <a:gd name="connsiteX61" fmla="*/ 597069 w 4798383"/>
              <a:gd name="connsiteY61" fmla="*/ 61912 h 4166389"/>
              <a:gd name="connsiteX62" fmla="*/ 647076 w 4798383"/>
              <a:gd name="connsiteY62" fmla="*/ 126206 h 4166389"/>
              <a:gd name="connsiteX63" fmla="*/ 942351 w 4798383"/>
              <a:gd name="connsiteY63" fmla="*/ 269080 h 4166389"/>
              <a:gd name="connsiteX64" fmla="*/ 1006644 w 4798383"/>
              <a:gd name="connsiteY64" fmla="*/ 323849 h 4166389"/>
              <a:gd name="connsiteX65" fmla="*/ 1063794 w 4798383"/>
              <a:gd name="connsiteY65" fmla="*/ 366711 h 4166389"/>
              <a:gd name="connsiteX66" fmla="*/ 1113801 w 4798383"/>
              <a:gd name="connsiteY66" fmla="*/ 340516 h 4166389"/>
              <a:gd name="connsiteX67" fmla="*/ 1290013 w 4798383"/>
              <a:gd name="connsiteY67" fmla="*/ 407190 h 4166389"/>
              <a:gd name="connsiteX68" fmla="*/ 1435269 w 4798383"/>
              <a:gd name="connsiteY68" fmla="*/ 573878 h 4166389"/>
              <a:gd name="connsiteX69" fmla="*/ 1497182 w 4798383"/>
              <a:gd name="connsiteY69" fmla="*/ 564353 h 4166389"/>
              <a:gd name="connsiteX70" fmla="*/ 1587669 w 4798383"/>
              <a:gd name="connsiteY70" fmla="*/ 450053 h 4166389"/>
              <a:gd name="connsiteX71" fmla="*/ 1725781 w 4798383"/>
              <a:gd name="connsiteY71" fmla="*/ 552446 h 4166389"/>
              <a:gd name="connsiteX72" fmla="*/ 1878181 w 4798383"/>
              <a:gd name="connsiteY72" fmla="*/ 521491 h 4166389"/>
              <a:gd name="connsiteX73" fmla="*/ 2004388 w 4798383"/>
              <a:gd name="connsiteY73" fmla="*/ 650079 h 4166389"/>
              <a:gd name="connsiteX74" fmla="*/ 2135352 w 4798383"/>
              <a:gd name="connsiteY74" fmla="*/ 728657 h 4166389"/>
              <a:gd name="connsiteX0" fmla="*/ 2133595 w 4796626"/>
              <a:gd name="connsiteY0" fmla="*/ 728657 h 4166389"/>
              <a:gd name="connsiteX1" fmla="*/ 2302669 w 4796626"/>
              <a:gd name="connsiteY1" fmla="*/ 645316 h 4166389"/>
              <a:gd name="connsiteX2" fmla="*/ 2414587 w 4796626"/>
              <a:gd name="connsiteY2" fmla="*/ 828673 h 4166389"/>
              <a:gd name="connsiteX3" fmla="*/ 2558251 w 4796626"/>
              <a:gd name="connsiteY3" fmla="*/ 918364 h 4166389"/>
              <a:gd name="connsiteX4" fmla="*/ 2583657 w 4796626"/>
              <a:gd name="connsiteY4" fmla="*/ 971547 h 4166389"/>
              <a:gd name="connsiteX5" fmla="*/ 2595562 w 4796626"/>
              <a:gd name="connsiteY5" fmla="*/ 1085848 h 4166389"/>
              <a:gd name="connsiteX6" fmla="*/ 2688431 w 4796626"/>
              <a:gd name="connsiteY6" fmla="*/ 1319210 h 4166389"/>
              <a:gd name="connsiteX7" fmla="*/ 2736056 w 4796626"/>
              <a:gd name="connsiteY7" fmla="*/ 1431129 h 4166389"/>
              <a:gd name="connsiteX8" fmla="*/ 2662237 w 4796626"/>
              <a:gd name="connsiteY8" fmla="*/ 1497804 h 4166389"/>
              <a:gd name="connsiteX9" fmla="*/ 2654295 w 4796626"/>
              <a:gd name="connsiteY9" fmla="*/ 1537490 h 4166389"/>
              <a:gd name="connsiteX10" fmla="*/ 2703507 w 4796626"/>
              <a:gd name="connsiteY10" fmla="*/ 1627184 h 4166389"/>
              <a:gd name="connsiteX11" fmla="*/ 2728912 w 4796626"/>
              <a:gd name="connsiteY11" fmla="*/ 1793079 h 4166389"/>
              <a:gd name="connsiteX12" fmla="*/ 2840826 w 4796626"/>
              <a:gd name="connsiteY12" fmla="*/ 1859750 h 4166389"/>
              <a:gd name="connsiteX13" fmla="*/ 3043237 w 4796626"/>
              <a:gd name="connsiteY13" fmla="*/ 1869279 h 4166389"/>
              <a:gd name="connsiteX14" fmla="*/ 3278981 w 4796626"/>
              <a:gd name="connsiteY14" fmla="*/ 1981198 h 4166389"/>
              <a:gd name="connsiteX15" fmla="*/ 3429001 w 4796626"/>
              <a:gd name="connsiteY15" fmla="*/ 1874041 h 4166389"/>
              <a:gd name="connsiteX16" fmla="*/ 3545681 w 4796626"/>
              <a:gd name="connsiteY16" fmla="*/ 1907379 h 4166389"/>
              <a:gd name="connsiteX17" fmla="*/ 3579019 w 4796626"/>
              <a:gd name="connsiteY17" fmla="*/ 1966910 h 4166389"/>
              <a:gd name="connsiteX18" fmla="*/ 3624262 w 4796626"/>
              <a:gd name="connsiteY18" fmla="*/ 1971673 h 4166389"/>
              <a:gd name="connsiteX19" fmla="*/ 3743325 w 4796626"/>
              <a:gd name="connsiteY19" fmla="*/ 1893091 h 4166389"/>
              <a:gd name="connsiteX20" fmla="*/ 3771900 w 4796626"/>
              <a:gd name="connsiteY20" fmla="*/ 1893091 h 4166389"/>
              <a:gd name="connsiteX21" fmla="*/ 3786976 w 4796626"/>
              <a:gd name="connsiteY21" fmla="*/ 1935951 h 4166389"/>
              <a:gd name="connsiteX22" fmla="*/ 4686300 w 4796626"/>
              <a:gd name="connsiteY22" fmla="*/ 2124073 h 4166389"/>
              <a:gd name="connsiteX23" fmla="*/ 4796626 w 4796626"/>
              <a:gd name="connsiteY23" fmla="*/ 2170108 h 4166389"/>
              <a:gd name="connsiteX24" fmla="*/ 4190201 w 4796626"/>
              <a:gd name="connsiteY24" fmla="*/ 3100383 h 4166389"/>
              <a:gd name="connsiteX25" fmla="*/ 4074319 w 4796626"/>
              <a:gd name="connsiteY25" fmla="*/ 3050379 h 4166389"/>
              <a:gd name="connsiteX26" fmla="*/ 4038600 w 4796626"/>
              <a:gd name="connsiteY26" fmla="*/ 3128960 h 4166389"/>
              <a:gd name="connsiteX27" fmla="*/ 3733800 w 4796626"/>
              <a:gd name="connsiteY27" fmla="*/ 3221829 h 4166389"/>
              <a:gd name="connsiteX28" fmla="*/ 3440906 w 4796626"/>
              <a:gd name="connsiteY28" fmla="*/ 3205160 h 4166389"/>
              <a:gd name="connsiteX29" fmla="*/ 3333750 w 4796626"/>
              <a:gd name="connsiteY29" fmla="*/ 3243260 h 4166389"/>
              <a:gd name="connsiteX30" fmla="*/ 3398044 w 4796626"/>
              <a:gd name="connsiteY30" fmla="*/ 3312316 h 4166389"/>
              <a:gd name="connsiteX31" fmla="*/ 3095625 w 4796626"/>
              <a:gd name="connsiteY31" fmla="*/ 3595685 h 4166389"/>
              <a:gd name="connsiteX32" fmla="*/ 3105150 w 4796626"/>
              <a:gd name="connsiteY32" fmla="*/ 3614735 h 4166389"/>
              <a:gd name="connsiteX33" fmla="*/ 3052762 w 4796626"/>
              <a:gd name="connsiteY33" fmla="*/ 3690935 h 4166389"/>
              <a:gd name="connsiteX34" fmla="*/ 3028950 w 4796626"/>
              <a:gd name="connsiteY34" fmla="*/ 3688554 h 4166389"/>
              <a:gd name="connsiteX35" fmla="*/ 2907503 w 4796626"/>
              <a:gd name="connsiteY35" fmla="*/ 3809997 h 4166389"/>
              <a:gd name="connsiteX36" fmla="*/ 2770184 w 4796626"/>
              <a:gd name="connsiteY36" fmla="*/ 4166389 h 4166389"/>
              <a:gd name="connsiteX37" fmla="*/ 2578891 w 4796626"/>
              <a:gd name="connsiteY37" fmla="*/ 4112416 h 4166389"/>
              <a:gd name="connsiteX38" fmla="*/ 2509837 w 4796626"/>
              <a:gd name="connsiteY38" fmla="*/ 4100512 h 4166389"/>
              <a:gd name="connsiteX39" fmla="*/ 2050256 w 4796626"/>
              <a:gd name="connsiteY39" fmla="*/ 3971925 h 4166389"/>
              <a:gd name="connsiteX40" fmla="*/ 2007394 w 4796626"/>
              <a:gd name="connsiteY40" fmla="*/ 3952875 h 4166389"/>
              <a:gd name="connsiteX41" fmla="*/ 1763710 w 4796626"/>
              <a:gd name="connsiteY41" fmla="*/ 3906835 h 4166389"/>
              <a:gd name="connsiteX42" fmla="*/ 1040604 w 4796626"/>
              <a:gd name="connsiteY42" fmla="*/ 3752848 h 4166389"/>
              <a:gd name="connsiteX43" fmla="*/ 892967 w 4796626"/>
              <a:gd name="connsiteY43" fmla="*/ 3755228 h 4166389"/>
              <a:gd name="connsiteX44" fmla="*/ 792954 w 4796626"/>
              <a:gd name="connsiteY44" fmla="*/ 3807617 h 4166389"/>
              <a:gd name="connsiteX45" fmla="*/ 714375 w 4796626"/>
              <a:gd name="connsiteY45" fmla="*/ 3788568 h 4166389"/>
              <a:gd name="connsiteX46" fmla="*/ 690562 w 4796626"/>
              <a:gd name="connsiteY46" fmla="*/ 3748087 h 4166389"/>
              <a:gd name="connsiteX47" fmla="*/ 645319 w 4796626"/>
              <a:gd name="connsiteY47" fmla="*/ 3726656 h 4166389"/>
              <a:gd name="connsiteX48" fmla="*/ 528635 w 4796626"/>
              <a:gd name="connsiteY48" fmla="*/ 3736178 h 4166389"/>
              <a:gd name="connsiteX49" fmla="*/ 434180 w 4796626"/>
              <a:gd name="connsiteY49" fmla="*/ 3690935 h 4166389"/>
              <a:gd name="connsiteX50" fmla="*/ 333373 w 4796626"/>
              <a:gd name="connsiteY50" fmla="*/ 3586159 h 4166389"/>
              <a:gd name="connsiteX51" fmla="*/ 278604 w 4796626"/>
              <a:gd name="connsiteY51" fmla="*/ 3493291 h 4166389"/>
              <a:gd name="connsiteX52" fmla="*/ 173829 w 4796626"/>
              <a:gd name="connsiteY52" fmla="*/ 3276598 h 4166389"/>
              <a:gd name="connsiteX53" fmla="*/ 126204 w 4796626"/>
              <a:gd name="connsiteY53" fmla="*/ 3240879 h 4166389"/>
              <a:gd name="connsiteX54" fmla="*/ 19050 w 4796626"/>
              <a:gd name="connsiteY54" fmla="*/ 3107531 h 4166389"/>
              <a:gd name="connsiteX55" fmla="*/ 0 w 4796626"/>
              <a:gd name="connsiteY55" fmla="*/ 2921793 h 4166389"/>
              <a:gd name="connsiteX56" fmla="*/ 19050 w 4796626"/>
              <a:gd name="connsiteY56" fmla="*/ 2833687 h 4166389"/>
              <a:gd name="connsiteX57" fmla="*/ 185735 w 4796626"/>
              <a:gd name="connsiteY57" fmla="*/ 2043110 h 4166389"/>
              <a:gd name="connsiteX58" fmla="*/ 522282 w 4796626"/>
              <a:gd name="connsiteY58" fmla="*/ 1836733 h 4166389"/>
              <a:gd name="connsiteX59" fmla="*/ 259556 w 4796626"/>
              <a:gd name="connsiteY59" fmla="*/ 19050 h 4166389"/>
              <a:gd name="connsiteX60" fmla="*/ 511969 w 4796626"/>
              <a:gd name="connsiteY60" fmla="*/ 0 h 4166389"/>
              <a:gd name="connsiteX61" fmla="*/ 595312 w 4796626"/>
              <a:gd name="connsiteY61" fmla="*/ 61912 h 4166389"/>
              <a:gd name="connsiteX62" fmla="*/ 645319 w 4796626"/>
              <a:gd name="connsiteY62" fmla="*/ 126206 h 4166389"/>
              <a:gd name="connsiteX63" fmla="*/ 940594 w 4796626"/>
              <a:gd name="connsiteY63" fmla="*/ 269080 h 4166389"/>
              <a:gd name="connsiteX64" fmla="*/ 1004887 w 4796626"/>
              <a:gd name="connsiteY64" fmla="*/ 323849 h 4166389"/>
              <a:gd name="connsiteX65" fmla="*/ 1062037 w 4796626"/>
              <a:gd name="connsiteY65" fmla="*/ 366711 h 4166389"/>
              <a:gd name="connsiteX66" fmla="*/ 1112044 w 4796626"/>
              <a:gd name="connsiteY66" fmla="*/ 340516 h 4166389"/>
              <a:gd name="connsiteX67" fmla="*/ 1288256 w 4796626"/>
              <a:gd name="connsiteY67" fmla="*/ 407190 h 4166389"/>
              <a:gd name="connsiteX68" fmla="*/ 1433512 w 4796626"/>
              <a:gd name="connsiteY68" fmla="*/ 573878 h 4166389"/>
              <a:gd name="connsiteX69" fmla="*/ 1495425 w 4796626"/>
              <a:gd name="connsiteY69" fmla="*/ 564353 h 4166389"/>
              <a:gd name="connsiteX70" fmla="*/ 1585912 w 4796626"/>
              <a:gd name="connsiteY70" fmla="*/ 450053 h 4166389"/>
              <a:gd name="connsiteX71" fmla="*/ 1724024 w 4796626"/>
              <a:gd name="connsiteY71" fmla="*/ 552446 h 4166389"/>
              <a:gd name="connsiteX72" fmla="*/ 1876424 w 4796626"/>
              <a:gd name="connsiteY72" fmla="*/ 521491 h 4166389"/>
              <a:gd name="connsiteX73" fmla="*/ 2002631 w 4796626"/>
              <a:gd name="connsiteY73" fmla="*/ 650079 h 4166389"/>
              <a:gd name="connsiteX74" fmla="*/ 2133595 w 4796626"/>
              <a:gd name="connsiteY74" fmla="*/ 728657 h 4166389"/>
              <a:gd name="connsiteX0" fmla="*/ 2133595 w 4796626"/>
              <a:gd name="connsiteY0" fmla="*/ 728657 h 4166389"/>
              <a:gd name="connsiteX1" fmla="*/ 2302669 w 4796626"/>
              <a:gd name="connsiteY1" fmla="*/ 645316 h 4166389"/>
              <a:gd name="connsiteX2" fmla="*/ 2414587 w 4796626"/>
              <a:gd name="connsiteY2" fmla="*/ 828673 h 4166389"/>
              <a:gd name="connsiteX3" fmla="*/ 2558251 w 4796626"/>
              <a:gd name="connsiteY3" fmla="*/ 918364 h 4166389"/>
              <a:gd name="connsiteX4" fmla="*/ 2583657 w 4796626"/>
              <a:gd name="connsiteY4" fmla="*/ 971547 h 4166389"/>
              <a:gd name="connsiteX5" fmla="*/ 2595562 w 4796626"/>
              <a:gd name="connsiteY5" fmla="*/ 1085848 h 4166389"/>
              <a:gd name="connsiteX6" fmla="*/ 2688431 w 4796626"/>
              <a:gd name="connsiteY6" fmla="*/ 1319210 h 4166389"/>
              <a:gd name="connsiteX7" fmla="*/ 2736056 w 4796626"/>
              <a:gd name="connsiteY7" fmla="*/ 1431129 h 4166389"/>
              <a:gd name="connsiteX8" fmla="*/ 2662237 w 4796626"/>
              <a:gd name="connsiteY8" fmla="*/ 1497804 h 4166389"/>
              <a:gd name="connsiteX9" fmla="*/ 2654295 w 4796626"/>
              <a:gd name="connsiteY9" fmla="*/ 1537490 h 4166389"/>
              <a:gd name="connsiteX10" fmla="*/ 2703507 w 4796626"/>
              <a:gd name="connsiteY10" fmla="*/ 1627184 h 4166389"/>
              <a:gd name="connsiteX11" fmla="*/ 2728912 w 4796626"/>
              <a:gd name="connsiteY11" fmla="*/ 1793079 h 4166389"/>
              <a:gd name="connsiteX12" fmla="*/ 2840826 w 4796626"/>
              <a:gd name="connsiteY12" fmla="*/ 1859750 h 4166389"/>
              <a:gd name="connsiteX13" fmla="*/ 3043237 w 4796626"/>
              <a:gd name="connsiteY13" fmla="*/ 1869279 h 4166389"/>
              <a:gd name="connsiteX14" fmla="*/ 3278981 w 4796626"/>
              <a:gd name="connsiteY14" fmla="*/ 1981198 h 4166389"/>
              <a:gd name="connsiteX15" fmla="*/ 3429001 w 4796626"/>
              <a:gd name="connsiteY15" fmla="*/ 1874041 h 4166389"/>
              <a:gd name="connsiteX16" fmla="*/ 3545681 w 4796626"/>
              <a:gd name="connsiteY16" fmla="*/ 1907379 h 4166389"/>
              <a:gd name="connsiteX17" fmla="*/ 3579019 w 4796626"/>
              <a:gd name="connsiteY17" fmla="*/ 1966910 h 4166389"/>
              <a:gd name="connsiteX18" fmla="*/ 3624262 w 4796626"/>
              <a:gd name="connsiteY18" fmla="*/ 1971673 h 4166389"/>
              <a:gd name="connsiteX19" fmla="*/ 3743325 w 4796626"/>
              <a:gd name="connsiteY19" fmla="*/ 1893091 h 4166389"/>
              <a:gd name="connsiteX20" fmla="*/ 3771900 w 4796626"/>
              <a:gd name="connsiteY20" fmla="*/ 1893091 h 4166389"/>
              <a:gd name="connsiteX21" fmla="*/ 3786976 w 4796626"/>
              <a:gd name="connsiteY21" fmla="*/ 1935951 h 4166389"/>
              <a:gd name="connsiteX22" fmla="*/ 4686300 w 4796626"/>
              <a:gd name="connsiteY22" fmla="*/ 2124073 h 4166389"/>
              <a:gd name="connsiteX23" fmla="*/ 4796626 w 4796626"/>
              <a:gd name="connsiteY23" fmla="*/ 2170108 h 4166389"/>
              <a:gd name="connsiteX24" fmla="*/ 4190201 w 4796626"/>
              <a:gd name="connsiteY24" fmla="*/ 3100383 h 4166389"/>
              <a:gd name="connsiteX25" fmla="*/ 4074319 w 4796626"/>
              <a:gd name="connsiteY25" fmla="*/ 3050379 h 4166389"/>
              <a:gd name="connsiteX26" fmla="*/ 4038600 w 4796626"/>
              <a:gd name="connsiteY26" fmla="*/ 3128960 h 4166389"/>
              <a:gd name="connsiteX27" fmla="*/ 3733800 w 4796626"/>
              <a:gd name="connsiteY27" fmla="*/ 3221829 h 4166389"/>
              <a:gd name="connsiteX28" fmla="*/ 3440906 w 4796626"/>
              <a:gd name="connsiteY28" fmla="*/ 3205160 h 4166389"/>
              <a:gd name="connsiteX29" fmla="*/ 3333750 w 4796626"/>
              <a:gd name="connsiteY29" fmla="*/ 3243260 h 4166389"/>
              <a:gd name="connsiteX30" fmla="*/ 3398044 w 4796626"/>
              <a:gd name="connsiteY30" fmla="*/ 3312316 h 4166389"/>
              <a:gd name="connsiteX31" fmla="*/ 3095625 w 4796626"/>
              <a:gd name="connsiteY31" fmla="*/ 3595685 h 4166389"/>
              <a:gd name="connsiteX32" fmla="*/ 3105150 w 4796626"/>
              <a:gd name="connsiteY32" fmla="*/ 3614735 h 4166389"/>
              <a:gd name="connsiteX33" fmla="*/ 3052762 w 4796626"/>
              <a:gd name="connsiteY33" fmla="*/ 3690935 h 4166389"/>
              <a:gd name="connsiteX34" fmla="*/ 3028950 w 4796626"/>
              <a:gd name="connsiteY34" fmla="*/ 3688554 h 4166389"/>
              <a:gd name="connsiteX35" fmla="*/ 2907503 w 4796626"/>
              <a:gd name="connsiteY35" fmla="*/ 3809997 h 4166389"/>
              <a:gd name="connsiteX36" fmla="*/ 2770184 w 4796626"/>
              <a:gd name="connsiteY36" fmla="*/ 4166389 h 4166389"/>
              <a:gd name="connsiteX37" fmla="*/ 2578891 w 4796626"/>
              <a:gd name="connsiteY37" fmla="*/ 4112416 h 4166389"/>
              <a:gd name="connsiteX38" fmla="*/ 2509837 w 4796626"/>
              <a:gd name="connsiteY38" fmla="*/ 4100512 h 4166389"/>
              <a:gd name="connsiteX39" fmla="*/ 2050256 w 4796626"/>
              <a:gd name="connsiteY39" fmla="*/ 3971925 h 4166389"/>
              <a:gd name="connsiteX40" fmla="*/ 2007394 w 4796626"/>
              <a:gd name="connsiteY40" fmla="*/ 3952875 h 4166389"/>
              <a:gd name="connsiteX41" fmla="*/ 1763710 w 4796626"/>
              <a:gd name="connsiteY41" fmla="*/ 3906835 h 4166389"/>
              <a:gd name="connsiteX42" fmla="*/ 1040604 w 4796626"/>
              <a:gd name="connsiteY42" fmla="*/ 3752848 h 4166389"/>
              <a:gd name="connsiteX43" fmla="*/ 892967 w 4796626"/>
              <a:gd name="connsiteY43" fmla="*/ 3755228 h 4166389"/>
              <a:gd name="connsiteX44" fmla="*/ 792954 w 4796626"/>
              <a:gd name="connsiteY44" fmla="*/ 3807617 h 4166389"/>
              <a:gd name="connsiteX45" fmla="*/ 714375 w 4796626"/>
              <a:gd name="connsiteY45" fmla="*/ 3788568 h 4166389"/>
              <a:gd name="connsiteX46" fmla="*/ 690562 w 4796626"/>
              <a:gd name="connsiteY46" fmla="*/ 3748087 h 4166389"/>
              <a:gd name="connsiteX47" fmla="*/ 645319 w 4796626"/>
              <a:gd name="connsiteY47" fmla="*/ 3726656 h 4166389"/>
              <a:gd name="connsiteX48" fmla="*/ 528635 w 4796626"/>
              <a:gd name="connsiteY48" fmla="*/ 3736178 h 4166389"/>
              <a:gd name="connsiteX49" fmla="*/ 434180 w 4796626"/>
              <a:gd name="connsiteY49" fmla="*/ 3690935 h 4166389"/>
              <a:gd name="connsiteX50" fmla="*/ 333373 w 4796626"/>
              <a:gd name="connsiteY50" fmla="*/ 3586159 h 4166389"/>
              <a:gd name="connsiteX51" fmla="*/ 278604 w 4796626"/>
              <a:gd name="connsiteY51" fmla="*/ 3493291 h 4166389"/>
              <a:gd name="connsiteX52" fmla="*/ 173829 w 4796626"/>
              <a:gd name="connsiteY52" fmla="*/ 3276598 h 4166389"/>
              <a:gd name="connsiteX53" fmla="*/ 126204 w 4796626"/>
              <a:gd name="connsiteY53" fmla="*/ 3240879 h 4166389"/>
              <a:gd name="connsiteX54" fmla="*/ 19050 w 4796626"/>
              <a:gd name="connsiteY54" fmla="*/ 3107531 h 4166389"/>
              <a:gd name="connsiteX55" fmla="*/ 0 w 4796626"/>
              <a:gd name="connsiteY55" fmla="*/ 2921793 h 4166389"/>
              <a:gd name="connsiteX56" fmla="*/ 19050 w 4796626"/>
              <a:gd name="connsiteY56" fmla="*/ 2833687 h 4166389"/>
              <a:gd name="connsiteX57" fmla="*/ 11906 w 4796626"/>
              <a:gd name="connsiteY57" fmla="*/ 2755106 h 4166389"/>
              <a:gd name="connsiteX58" fmla="*/ 185735 w 4796626"/>
              <a:gd name="connsiteY58" fmla="*/ 2043110 h 4166389"/>
              <a:gd name="connsiteX59" fmla="*/ 522282 w 4796626"/>
              <a:gd name="connsiteY59" fmla="*/ 1836733 h 4166389"/>
              <a:gd name="connsiteX60" fmla="*/ 259556 w 4796626"/>
              <a:gd name="connsiteY60" fmla="*/ 19050 h 4166389"/>
              <a:gd name="connsiteX61" fmla="*/ 511969 w 4796626"/>
              <a:gd name="connsiteY61" fmla="*/ 0 h 4166389"/>
              <a:gd name="connsiteX62" fmla="*/ 595312 w 4796626"/>
              <a:gd name="connsiteY62" fmla="*/ 61912 h 4166389"/>
              <a:gd name="connsiteX63" fmla="*/ 645319 w 4796626"/>
              <a:gd name="connsiteY63" fmla="*/ 126206 h 4166389"/>
              <a:gd name="connsiteX64" fmla="*/ 940594 w 4796626"/>
              <a:gd name="connsiteY64" fmla="*/ 269080 h 4166389"/>
              <a:gd name="connsiteX65" fmla="*/ 1004887 w 4796626"/>
              <a:gd name="connsiteY65" fmla="*/ 323849 h 4166389"/>
              <a:gd name="connsiteX66" fmla="*/ 1062037 w 4796626"/>
              <a:gd name="connsiteY66" fmla="*/ 366711 h 4166389"/>
              <a:gd name="connsiteX67" fmla="*/ 1112044 w 4796626"/>
              <a:gd name="connsiteY67" fmla="*/ 340516 h 4166389"/>
              <a:gd name="connsiteX68" fmla="*/ 1288256 w 4796626"/>
              <a:gd name="connsiteY68" fmla="*/ 407190 h 4166389"/>
              <a:gd name="connsiteX69" fmla="*/ 1433512 w 4796626"/>
              <a:gd name="connsiteY69" fmla="*/ 573878 h 4166389"/>
              <a:gd name="connsiteX70" fmla="*/ 1495425 w 4796626"/>
              <a:gd name="connsiteY70" fmla="*/ 564353 h 4166389"/>
              <a:gd name="connsiteX71" fmla="*/ 1585912 w 4796626"/>
              <a:gd name="connsiteY71" fmla="*/ 450053 h 4166389"/>
              <a:gd name="connsiteX72" fmla="*/ 1724024 w 4796626"/>
              <a:gd name="connsiteY72" fmla="*/ 552446 h 4166389"/>
              <a:gd name="connsiteX73" fmla="*/ 1876424 w 4796626"/>
              <a:gd name="connsiteY73" fmla="*/ 521491 h 4166389"/>
              <a:gd name="connsiteX74" fmla="*/ 2002631 w 4796626"/>
              <a:gd name="connsiteY74" fmla="*/ 650079 h 4166389"/>
              <a:gd name="connsiteX75" fmla="*/ 2133595 w 4796626"/>
              <a:gd name="connsiteY75" fmla="*/ 728657 h 4166389"/>
              <a:gd name="connsiteX0" fmla="*/ 2133595 w 4796626"/>
              <a:gd name="connsiteY0" fmla="*/ 728657 h 4166389"/>
              <a:gd name="connsiteX1" fmla="*/ 2302669 w 4796626"/>
              <a:gd name="connsiteY1" fmla="*/ 645316 h 4166389"/>
              <a:gd name="connsiteX2" fmla="*/ 2414587 w 4796626"/>
              <a:gd name="connsiteY2" fmla="*/ 828673 h 4166389"/>
              <a:gd name="connsiteX3" fmla="*/ 2558251 w 4796626"/>
              <a:gd name="connsiteY3" fmla="*/ 918364 h 4166389"/>
              <a:gd name="connsiteX4" fmla="*/ 2583657 w 4796626"/>
              <a:gd name="connsiteY4" fmla="*/ 971547 h 4166389"/>
              <a:gd name="connsiteX5" fmla="*/ 2595562 w 4796626"/>
              <a:gd name="connsiteY5" fmla="*/ 1085848 h 4166389"/>
              <a:gd name="connsiteX6" fmla="*/ 2688431 w 4796626"/>
              <a:gd name="connsiteY6" fmla="*/ 1319210 h 4166389"/>
              <a:gd name="connsiteX7" fmla="*/ 2736056 w 4796626"/>
              <a:gd name="connsiteY7" fmla="*/ 1431129 h 4166389"/>
              <a:gd name="connsiteX8" fmla="*/ 2662237 w 4796626"/>
              <a:gd name="connsiteY8" fmla="*/ 1497804 h 4166389"/>
              <a:gd name="connsiteX9" fmla="*/ 2654295 w 4796626"/>
              <a:gd name="connsiteY9" fmla="*/ 1537490 h 4166389"/>
              <a:gd name="connsiteX10" fmla="*/ 2703507 w 4796626"/>
              <a:gd name="connsiteY10" fmla="*/ 1627184 h 4166389"/>
              <a:gd name="connsiteX11" fmla="*/ 2728912 w 4796626"/>
              <a:gd name="connsiteY11" fmla="*/ 1793079 h 4166389"/>
              <a:gd name="connsiteX12" fmla="*/ 2840826 w 4796626"/>
              <a:gd name="connsiteY12" fmla="*/ 1859750 h 4166389"/>
              <a:gd name="connsiteX13" fmla="*/ 3043237 w 4796626"/>
              <a:gd name="connsiteY13" fmla="*/ 1869279 h 4166389"/>
              <a:gd name="connsiteX14" fmla="*/ 3278981 w 4796626"/>
              <a:gd name="connsiteY14" fmla="*/ 1981198 h 4166389"/>
              <a:gd name="connsiteX15" fmla="*/ 3429001 w 4796626"/>
              <a:gd name="connsiteY15" fmla="*/ 1874041 h 4166389"/>
              <a:gd name="connsiteX16" fmla="*/ 3545681 w 4796626"/>
              <a:gd name="connsiteY16" fmla="*/ 1907379 h 4166389"/>
              <a:gd name="connsiteX17" fmla="*/ 3579019 w 4796626"/>
              <a:gd name="connsiteY17" fmla="*/ 1966910 h 4166389"/>
              <a:gd name="connsiteX18" fmla="*/ 3624262 w 4796626"/>
              <a:gd name="connsiteY18" fmla="*/ 1971673 h 4166389"/>
              <a:gd name="connsiteX19" fmla="*/ 3743325 w 4796626"/>
              <a:gd name="connsiteY19" fmla="*/ 1893091 h 4166389"/>
              <a:gd name="connsiteX20" fmla="*/ 3771900 w 4796626"/>
              <a:gd name="connsiteY20" fmla="*/ 1893091 h 4166389"/>
              <a:gd name="connsiteX21" fmla="*/ 3786976 w 4796626"/>
              <a:gd name="connsiteY21" fmla="*/ 1935951 h 4166389"/>
              <a:gd name="connsiteX22" fmla="*/ 4686300 w 4796626"/>
              <a:gd name="connsiteY22" fmla="*/ 2124073 h 4166389"/>
              <a:gd name="connsiteX23" fmla="*/ 4796626 w 4796626"/>
              <a:gd name="connsiteY23" fmla="*/ 2170108 h 4166389"/>
              <a:gd name="connsiteX24" fmla="*/ 4190201 w 4796626"/>
              <a:gd name="connsiteY24" fmla="*/ 3100383 h 4166389"/>
              <a:gd name="connsiteX25" fmla="*/ 4074319 w 4796626"/>
              <a:gd name="connsiteY25" fmla="*/ 3050379 h 4166389"/>
              <a:gd name="connsiteX26" fmla="*/ 4038600 w 4796626"/>
              <a:gd name="connsiteY26" fmla="*/ 3128960 h 4166389"/>
              <a:gd name="connsiteX27" fmla="*/ 3733800 w 4796626"/>
              <a:gd name="connsiteY27" fmla="*/ 3221829 h 4166389"/>
              <a:gd name="connsiteX28" fmla="*/ 3440906 w 4796626"/>
              <a:gd name="connsiteY28" fmla="*/ 3205160 h 4166389"/>
              <a:gd name="connsiteX29" fmla="*/ 3333750 w 4796626"/>
              <a:gd name="connsiteY29" fmla="*/ 3243260 h 4166389"/>
              <a:gd name="connsiteX30" fmla="*/ 3398044 w 4796626"/>
              <a:gd name="connsiteY30" fmla="*/ 3312316 h 4166389"/>
              <a:gd name="connsiteX31" fmla="*/ 3095625 w 4796626"/>
              <a:gd name="connsiteY31" fmla="*/ 3595685 h 4166389"/>
              <a:gd name="connsiteX32" fmla="*/ 3105150 w 4796626"/>
              <a:gd name="connsiteY32" fmla="*/ 3614735 h 4166389"/>
              <a:gd name="connsiteX33" fmla="*/ 3052762 w 4796626"/>
              <a:gd name="connsiteY33" fmla="*/ 3690935 h 4166389"/>
              <a:gd name="connsiteX34" fmla="*/ 3028950 w 4796626"/>
              <a:gd name="connsiteY34" fmla="*/ 3688554 h 4166389"/>
              <a:gd name="connsiteX35" fmla="*/ 2907503 w 4796626"/>
              <a:gd name="connsiteY35" fmla="*/ 3809997 h 4166389"/>
              <a:gd name="connsiteX36" fmla="*/ 2770184 w 4796626"/>
              <a:gd name="connsiteY36" fmla="*/ 4166389 h 4166389"/>
              <a:gd name="connsiteX37" fmla="*/ 2578891 w 4796626"/>
              <a:gd name="connsiteY37" fmla="*/ 4112416 h 4166389"/>
              <a:gd name="connsiteX38" fmla="*/ 2509837 w 4796626"/>
              <a:gd name="connsiteY38" fmla="*/ 4100512 h 4166389"/>
              <a:gd name="connsiteX39" fmla="*/ 2050256 w 4796626"/>
              <a:gd name="connsiteY39" fmla="*/ 3971925 h 4166389"/>
              <a:gd name="connsiteX40" fmla="*/ 2007394 w 4796626"/>
              <a:gd name="connsiteY40" fmla="*/ 3952875 h 4166389"/>
              <a:gd name="connsiteX41" fmla="*/ 1763710 w 4796626"/>
              <a:gd name="connsiteY41" fmla="*/ 3906835 h 4166389"/>
              <a:gd name="connsiteX42" fmla="*/ 1040604 w 4796626"/>
              <a:gd name="connsiteY42" fmla="*/ 3752848 h 4166389"/>
              <a:gd name="connsiteX43" fmla="*/ 892967 w 4796626"/>
              <a:gd name="connsiteY43" fmla="*/ 3755228 h 4166389"/>
              <a:gd name="connsiteX44" fmla="*/ 792954 w 4796626"/>
              <a:gd name="connsiteY44" fmla="*/ 3807617 h 4166389"/>
              <a:gd name="connsiteX45" fmla="*/ 714375 w 4796626"/>
              <a:gd name="connsiteY45" fmla="*/ 3788568 h 4166389"/>
              <a:gd name="connsiteX46" fmla="*/ 690562 w 4796626"/>
              <a:gd name="connsiteY46" fmla="*/ 3748087 h 4166389"/>
              <a:gd name="connsiteX47" fmla="*/ 645319 w 4796626"/>
              <a:gd name="connsiteY47" fmla="*/ 3726656 h 4166389"/>
              <a:gd name="connsiteX48" fmla="*/ 528635 w 4796626"/>
              <a:gd name="connsiteY48" fmla="*/ 3736178 h 4166389"/>
              <a:gd name="connsiteX49" fmla="*/ 434180 w 4796626"/>
              <a:gd name="connsiteY49" fmla="*/ 3690935 h 4166389"/>
              <a:gd name="connsiteX50" fmla="*/ 333373 w 4796626"/>
              <a:gd name="connsiteY50" fmla="*/ 3586159 h 4166389"/>
              <a:gd name="connsiteX51" fmla="*/ 278604 w 4796626"/>
              <a:gd name="connsiteY51" fmla="*/ 3493291 h 4166389"/>
              <a:gd name="connsiteX52" fmla="*/ 173829 w 4796626"/>
              <a:gd name="connsiteY52" fmla="*/ 3276598 h 4166389"/>
              <a:gd name="connsiteX53" fmla="*/ 126204 w 4796626"/>
              <a:gd name="connsiteY53" fmla="*/ 3240879 h 4166389"/>
              <a:gd name="connsiteX54" fmla="*/ 19050 w 4796626"/>
              <a:gd name="connsiteY54" fmla="*/ 3107531 h 4166389"/>
              <a:gd name="connsiteX55" fmla="*/ 0 w 4796626"/>
              <a:gd name="connsiteY55" fmla="*/ 2921793 h 4166389"/>
              <a:gd name="connsiteX56" fmla="*/ 19050 w 4796626"/>
              <a:gd name="connsiteY56" fmla="*/ 2833687 h 4166389"/>
              <a:gd name="connsiteX57" fmla="*/ 11906 w 4796626"/>
              <a:gd name="connsiteY57" fmla="*/ 2755106 h 4166389"/>
              <a:gd name="connsiteX58" fmla="*/ 185735 w 4796626"/>
              <a:gd name="connsiteY58" fmla="*/ 2043110 h 4166389"/>
              <a:gd name="connsiteX59" fmla="*/ 522282 w 4796626"/>
              <a:gd name="connsiteY59" fmla="*/ 1836733 h 4166389"/>
              <a:gd name="connsiteX60" fmla="*/ 259556 w 4796626"/>
              <a:gd name="connsiteY60" fmla="*/ 19050 h 4166389"/>
              <a:gd name="connsiteX61" fmla="*/ 511969 w 4796626"/>
              <a:gd name="connsiteY61" fmla="*/ 0 h 4166389"/>
              <a:gd name="connsiteX62" fmla="*/ 595312 w 4796626"/>
              <a:gd name="connsiteY62" fmla="*/ 61912 h 4166389"/>
              <a:gd name="connsiteX63" fmla="*/ 645319 w 4796626"/>
              <a:gd name="connsiteY63" fmla="*/ 126206 h 4166389"/>
              <a:gd name="connsiteX64" fmla="*/ 940594 w 4796626"/>
              <a:gd name="connsiteY64" fmla="*/ 269080 h 4166389"/>
              <a:gd name="connsiteX65" fmla="*/ 1004887 w 4796626"/>
              <a:gd name="connsiteY65" fmla="*/ 323849 h 4166389"/>
              <a:gd name="connsiteX66" fmla="*/ 1062037 w 4796626"/>
              <a:gd name="connsiteY66" fmla="*/ 366711 h 4166389"/>
              <a:gd name="connsiteX67" fmla="*/ 1112044 w 4796626"/>
              <a:gd name="connsiteY67" fmla="*/ 340516 h 4166389"/>
              <a:gd name="connsiteX68" fmla="*/ 1288256 w 4796626"/>
              <a:gd name="connsiteY68" fmla="*/ 407190 h 4166389"/>
              <a:gd name="connsiteX69" fmla="*/ 1433512 w 4796626"/>
              <a:gd name="connsiteY69" fmla="*/ 573878 h 4166389"/>
              <a:gd name="connsiteX70" fmla="*/ 1495425 w 4796626"/>
              <a:gd name="connsiteY70" fmla="*/ 564353 h 4166389"/>
              <a:gd name="connsiteX71" fmla="*/ 1585912 w 4796626"/>
              <a:gd name="connsiteY71" fmla="*/ 450053 h 4166389"/>
              <a:gd name="connsiteX72" fmla="*/ 1724024 w 4796626"/>
              <a:gd name="connsiteY72" fmla="*/ 552446 h 4166389"/>
              <a:gd name="connsiteX73" fmla="*/ 1876424 w 4796626"/>
              <a:gd name="connsiteY73" fmla="*/ 521491 h 4166389"/>
              <a:gd name="connsiteX74" fmla="*/ 2002631 w 4796626"/>
              <a:gd name="connsiteY74" fmla="*/ 650079 h 4166389"/>
              <a:gd name="connsiteX75" fmla="*/ 2133595 w 4796626"/>
              <a:gd name="connsiteY75" fmla="*/ 728657 h 4166389"/>
              <a:gd name="connsiteX0" fmla="*/ 2133595 w 4796626"/>
              <a:gd name="connsiteY0" fmla="*/ 728657 h 4166389"/>
              <a:gd name="connsiteX1" fmla="*/ 2302669 w 4796626"/>
              <a:gd name="connsiteY1" fmla="*/ 645316 h 4166389"/>
              <a:gd name="connsiteX2" fmla="*/ 2414587 w 4796626"/>
              <a:gd name="connsiteY2" fmla="*/ 828673 h 4166389"/>
              <a:gd name="connsiteX3" fmla="*/ 2558251 w 4796626"/>
              <a:gd name="connsiteY3" fmla="*/ 918364 h 4166389"/>
              <a:gd name="connsiteX4" fmla="*/ 2583657 w 4796626"/>
              <a:gd name="connsiteY4" fmla="*/ 971547 h 4166389"/>
              <a:gd name="connsiteX5" fmla="*/ 2595562 w 4796626"/>
              <a:gd name="connsiteY5" fmla="*/ 1085848 h 4166389"/>
              <a:gd name="connsiteX6" fmla="*/ 2688431 w 4796626"/>
              <a:gd name="connsiteY6" fmla="*/ 1319210 h 4166389"/>
              <a:gd name="connsiteX7" fmla="*/ 2736056 w 4796626"/>
              <a:gd name="connsiteY7" fmla="*/ 1431129 h 4166389"/>
              <a:gd name="connsiteX8" fmla="*/ 2662237 w 4796626"/>
              <a:gd name="connsiteY8" fmla="*/ 1497804 h 4166389"/>
              <a:gd name="connsiteX9" fmla="*/ 2654295 w 4796626"/>
              <a:gd name="connsiteY9" fmla="*/ 1537490 h 4166389"/>
              <a:gd name="connsiteX10" fmla="*/ 2703507 w 4796626"/>
              <a:gd name="connsiteY10" fmla="*/ 1627184 h 4166389"/>
              <a:gd name="connsiteX11" fmla="*/ 2728912 w 4796626"/>
              <a:gd name="connsiteY11" fmla="*/ 1793079 h 4166389"/>
              <a:gd name="connsiteX12" fmla="*/ 2840826 w 4796626"/>
              <a:gd name="connsiteY12" fmla="*/ 1859750 h 4166389"/>
              <a:gd name="connsiteX13" fmla="*/ 3043237 w 4796626"/>
              <a:gd name="connsiteY13" fmla="*/ 1869279 h 4166389"/>
              <a:gd name="connsiteX14" fmla="*/ 3278981 w 4796626"/>
              <a:gd name="connsiteY14" fmla="*/ 1981198 h 4166389"/>
              <a:gd name="connsiteX15" fmla="*/ 3429001 w 4796626"/>
              <a:gd name="connsiteY15" fmla="*/ 1874041 h 4166389"/>
              <a:gd name="connsiteX16" fmla="*/ 3545681 w 4796626"/>
              <a:gd name="connsiteY16" fmla="*/ 1907379 h 4166389"/>
              <a:gd name="connsiteX17" fmla="*/ 3579019 w 4796626"/>
              <a:gd name="connsiteY17" fmla="*/ 1966910 h 4166389"/>
              <a:gd name="connsiteX18" fmla="*/ 3624262 w 4796626"/>
              <a:gd name="connsiteY18" fmla="*/ 1971673 h 4166389"/>
              <a:gd name="connsiteX19" fmla="*/ 3743325 w 4796626"/>
              <a:gd name="connsiteY19" fmla="*/ 1893091 h 4166389"/>
              <a:gd name="connsiteX20" fmla="*/ 3771900 w 4796626"/>
              <a:gd name="connsiteY20" fmla="*/ 1893091 h 4166389"/>
              <a:gd name="connsiteX21" fmla="*/ 3786976 w 4796626"/>
              <a:gd name="connsiteY21" fmla="*/ 1935951 h 4166389"/>
              <a:gd name="connsiteX22" fmla="*/ 4686300 w 4796626"/>
              <a:gd name="connsiteY22" fmla="*/ 2124073 h 4166389"/>
              <a:gd name="connsiteX23" fmla="*/ 4796626 w 4796626"/>
              <a:gd name="connsiteY23" fmla="*/ 2170108 h 4166389"/>
              <a:gd name="connsiteX24" fmla="*/ 4190201 w 4796626"/>
              <a:gd name="connsiteY24" fmla="*/ 3100383 h 4166389"/>
              <a:gd name="connsiteX25" fmla="*/ 4074319 w 4796626"/>
              <a:gd name="connsiteY25" fmla="*/ 3050379 h 4166389"/>
              <a:gd name="connsiteX26" fmla="*/ 4038600 w 4796626"/>
              <a:gd name="connsiteY26" fmla="*/ 3128960 h 4166389"/>
              <a:gd name="connsiteX27" fmla="*/ 3733800 w 4796626"/>
              <a:gd name="connsiteY27" fmla="*/ 3221829 h 4166389"/>
              <a:gd name="connsiteX28" fmla="*/ 3440906 w 4796626"/>
              <a:gd name="connsiteY28" fmla="*/ 3205160 h 4166389"/>
              <a:gd name="connsiteX29" fmla="*/ 3333750 w 4796626"/>
              <a:gd name="connsiteY29" fmla="*/ 3243260 h 4166389"/>
              <a:gd name="connsiteX30" fmla="*/ 3398044 w 4796626"/>
              <a:gd name="connsiteY30" fmla="*/ 3312316 h 4166389"/>
              <a:gd name="connsiteX31" fmla="*/ 3095625 w 4796626"/>
              <a:gd name="connsiteY31" fmla="*/ 3595685 h 4166389"/>
              <a:gd name="connsiteX32" fmla="*/ 3105150 w 4796626"/>
              <a:gd name="connsiteY32" fmla="*/ 3614735 h 4166389"/>
              <a:gd name="connsiteX33" fmla="*/ 3052762 w 4796626"/>
              <a:gd name="connsiteY33" fmla="*/ 3690935 h 4166389"/>
              <a:gd name="connsiteX34" fmla="*/ 3028950 w 4796626"/>
              <a:gd name="connsiteY34" fmla="*/ 3688554 h 4166389"/>
              <a:gd name="connsiteX35" fmla="*/ 2907503 w 4796626"/>
              <a:gd name="connsiteY35" fmla="*/ 3809997 h 4166389"/>
              <a:gd name="connsiteX36" fmla="*/ 2770184 w 4796626"/>
              <a:gd name="connsiteY36" fmla="*/ 4166389 h 4166389"/>
              <a:gd name="connsiteX37" fmla="*/ 2578891 w 4796626"/>
              <a:gd name="connsiteY37" fmla="*/ 4112416 h 4166389"/>
              <a:gd name="connsiteX38" fmla="*/ 2509837 w 4796626"/>
              <a:gd name="connsiteY38" fmla="*/ 4100512 h 4166389"/>
              <a:gd name="connsiteX39" fmla="*/ 2050256 w 4796626"/>
              <a:gd name="connsiteY39" fmla="*/ 3971925 h 4166389"/>
              <a:gd name="connsiteX40" fmla="*/ 2007394 w 4796626"/>
              <a:gd name="connsiteY40" fmla="*/ 3952875 h 4166389"/>
              <a:gd name="connsiteX41" fmla="*/ 1763710 w 4796626"/>
              <a:gd name="connsiteY41" fmla="*/ 3906835 h 4166389"/>
              <a:gd name="connsiteX42" fmla="*/ 1040604 w 4796626"/>
              <a:gd name="connsiteY42" fmla="*/ 3752848 h 4166389"/>
              <a:gd name="connsiteX43" fmla="*/ 892967 w 4796626"/>
              <a:gd name="connsiteY43" fmla="*/ 3755228 h 4166389"/>
              <a:gd name="connsiteX44" fmla="*/ 792954 w 4796626"/>
              <a:gd name="connsiteY44" fmla="*/ 3807617 h 4166389"/>
              <a:gd name="connsiteX45" fmla="*/ 714375 w 4796626"/>
              <a:gd name="connsiteY45" fmla="*/ 3788568 h 4166389"/>
              <a:gd name="connsiteX46" fmla="*/ 690562 w 4796626"/>
              <a:gd name="connsiteY46" fmla="*/ 3748087 h 4166389"/>
              <a:gd name="connsiteX47" fmla="*/ 645319 w 4796626"/>
              <a:gd name="connsiteY47" fmla="*/ 3726656 h 4166389"/>
              <a:gd name="connsiteX48" fmla="*/ 528635 w 4796626"/>
              <a:gd name="connsiteY48" fmla="*/ 3736178 h 4166389"/>
              <a:gd name="connsiteX49" fmla="*/ 434180 w 4796626"/>
              <a:gd name="connsiteY49" fmla="*/ 3690935 h 4166389"/>
              <a:gd name="connsiteX50" fmla="*/ 333373 w 4796626"/>
              <a:gd name="connsiteY50" fmla="*/ 3586159 h 4166389"/>
              <a:gd name="connsiteX51" fmla="*/ 278604 w 4796626"/>
              <a:gd name="connsiteY51" fmla="*/ 3493291 h 4166389"/>
              <a:gd name="connsiteX52" fmla="*/ 173829 w 4796626"/>
              <a:gd name="connsiteY52" fmla="*/ 3276598 h 4166389"/>
              <a:gd name="connsiteX53" fmla="*/ 126204 w 4796626"/>
              <a:gd name="connsiteY53" fmla="*/ 3240879 h 4166389"/>
              <a:gd name="connsiteX54" fmla="*/ 19050 w 4796626"/>
              <a:gd name="connsiteY54" fmla="*/ 3107531 h 4166389"/>
              <a:gd name="connsiteX55" fmla="*/ 0 w 4796626"/>
              <a:gd name="connsiteY55" fmla="*/ 2921793 h 4166389"/>
              <a:gd name="connsiteX56" fmla="*/ 19050 w 4796626"/>
              <a:gd name="connsiteY56" fmla="*/ 2833687 h 4166389"/>
              <a:gd name="connsiteX57" fmla="*/ 11906 w 4796626"/>
              <a:gd name="connsiteY57" fmla="*/ 2755106 h 4166389"/>
              <a:gd name="connsiteX58" fmla="*/ 185735 w 4796626"/>
              <a:gd name="connsiteY58" fmla="*/ 2043110 h 4166389"/>
              <a:gd name="connsiteX59" fmla="*/ 522282 w 4796626"/>
              <a:gd name="connsiteY59" fmla="*/ 1836733 h 4166389"/>
              <a:gd name="connsiteX60" fmla="*/ 259556 w 4796626"/>
              <a:gd name="connsiteY60" fmla="*/ 19050 h 4166389"/>
              <a:gd name="connsiteX61" fmla="*/ 511969 w 4796626"/>
              <a:gd name="connsiteY61" fmla="*/ 0 h 4166389"/>
              <a:gd name="connsiteX62" fmla="*/ 595312 w 4796626"/>
              <a:gd name="connsiteY62" fmla="*/ 61912 h 4166389"/>
              <a:gd name="connsiteX63" fmla="*/ 645319 w 4796626"/>
              <a:gd name="connsiteY63" fmla="*/ 126206 h 4166389"/>
              <a:gd name="connsiteX64" fmla="*/ 940594 w 4796626"/>
              <a:gd name="connsiteY64" fmla="*/ 269080 h 4166389"/>
              <a:gd name="connsiteX65" fmla="*/ 1004887 w 4796626"/>
              <a:gd name="connsiteY65" fmla="*/ 323849 h 4166389"/>
              <a:gd name="connsiteX66" fmla="*/ 1062037 w 4796626"/>
              <a:gd name="connsiteY66" fmla="*/ 366711 h 4166389"/>
              <a:gd name="connsiteX67" fmla="*/ 1112044 w 4796626"/>
              <a:gd name="connsiteY67" fmla="*/ 340516 h 4166389"/>
              <a:gd name="connsiteX68" fmla="*/ 1288256 w 4796626"/>
              <a:gd name="connsiteY68" fmla="*/ 407190 h 4166389"/>
              <a:gd name="connsiteX69" fmla="*/ 1433512 w 4796626"/>
              <a:gd name="connsiteY69" fmla="*/ 573878 h 4166389"/>
              <a:gd name="connsiteX70" fmla="*/ 1495425 w 4796626"/>
              <a:gd name="connsiteY70" fmla="*/ 564353 h 4166389"/>
              <a:gd name="connsiteX71" fmla="*/ 1585912 w 4796626"/>
              <a:gd name="connsiteY71" fmla="*/ 450053 h 4166389"/>
              <a:gd name="connsiteX72" fmla="*/ 1724024 w 4796626"/>
              <a:gd name="connsiteY72" fmla="*/ 552446 h 4166389"/>
              <a:gd name="connsiteX73" fmla="*/ 1876424 w 4796626"/>
              <a:gd name="connsiteY73" fmla="*/ 521491 h 4166389"/>
              <a:gd name="connsiteX74" fmla="*/ 2002631 w 4796626"/>
              <a:gd name="connsiteY74" fmla="*/ 650079 h 4166389"/>
              <a:gd name="connsiteX75" fmla="*/ 2133595 w 4796626"/>
              <a:gd name="connsiteY75" fmla="*/ 728657 h 4166389"/>
              <a:gd name="connsiteX0" fmla="*/ 2544139 w 5207170"/>
              <a:gd name="connsiteY0" fmla="*/ 728657 h 4166389"/>
              <a:gd name="connsiteX1" fmla="*/ 2713213 w 5207170"/>
              <a:gd name="connsiteY1" fmla="*/ 645316 h 4166389"/>
              <a:gd name="connsiteX2" fmla="*/ 2825131 w 5207170"/>
              <a:gd name="connsiteY2" fmla="*/ 828673 h 4166389"/>
              <a:gd name="connsiteX3" fmla="*/ 2968795 w 5207170"/>
              <a:gd name="connsiteY3" fmla="*/ 918364 h 4166389"/>
              <a:gd name="connsiteX4" fmla="*/ 2994201 w 5207170"/>
              <a:gd name="connsiteY4" fmla="*/ 971547 h 4166389"/>
              <a:gd name="connsiteX5" fmla="*/ 3006106 w 5207170"/>
              <a:gd name="connsiteY5" fmla="*/ 1085848 h 4166389"/>
              <a:gd name="connsiteX6" fmla="*/ 3098975 w 5207170"/>
              <a:gd name="connsiteY6" fmla="*/ 1319210 h 4166389"/>
              <a:gd name="connsiteX7" fmla="*/ 3146600 w 5207170"/>
              <a:gd name="connsiteY7" fmla="*/ 1431129 h 4166389"/>
              <a:gd name="connsiteX8" fmla="*/ 3072781 w 5207170"/>
              <a:gd name="connsiteY8" fmla="*/ 1497804 h 4166389"/>
              <a:gd name="connsiteX9" fmla="*/ 3064839 w 5207170"/>
              <a:gd name="connsiteY9" fmla="*/ 1537490 h 4166389"/>
              <a:gd name="connsiteX10" fmla="*/ 3114051 w 5207170"/>
              <a:gd name="connsiteY10" fmla="*/ 1627184 h 4166389"/>
              <a:gd name="connsiteX11" fmla="*/ 3139456 w 5207170"/>
              <a:gd name="connsiteY11" fmla="*/ 1793079 h 4166389"/>
              <a:gd name="connsiteX12" fmla="*/ 3251370 w 5207170"/>
              <a:gd name="connsiteY12" fmla="*/ 1859750 h 4166389"/>
              <a:gd name="connsiteX13" fmla="*/ 3453781 w 5207170"/>
              <a:gd name="connsiteY13" fmla="*/ 1869279 h 4166389"/>
              <a:gd name="connsiteX14" fmla="*/ 3689525 w 5207170"/>
              <a:gd name="connsiteY14" fmla="*/ 1981198 h 4166389"/>
              <a:gd name="connsiteX15" fmla="*/ 3839545 w 5207170"/>
              <a:gd name="connsiteY15" fmla="*/ 1874041 h 4166389"/>
              <a:gd name="connsiteX16" fmla="*/ 3956225 w 5207170"/>
              <a:gd name="connsiteY16" fmla="*/ 1907379 h 4166389"/>
              <a:gd name="connsiteX17" fmla="*/ 3989563 w 5207170"/>
              <a:gd name="connsiteY17" fmla="*/ 1966910 h 4166389"/>
              <a:gd name="connsiteX18" fmla="*/ 4034806 w 5207170"/>
              <a:gd name="connsiteY18" fmla="*/ 1971673 h 4166389"/>
              <a:gd name="connsiteX19" fmla="*/ 4153869 w 5207170"/>
              <a:gd name="connsiteY19" fmla="*/ 1893091 h 4166389"/>
              <a:gd name="connsiteX20" fmla="*/ 4182444 w 5207170"/>
              <a:gd name="connsiteY20" fmla="*/ 1893091 h 4166389"/>
              <a:gd name="connsiteX21" fmla="*/ 4197520 w 5207170"/>
              <a:gd name="connsiteY21" fmla="*/ 1935951 h 4166389"/>
              <a:gd name="connsiteX22" fmla="*/ 5096844 w 5207170"/>
              <a:gd name="connsiteY22" fmla="*/ 2124073 h 4166389"/>
              <a:gd name="connsiteX23" fmla="*/ 5207170 w 5207170"/>
              <a:gd name="connsiteY23" fmla="*/ 2170108 h 4166389"/>
              <a:gd name="connsiteX24" fmla="*/ 4600745 w 5207170"/>
              <a:gd name="connsiteY24" fmla="*/ 3100383 h 4166389"/>
              <a:gd name="connsiteX25" fmla="*/ 4484863 w 5207170"/>
              <a:gd name="connsiteY25" fmla="*/ 3050379 h 4166389"/>
              <a:gd name="connsiteX26" fmla="*/ 4449144 w 5207170"/>
              <a:gd name="connsiteY26" fmla="*/ 3128960 h 4166389"/>
              <a:gd name="connsiteX27" fmla="*/ 4144344 w 5207170"/>
              <a:gd name="connsiteY27" fmla="*/ 3221829 h 4166389"/>
              <a:gd name="connsiteX28" fmla="*/ 3851450 w 5207170"/>
              <a:gd name="connsiteY28" fmla="*/ 3205160 h 4166389"/>
              <a:gd name="connsiteX29" fmla="*/ 3744294 w 5207170"/>
              <a:gd name="connsiteY29" fmla="*/ 3243260 h 4166389"/>
              <a:gd name="connsiteX30" fmla="*/ 3808588 w 5207170"/>
              <a:gd name="connsiteY30" fmla="*/ 3312316 h 4166389"/>
              <a:gd name="connsiteX31" fmla="*/ 3506169 w 5207170"/>
              <a:gd name="connsiteY31" fmla="*/ 3595685 h 4166389"/>
              <a:gd name="connsiteX32" fmla="*/ 3515694 w 5207170"/>
              <a:gd name="connsiteY32" fmla="*/ 3614735 h 4166389"/>
              <a:gd name="connsiteX33" fmla="*/ 3463306 w 5207170"/>
              <a:gd name="connsiteY33" fmla="*/ 3690935 h 4166389"/>
              <a:gd name="connsiteX34" fmla="*/ 3439494 w 5207170"/>
              <a:gd name="connsiteY34" fmla="*/ 3688554 h 4166389"/>
              <a:gd name="connsiteX35" fmla="*/ 3318047 w 5207170"/>
              <a:gd name="connsiteY35" fmla="*/ 3809997 h 4166389"/>
              <a:gd name="connsiteX36" fmla="*/ 3180728 w 5207170"/>
              <a:gd name="connsiteY36" fmla="*/ 4166389 h 4166389"/>
              <a:gd name="connsiteX37" fmla="*/ 2989435 w 5207170"/>
              <a:gd name="connsiteY37" fmla="*/ 4112416 h 4166389"/>
              <a:gd name="connsiteX38" fmla="*/ 2920381 w 5207170"/>
              <a:gd name="connsiteY38" fmla="*/ 4100512 h 4166389"/>
              <a:gd name="connsiteX39" fmla="*/ 2460800 w 5207170"/>
              <a:gd name="connsiteY39" fmla="*/ 3971925 h 4166389"/>
              <a:gd name="connsiteX40" fmla="*/ 2417938 w 5207170"/>
              <a:gd name="connsiteY40" fmla="*/ 3952875 h 4166389"/>
              <a:gd name="connsiteX41" fmla="*/ 2174254 w 5207170"/>
              <a:gd name="connsiteY41" fmla="*/ 3906835 h 4166389"/>
              <a:gd name="connsiteX42" fmla="*/ 1451148 w 5207170"/>
              <a:gd name="connsiteY42" fmla="*/ 3752848 h 4166389"/>
              <a:gd name="connsiteX43" fmla="*/ 1303511 w 5207170"/>
              <a:gd name="connsiteY43" fmla="*/ 3755228 h 4166389"/>
              <a:gd name="connsiteX44" fmla="*/ 1203498 w 5207170"/>
              <a:gd name="connsiteY44" fmla="*/ 3807617 h 4166389"/>
              <a:gd name="connsiteX45" fmla="*/ 1124919 w 5207170"/>
              <a:gd name="connsiteY45" fmla="*/ 3788568 h 4166389"/>
              <a:gd name="connsiteX46" fmla="*/ 1101106 w 5207170"/>
              <a:gd name="connsiteY46" fmla="*/ 3748087 h 4166389"/>
              <a:gd name="connsiteX47" fmla="*/ 1055863 w 5207170"/>
              <a:gd name="connsiteY47" fmla="*/ 3726656 h 4166389"/>
              <a:gd name="connsiteX48" fmla="*/ 939179 w 5207170"/>
              <a:gd name="connsiteY48" fmla="*/ 3736178 h 4166389"/>
              <a:gd name="connsiteX49" fmla="*/ 844724 w 5207170"/>
              <a:gd name="connsiteY49" fmla="*/ 3690935 h 4166389"/>
              <a:gd name="connsiteX50" fmla="*/ 743917 w 5207170"/>
              <a:gd name="connsiteY50" fmla="*/ 3586159 h 4166389"/>
              <a:gd name="connsiteX51" fmla="*/ 689148 w 5207170"/>
              <a:gd name="connsiteY51" fmla="*/ 3493291 h 4166389"/>
              <a:gd name="connsiteX52" fmla="*/ 584373 w 5207170"/>
              <a:gd name="connsiteY52" fmla="*/ 3276598 h 4166389"/>
              <a:gd name="connsiteX53" fmla="*/ 536748 w 5207170"/>
              <a:gd name="connsiteY53" fmla="*/ 3240879 h 4166389"/>
              <a:gd name="connsiteX54" fmla="*/ 429594 w 5207170"/>
              <a:gd name="connsiteY54" fmla="*/ 3107531 h 4166389"/>
              <a:gd name="connsiteX55" fmla="*/ 410544 w 5207170"/>
              <a:gd name="connsiteY55" fmla="*/ 2921793 h 4166389"/>
              <a:gd name="connsiteX56" fmla="*/ 429594 w 5207170"/>
              <a:gd name="connsiteY56" fmla="*/ 2833687 h 4166389"/>
              <a:gd name="connsiteX57" fmla="*/ 422450 w 5207170"/>
              <a:gd name="connsiteY57" fmla="*/ 2755106 h 4166389"/>
              <a:gd name="connsiteX58" fmla="*/ 8110 w 5207170"/>
              <a:gd name="connsiteY58" fmla="*/ 1976435 h 4166389"/>
              <a:gd name="connsiteX59" fmla="*/ 932826 w 5207170"/>
              <a:gd name="connsiteY59" fmla="*/ 1836733 h 4166389"/>
              <a:gd name="connsiteX60" fmla="*/ 670100 w 5207170"/>
              <a:gd name="connsiteY60" fmla="*/ 19050 h 4166389"/>
              <a:gd name="connsiteX61" fmla="*/ 922513 w 5207170"/>
              <a:gd name="connsiteY61" fmla="*/ 0 h 4166389"/>
              <a:gd name="connsiteX62" fmla="*/ 1005856 w 5207170"/>
              <a:gd name="connsiteY62" fmla="*/ 61912 h 4166389"/>
              <a:gd name="connsiteX63" fmla="*/ 1055863 w 5207170"/>
              <a:gd name="connsiteY63" fmla="*/ 126206 h 4166389"/>
              <a:gd name="connsiteX64" fmla="*/ 1351138 w 5207170"/>
              <a:gd name="connsiteY64" fmla="*/ 269080 h 4166389"/>
              <a:gd name="connsiteX65" fmla="*/ 1415431 w 5207170"/>
              <a:gd name="connsiteY65" fmla="*/ 323849 h 4166389"/>
              <a:gd name="connsiteX66" fmla="*/ 1472581 w 5207170"/>
              <a:gd name="connsiteY66" fmla="*/ 366711 h 4166389"/>
              <a:gd name="connsiteX67" fmla="*/ 1522588 w 5207170"/>
              <a:gd name="connsiteY67" fmla="*/ 340516 h 4166389"/>
              <a:gd name="connsiteX68" fmla="*/ 1698800 w 5207170"/>
              <a:gd name="connsiteY68" fmla="*/ 407190 h 4166389"/>
              <a:gd name="connsiteX69" fmla="*/ 1844056 w 5207170"/>
              <a:gd name="connsiteY69" fmla="*/ 573878 h 4166389"/>
              <a:gd name="connsiteX70" fmla="*/ 1905969 w 5207170"/>
              <a:gd name="connsiteY70" fmla="*/ 564353 h 4166389"/>
              <a:gd name="connsiteX71" fmla="*/ 1996456 w 5207170"/>
              <a:gd name="connsiteY71" fmla="*/ 450053 h 4166389"/>
              <a:gd name="connsiteX72" fmla="*/ 2134568 w 5207170"/>
              <a:gd name="connsiteY72" fmla="*/ 552446 h 4166389"/>
              <a:gd name="connsiteX73" fmla="*/ 2286968 w 5207170"/>
              <a:gd name="connsiteY73" fmla="*/ 521491 h 4166389"/>
              <a:gd name="connsiteX74" fmla="*/ 2413175 w 5207170"/>
              <a:gd name="connsiteY74" fmla="*/ 650079 h 4166389"/>
              <a:gd name="connsiteX75" fmla="*/ 2544139 w 5207170"/>
              <a:gd name="connsiteY75" fmla="*/ 728657 h 4166389"/>
              <a:gd name="connsiteX0" fmla="*/ 2550013 w 5213044"/>
              <a:gd name="connsiteY0" fmla="*/ 728657 h 4166389"/>
              <a:gd name="connsiteX1" fmla="*/ 2719087 w 5213044"/>
              <a:gd name="connsiteY1" fmla="*/ 645316 h 4166389"/>
              <a:gd name="connsiteX2" fmla="*/ 2831005 w 5213044"/>
              <a:gd name="connsiteY2" fmla="*/ 828673 h 4166389"/>
              <a:gd name="connsiteX3" fmla="*/ 2974669 w 5213044"/>
              <a:gd name="connsiteY3" fmla="*/ 918364 h 4166389"/>
              <a:gd name="connsiteX4" fmla="*/ 3000075 w 5213044"/>
              <a:gd name="connsiteY4" fmla="*/ 971547 h 4166389"/>
              <a:gd name="connsiteX5" fmla="*/ 3011980 w 5213044"/>
              <a:gd name="connsiteY5" fmla="*/ 1085848 h 4166389"/>
              <a:gd name="connsiteX6" fmla="*/ 3104849 w 5213044"/>
              <a:gd name="connsiteY6" fmla="*/ 1319210 h 4166389"/>
              <a:gd name="connsiteX7" fmla="*/ 3152474 w 5213044"/>
              <a:gd name="connsiteY7" fmla="*/ 1431129 h 4166389"/>
              <a:gd name="connsiteX8" fmla="*/ 3078655 w 5213044"/>
              <a:gd name="connsiteY8" fmla="*/ 1497804 h 4166389"/>
              <a:gd name="connsiteX9" fmla="*/ 3070713 w 5213044"/>
              <a:gd name="connsiteY9" fmla="*/ 1537490 h 4166389"/>
              <a:gd name="connsiteX10" fmla="*/ 3119925 w 5213044"/>
              <a:gd name="connsiteY10" fmla="*/ 1627184 h 4166389"/>
              <a:gd name="connsiteX11" fmla="*/ 3145330 w 5213044"/>
              <a:gd name="connsiteY11" fmla="*/ 1793079 h 4166389"/>
              <a:gd name="connsiteX12" fmla="*/ 3257244 w 5213044"/>
              <a:gd name="connsiteY12" fmla="*/ 1859750 h 4166389"/>
              <a:gd name="connsiteX13" fmla="*/ 3459655 w 5213044"/>
              <a:gd name="connsiteY13" fmla="*/ 1869279 h 4166389"/>
              <a:gd name="connsiteX14" fmla="*/ 3695399 w 5213044"/>
              <a:gd name="connsiteY14" fmla="*/ 1981198 h 4166389"/>
              <a:gd name="connsiteX15" fmla="*/ 3845419 w 5213044"/>
              <a:gd name="connsiteY15" fmla="*/ 1874041 h 4166389"/>
              <a:gd name="connsiteX16" fmla="*/ 3962099 w 5213044"/>
              <a:gd name="connsiteY16" fmla="*/ 1907379 h 4166389"/>
              <a:gd name="connsiteX17" fmla="*/ 3995437 w 5213044"/>
              <a:gd name="connsiteY17" fmla="*/ 1966910 h 4166389"/>
              <a:gd name="connsiteX18" fmla="*/ 4040680 w 5213044"/>
              <a:gd name="connsiteY18" fmla="*/ 1971673 h 4166389"/>
              <a:gd name="connsiteX19" fmla="*/ 4159743 w 5213044"/>
              <a:gd name="connsiteY19" fmla="*/ 1893091 h 4166389"/>
              <a:gd name="connsiteX20" fmla="*/ 4188318 w 5213044"/>
              <a:gd name="connsiteY20" fmla="*/ 1893091 h 4166389"/>
              <a:gd name="connsiteX21" fmla="*/ 4203394 w 5213044"/>
              <a:gd name="connsiteY21" fmla="*/ 1935951 h 4166389"/>
              <a:gd name="connsiteX22" fmla="*/ 5102718 w 5213044"/>
              <a:gd name="connsiteY22" fmla="*/ 2124073 h 4166389"/>
              <a:gd name="connsiteX23" fmla="*/ 5213044 w 5213044"/>
              <a:gd name="connsiteY23" fmla="*/ 2170108 h 4166389"/>
              <a:gd name="connsiteX24" fmla="*/ 4606619 w 5213044"/>
              <a:gd name="connsiteY24" fmla="*/ 3100383 h 4166389"/>
              <a:gd name="connsiteX25" fmla="*/ 4490737 w 5213044"/>
              <a:gd name="connsiteY25" fmla="*/ 3050379 h 4166389"/>
              <a:gd name="connsiteX26" fmla="*/ 4455018 w 5213044"/>
              <a:gd name="connsiteY26" fmla="*/ 3128960 h 4166389"/>
              <a:gd name="connsiteX27" fmla="*/ 4150218 w 5213044"/>
              <a:gd name="connsiteY27" fmla="*/ 3221829 h 4166389"/>
              <a:gd name="connsiteX28" fmla="*/ 3857324 w 5213044"/>
              <a:gd name="connsiteY28" fmla="*/ 3205160 h 4166389"/>
              <a:gd name="connsiteX29" fmla="*/ 3750168 w 5213044"/>
              <a:gd name="connsiteY29" fmla="*/ 3243260 h 4166389"/>
              <a:gd name="connsiteX30" fmla="*/ 3814462 w 5213044"/>
              <a:gd name="connsiteY30" fmla="*/ 3312316 h 4166389"/>
              <a:gd name="connsiteX31" fmla="*/ 3512043 w 5213044"/>
              <a:gd name="connsiteY31" fmla="*/ 3595685 h 4166389"/>
              <a:gd name="connsiteX32" fmla="*/ 3521568 w 5213044"/>
              <a:gd name="connsiteY32" fmla="*/ 3614735 h 4166389"/>
              <a:gd name="connsiteX33" fmla="*/ 3469180 w 5213044"/>
              <a:gd name="connsiteY33" fmla="*/ 3690935 h 4166389"/>
              <a:gd name="connsiteX34" fmla="*/ 3445368 w 5213044"/>
              <a:gd name="connsiteY34" fmla="*/ 3688554 h 4166389"/>
              <a:gd name="connsiteX35" fmla="*/ 3323921 w 5213044"/>
              <a:gd name="connsiteY35" fmla="*/ 3809997 h 4166389"/>
              <a:gd name="connsiteX36" fmla="*/ 3186602 w 5213044"/>
              <a:gd name="connsiteY36" fmla="*/ 4166389 h 4166389"/>
              <a:gd name="connsiteX37" fmla="*/ 2995309 w 5213044"/>
              <a:gd name="connsiteY37" fmla="*/ 4112416 h 4166389"/>
              <a:gd name="connsiteX38" fmla="*/ 2926255 w 5213044"/>
              <a:gd name="connsiteY38" fmla="*/ 4100512 h 4166389"/>
              <a:gd name="connsiteX39" fmla="*/ 2466674 w 5213044"/>
              <a:gd name="connsiteY39" fmla="*/ 3971925 h 4166389"/>
              <a:gd name="connsiteX40" fmla="*/ 2423812 w 5213044"/>
              <a:gd name="connsiteY40" fmla="*/ 3952875 h 4166389"/>
              <a:gd name="connsiteX41" fmla="*/ 2180128 w 5213044"/>
              <a:gd name="connsiteY41" fmla="*/ 3906835 h 4166389"/>
              <a:gd name="connsiteX42" fmla="*/ 1457022 w 5213044"/>
              <a:gd name="connsiteY42" fmla="*/ 3752848 h 4166389"/>
              <a:gd name="connsiteX43" fmla="*/ 1309385 w 5213044"/>
              <a:gd name="connsiteY43" fmla="*/ 3755228 h 4166389"/>
              <a:gd name="connsiteX44" fmla="*/ 1209372 w 5213044"/>
              <a:gd name="connsiteY44" fmla="*/ 3807617 h 4166389"/>
              <a:gd name="connsiteX45" fmla="*/ 1130793 w 5213044"/>
              <a:gd name="connsiteY45" fmla="*/ 3788568 h 4166389"/>
              <a:gd name="connsiteX46" fmla="*/ 1106980 w 5213044"/>
              <a:gd name="connsiteY46" fmla="*/ 3748087 h 4166389"/>
              <a:gd name="connsiteX47" fmla="*/ 1061737 w 5213044"/>
              <a:gd name="connsiteY47" fmla="*/ 3726656 h 4166389"/>
              <a:gd name="connsiteX48" fmla="*/ 945053 w 5213044"/>
              <a:gd name="connsiteY48" fmla="*/ 3736178 h 4166389"/>
              <a:gd name="connsiteX49" fmla="*/ 850598 w 5213044"/>
              <a:gd name="connsiteY49" fmla="*/ 3690935 h 4166389"/>
              <a:gd name="connsiteX50" fmla="*/ 749791 w 5213044"/>
              <a:gd name="connsiteY50" fmla="*/ 3586159 h 4166389"/>
              <a:gd name="connsiteX51" fmla="*/ 695022 w 5213044"/>
              <a:gd name="connsiteY51" fmla="*/ 3493291 h 4166389"/>
              <a:gd name="connsiteX52" fmla="*/ 590247 w 5213044"/>
              <a:gd name="connsiteY52" fmla="*/ 3276598 h 4166389"/>
              <a:gd name="connsiteX53" fmla="*/ 542622 w 5213044"/>
              <a:gd name="connsiteY53" fmla="*/ 3240879 h 4166389"/>
              <a:gd name="connsiteX54" fmla="*/ 435468 w 5213044"/>
              <a:gd name="connsiteY54" fmla="*/ 3107531 h 4166389"/>
              <a:gd name="connsiteX55" fmla="*/ 416418 w 5213044"/>
              <a:gd name="connsiteY55" fmla="*/ 2921793 h 4166389"/>
              <a:gd name="connsiteX56" fmla="*/ 435468 w 5213044"/>
              <a:gd name="connsiteY56" fmla="*/ 2833687 h 4166389"/>
              <a:gd name="connsiteX57" fmla="*/ 428324 w 5213044"/>
              <a:gd name="connsiteY57" fmla="*/ 2755106 h 4166389"/>
              <a:gd name="connsiteX58" fmla="*/ 385462 w 5213044"/>
              <a:gd name="connsiteY58" fmla="*/ 2705100 h 4166389"/>
              <a:gd name="connsiteX59" fmla="*/ 13984 w 5213044"/>
              <a:gd name="connsiteY59" fmla="*/ 1976435 h 4166389"/>
              <a:gd name="connsiteX60" fmla="*/ 938700 w 5213044"/>
              <a:gd name="connsiteY60" fmla="*/ 1836733 h 4166389"/>
              <a:gd name="connsiteX61" fmla="*/ 675974 w 5213044"/>
              <a:gd name="connsiteY61" fmla="*/ 19050 h 4166389"/>
              <a:gd name="connsiteX62" fmla="*/ 928387 w 5213044"/>
              <a:gd name="connsiteY62" fmla="*/ 0 h 4166389"/>
              <a:gd name="connsiteX63" fmla="*/ 1011730 w 5213044"/>
              <a:gd name="connsiteY63" fmla="*/ 61912 h 4166389"/>
              <a:gd name="connsiteX64" fmla="*/ 1061737 w 5213044"/>
              <a:gd name="connsiteY64" fmla="*/ 126206 h 4166389"/>
              <a:gd name="connsiteX65" fmla="*/ 1357012 w 5213044"/>
              <a:gd name="connsiteY65" fmla="*/ 269080 h 4166389"/>
              <a:gd name="connsiteX66" fmla="*/ 1421305 w 5213044"/>
              <a:gd name="connsiteY66" fmla="*/ 323849 h 4166389"/>
              <a:gd name="connsiteX67" fmla="*/ 1478455 w 5213044"/>
              <a:gd name="connsiteY67" fmla="*/ 366711 h 4166389"/>
              <a:gd name="connsiteX68" fmla="*/ 1528462 w 5213044"/>
              <a:gd name="connsiteY68" fmla="*/ 340516 h 4166389"/>
              <a:gd name="connsiteX69" fmla="*/ 1704674 w 5213044"/>
              <a:gd name="connsiteY69" fmla="*/ 407190 h 4166389"/>
              <a:gd name="connsiteX70" fmla="*/ 1849930 w 5213044"/>
              <a:gd name="connsiteY70" fmla="*/ 573878 h 4166389"/>
              <a:gd name="connsiteX71" fmla="*/ 1911843 w 5213044"/>
              <a:gd name="connsiteY71" fmla="*/ 564353 h 4166389"/>
              <a:gd name="connsiteX72" fmla="*/ 2002330 w 5213044"/>
              <a:gd name="connsiteY72" fmla="*/ 450053 h 4166389"/>
              <a:gd name="connsiteX73" fmla="*/ 2140442 w 5213044"/>
              <a:gd name="connsiteY73" fmla="*/ 552446 h 4166389"/>
              <a:gd name="connsiteX74" fmla="*/ 2292842 w 5213044"/>
              <a:gd name="connsiteY74" fmla="*/ 521491 h 4166389"/>
              <a:gd name="connsiteX75" fmla="*/ 2419049 w 5213044"/>
              <a:gd name="connsiteY75" fmla="*/ 650079 h 4166389"/>
              <a:gd name="connsiteX76" fmla="*/ 2550013 w 5213044"/>
              <a:gd name="connsiteY76" fmla="*/ 728657 h 4166389"/>
              <a:gd name="connsiteX0" fmla="*/ 2550013 w 5213044"/>
              <a:gd name="connsiteY0" fmla="*/ 728657 h 4166389"/>
              <a:gd name="connsiteX1" fmla="*/ 2719087 w 5213044"/>
              <a:gd name="connsiteY1" fmla="*/ 645316 h 4166389"/>
              <a:gd name="connsiteX2" fmla="*/ 2831005 w 5213044"/>
              <a:gd name="connsiteY2" fmla="*/ 828673 h 4166389"/>
              <a:gd name="connsiteX3" fmla="*/ 2974669 w 5213044"/>
              <a:gd name="connsiteY3" fmla="*/ 918364 h 4166389"/>
              <a:gd name="connsiteX4" fmla="*/ 3000075 w 5213044"/>
              <a:gd name="connsiteY4" fmla="*/ 971547 h 4166389"/>
              <a:gd name="connsiteX5" fmla="*/ 3011980 w 5213044"/>
              <a:gd name="connsiteY5" fmla="*/ 1085848 h 4166389"/>
              <a:gd name="connsiteX6" fmla="*/ 3104849 w 5213044"/>
              <a:gd name="connsiteY6" fmla="*/ 1319210 h 4166389"/>
              <a:gd name="connsiteX7" fmla="*/ 3152474 w 5213044"/>
              <a:gd name="connsiteY7" fmla="*/ 1431129 h 4166389"/>
              <a:gd name="connsiteX8" fmla="*/ 3078655 w 5213044"/>
              <a:gd name="connsiteY8" fmla="*/ 1497804 h 4166389"/>
              <a:gd name="connsiteX9" fmla="*/ 3070713 w 5213044"/>
              <a:gd name="connsiteY9" fmla="*/ 1537490 h 4166389"/>
              <a:gd name="connsiteX10" fmla="*/ 3119925 w 5213044"/>
              <a:gd name="connsiteY10" fmla="*/ 1627184 h 4166389"/>
              <a:gd name="connsiteX11" fmla="*/ 3145330 w 5213044"/>
              <a:gd name="connsiteY11" fmla="*/ 1793079 h 4166389"/>
              <a:gd name="connsiteX12" fmla="*/ 3257244 w 5213044"/>
              <a:gd name="connsiteY12" fmla="*/ 1859750 h 4166389"/>
              <a:gd name="connsiteX13" fmla="*/ 3459655 w 5213044"/>
              <a:gd name="connsiteY13" fmla="*/ 1869279 h 4166389"/>
              <a:gd name="connsiteX14" fmla="*/ 3695399 w 5213044"/>
              <a:gd name="connsiteY14" fmla="*/ 1981198 h 4166389"/>
              <a:gd name="connsiteX15" fmla="*/ 3845419 w 5213044"/>
              <a:gd name="connsiteY15" fmla="*/ 1874041 h 4166389"/>
              <a:gd name="connsiteX16" fmla="*/ 3962099 w 5213044"/>
              <a:gd name="connsiteY16" fmla="*/ 1907379 h 4166389"/>
              <a:gd name="connsiteX17" fmla="*/ 3995437 w 5213044"/>
              <a:gd name="connsiteY17" fmla="*/ 1966910 h 4166389"/>
              <a:gd name="connsiteX18" fmla="*/ 4040680 w 5213044"/>
              <a:gd name="connsiteY18" fmla="*/ 1971673 h 4166389"/>
              <a:gd name="connsiteX19" fmla="*/ 4159743 w 5213044"/>
              <a:gd name="connsiteY19" fmla="*/ 1893091 h 4166389"/>
              <a:gd name="connsiteX20" fmla="*/ 4188318 w 5213044"/>
              <a:gd name="connsiteY20" fmla="*/ 1893091 h 4166389"/>
              <a:gd name="connsiteX21" fmla="*/ 4203394 w 5213044"/>
              <a:gd name="connsiteY21" fmla="*/ 1935951 h 4166389"/>
              <a:gd name="connsiteX22" fmla="*/ 5102718 w 5213044"/>
              <a:gd name="connsiteY22" fmla="*/ 2124073 h 4166389"/>
              <a:gd name="connsiteX23" fmla="*/ 5213044 w 5213044"/>
              <a:gd name="connsiteY23" fmla="*/ 2170108 h 4166389"/>
              <a:gd name="connsiteX24" fmla="*/ 4606619 w 5213044"/>
              <a:gd name="connsiteY24" fmla="*/ 3100383 h 4166389"/>
              <a:gd name="connsiteX25" fmla="*/ 4490737 w 5213044"/>
              <a:gd name="connsiteY25" fmla="*/ 3050379 h 4166389"/>
              <a:gd name="connsiteX26" fmla="*/ 4455018 w 5213044"/>
              <a:gd name="connsiteY26" fmla="*/ 3128960 h 4166389"/>
              <a:gd name="connsiteX27" fmla="*/ 4150218 w 5213044"/>
              <a:gd name="connsiteY27" fmla="*/ 3221829 h 4166389"/>
              <a:gd name="connsiteX28" fmla="*/ 3857324 w 5213044"/>
              <a:gd name="connsiteY28" fmla="*/ 3205160 h 4166389"/>
              <a:gd name="connsiteX29" fmla="*/ 3750168 w 5213044"/>
              <a:gd name="connsiteY29" fmla="*/ 3243260 h 4166389"/>
              <a:gd name="connsiteX30" fmla="*/ 3814462 w 5213044"/>
              <a:gd name="connsiteY30" fmla="*/ 3312316 h 4166389"/>
              <a:gd name="connsiteX31" fmla="*/ 3512043 w 5213044"/>
              <a:gd name="connsiteY31" fmla="*/ 3595685 h 4166389"/>
              <a:gd name="connsiteX32" fmla="*/ 3521568 w 5213044"/>
              <a:gd name="connsiteY32" fmla="*/ 3614735 h 4166389"/>
              <a:gd name="connsiteX33" fmla="*/ 3469180 w 5213044"/>
              <a:gd name="connsiteY33" fmla="*/ 3690935 h 4166389"/>
              <a:gd name="connsiteX34" fmla="*/ 3445368 w 5213044"/>
              <a:gd name="connsiteY34" fmla="*/ 3688554 h 4166389"/>
              <a:gd name="connsiteX35" fmla="*/ 3323921 w 5213044"/>
              <a:gd name="connsiteY35" fmla="*/ 3809997 h 4166389"/>
              <a:gd name="connsiteX36" fmla="*/ 3186602 w 5213044"/>
              <a:gd name="connsiteY36" fmla="*/ 4166389 h 4166389"/>
              <a:gd name="connsiteX37" fmla="*/ 2995309 w 5213044"/>
              <a:gd name="connsiteY37" fmla="*/ 4112416 h 4166389"/>
              <a:gd name="connsiteX38" fmla="*/ 2926255 w 5213044"/>
              <a:gd name="connsiteY38" fmla="*/ 4100512 h 4166389"/>
              <a:gd name="connsiteX39" fmla="*/ 2466674 w 5213044"/>
              <a:gd name="connsiteY39" fmla="*/ 3971925 h 4166389"/>
              <a:gd name="connsiteX40" fmla="*/ 2423812 w 5213044"/>
              <a:gd name="connsiteY40" fmla="*/ 3952875 h 4166389"/>
              <a:gd name="connsiteX41" fmla="*/ 2180128 w 5213044"/>
              <a:gd name="connsiteY41" fmla="*/ 3906835 h 4166389"/>
              <a:gd name="connsiteX42" fmla="*/ 1457022 w 5213044"/>
              <a:gd name="connsiteY42" fmla="*/ 3752848 h 4166389"/>
              <a:gd name="connsiteX43" fmla="*/ 1309385 w 5213044"/>
              <a:gd name="connsiteY43" fmla="*/ 3755228 h 4166389"/>
              <a:gd name="connsiteX44" fmla="*/ 1209372 w 5213044"/>
              <a:gd name="connsiteY44" fmla="*/ 3807617 h 4166389"/>
              <a:gd name="connsiteX45" fmla="*/ 1130793 w 5213044"/>
              <a:gd name="connsiteY45" fmla="*/ 3788568 h 4166389"/>
              <a:gd name="connsiteX46" fmla="*/ 1106980 w 5213044"/>
              <a:gd name="connsiteY46" fmla="*/ 3748087 h 4166389"/>
              <a:gd name="connsiteX47" fmla="*/ 1061737 w 5213044"/>
              <a:gd name="connsiteY47" fmla="*/ 3726656 h 4166389"/>
              <a:gd name="connsiteX48" fmla="*/ 945053 w 5213044"/>
              <a:gd name="connsiteY48" fmla="*/ 3736178 h 4166389"/>
              <a:gd name="connsiteX49" fmla="*/ 850598 w 5213044"/>
              <a:gd name="connsiteY49" fmla="*/ 3690935 h 4166389"/>
              <a:gd name="connsiteX50" fmla="*/ 749791 w 5213044"/>
              <a:gd name="connsiteY50" fmla="*/ 3586159 h 4166389"/>
              <a:gd name="connsiteX51" fmla="*/ 695022 w 5213044"/>
              <a:gd name="connsiteY51" fmla="*/ 3493291 h 4166389"/>
              <a:gd name="connsiteX52" fmla="*/ 590247 w 5213044"/>
              <a:gd name="connsiteY52" fmla="*/ 3276598 h 4166389"/>
              <a:gd name="connsiteX53" fmla="*/ 542622 w 5213044"/>
              <a:gd name="connsiteY53" fmla="*/ 3240879 h 4166389"/>
              <a:gd name="connsiteX54" fmla="*/ 435468 w 5213044"/>
              <a:gd name="connsiteY54" fmla="*/ 3107531 h 4166389"/>
              <a:gd name="connsiteX55" fmla="*/ 416418 w 5213044"/>
              <a:gd name="connsiteY55" fmla="*/ 2921793 h 4166389"/>
              <a:gd name="connsiteX56" fmla="*/ 435468 w 5213044"/>
              <a:gd name="connsiteY56" fmla="*/ 2833687 h 4166389"/>
              <a:gd name="connsiteX57" fmla="*/ 428324 w 5213044"/>
              <a:gd name="connsiteY57" fmla="*/ 2755106 h 4166389"/>
              <a:gd name="connsiteX58" fmla="*/ 385462 w 5213044"/>
              <a:gd name="connsiteY58" fmla="*/ 2705100 h 4166389"/>
              <a:gd name="connsiteX59" fmla="*/ 13984 w 5213044"/>
              <a:gd name="connsiteY59" fmla="*/ 1976435 h 4166389"/>
              <a:gd name="connsiteX60" fmla="*/ 938700 w 5213044"/>
              <a:gd name="connsiteY60" fmla="*/ 1836733 h 4166389"/>
              <a:gd name="connsiteX61" fmla="*/ 675974 w 5213044"/>
              <a:gd name="connsiteY61" fmla="*/ 19050 h 4166389"/>
              <a:gd name="connsiteX62" fmla="*/ 928387 w 5213044"/>
              <a:gd name="connsiteY62" fmla="*/ 0 h 4166389"/>
              <a:gd name="connsiteX63" fmla="*/ 1011730 w 5213044"/>
              <a:gd name="connsiteY63" fmla="*/ 61912 h 4166389"/>
              <a:gd name="connsiteX64" fmla="*/ 1061737 w 5213044"/>
              <a:gd name="connsiteY64" fmla="*/ 126206 h 4166389"/>
              <a:gd name="connsiteX65" fmla="*/ 1357012 w 5213044"/>
              <a:gd name="connsiteY65" fmla="*/ 269080 h 4166389"/>
              <a:gd name="connsiteX66" fmla="*/ 1421305 w 5213044"/>
              <a:gd name="connsiteY66" fmla="*/ 323849 h 4166389"/>
              <a:gd name="connsiteX67" fmla="*/ 1478455 w 5213044"/>
              <a:gd name="connsiteY67" fmla="*/ 366711 h 4166389"/>
              <a:gd name="connsiteX68" fmla="*/ 1528462 w 5213044"/>
              <a:gd name="connsiteY68" fmla="*/ 340516 h 4166389"/>
              <a:gd name="connsiteX69" fmla="*/ 1704674 w 5213044"/>
              <a:gd name="connsiteY69" fmla="*/ 407190 h 4166389"/>
              <a:gd name="connsiteX70" fmla="*/ 1849930 w 5213044"/>
              <a:gd name="connsiteY70" fmla="*/ 573878 h 4166389"/>
              <a:gd name="connsiteX71" fmla="*/ 1911843 w 5213044"/>
              <a:gd name="connsiteY71" fmla="*/ 564353 h 4166389"/>
              <a:gd name="connsiteX72" fmla="*/ 2002330 w 5213044"/>
              <a:gd name="connsiteY72" fmla="*/ 450053 h 4166389"/>
              <a:gd name="connsiteX73" fmla="*/ 2140442 w 5213044"/>
              <a:gd name="connsiteY73" fmla="*/ 552446 h 4166389"/>
              <a:gd name="connsiteX74" fmla="*/ 2292842 w 5213044"/>
              <a:gd name="connsiteY74" fmla="*/ 521491 h 4166389"/>
              <a:gd name="connsiteX75" fmla="*/ 2419049 w 5213044"/>
              <a:gd name="connsiteY75" fmla="*/ 650079 h 4166389"/>
              <a:gd name="connsiteX76" fmla="*/ 2550013 w 5213044"/>
              <a:gd name="connsiteY76" fmla="*/ 728657 h 4166389"/>
              <a:gd name="connsiteX0" fmla="*/ 2550013 w 5213044"/>
              <a:gd name="connsiteY0" fmla="*/ 728657 h 4166389"/>
              <a:gd name="connsiteX1" fmla="*/ 2719087 w 5213044"/>
              <a:gd name="connsiteY1" fmla="*/ 645316 h 4166389"/>
              <a:gd name="connsiteX2" fmla="*/ 2831005 w 5213044"/>
              <a:gd name="connsiteY2" fmla="*/ 828673 h 4166389"/>
              <a:gd name="connsiteX3" fmla="*/ 2974669 w 5213044"/>
              <a:gd name="connsiteY3" fmla="*/ 918364 h 4166389"/>
              <a:gd name="connsiteX4" fmla="*/ 3000075 w 5213044"/>
              <a:gd name="connsiteY4" fmla="*/ 971547 h 4166389"/>
              <a:gd name="connsiteX5" fmla="*/ 3011980 w 5213044"/>
              <a:gd name="connsiteY5" fmla="*/ 1085848 h 4166389"/>
              <a:gd name="connsiteX6" fmla="*/ 3104849 w 5213044"/>
              <a:gd name="connsiteY6" fmla="*/ 1319210 h 4166389"/>
              <a:gd name="connsiteX7" fmla="*/ 3152474 w 5213044"/>
              <a:gd name="connsiteY7" fmla="*/ 1431129 h 4166389"/>
              <a:gd name="connsiteX8" fmla="*/ 3078655 w 5213044"/>
              <a:gd name="connsiteY8" fmla="*/ 1497804 h 4166389"/>
              <a:gd name="connsiteX9" fmla="*/ 3070713 w 5213044"/>
              <a:gd name="connsiteY9" fmla="*/ 1537490 h 4166389"/>
              <a:gd name="connsiteX10" fmla="*/ 3119925 w 5213044"/>
              <a:gd name="connsiteY10" fmla="*/ 1627184 h 4166389"/>
              <a:gd name="connsiteX11" fmla="*/ 3145330 w 5213044"/>
              <a:gd name="connsiteY11" fmla="*/ 1793079 h 4166389"/>
              <a:gd name="connsiteX12" fmla="*/ 3257244 w 5213044"/>
              <a:gd name="connsiteY12" fmla="*/ 1859750 h 4166389"/>
              <a:gd name="connsiteX13" fmla="*/ 3459655 w 5213044"/>
              <a:gd name="connsiteY13" fmla="*/ 1869279 h 4166389"/>
              <a:gd name="connsiteX14" fmla="*/ 3695399 w 5213044"/>
              <a:gd name="connsiteY14" fmla="*/ 1981198 h 4166389"/>
              <a:gd name="connsiteX15" fmla="*/ 3845419 w 5213044"/>
              <a:gd name="connsiteY15" fmla="*/ 1874041 h 4166389"/>
              <a:gd name="connsiteX16" fmla="*/ 3962099 w 5213044"/>
              <a:gd name="connsiteY16" fmla="*/ 1907379 h 4166389"/>
              <a:gd name="connsiteX17" fmla="*/ 3995437 w 5213044"/>
              <a:gd name="connsiteY17" fmla="*/ 1966910 h 4166389"/>
              <a:gd name="connsiteX18" fmla="*/ 4040680 w 5213044"/>
              <a:gd name="connsiteY18" fmla="*/ 1971673 h 4166389"/>
              <a:gd name="connsiteX19" fmla="*/ 4159743 w 5213044"/>
              <a:gd name="connsiteY19" fmla="*/ 1893091 h 4166389"/>
              <a:gd name="connsiteX20" fmla="*/ 4188318 w 5213044"/>
              <a:gd name="connsiteY20" fmla="*/ 1893091 h 4166389"/>
              <a:gd name="connsiteX21" fmla="*/ 4203394 w 5213044"/>
              <a:gd name="connsiteY21" fmla="*/ 1935951 h 4166389"/>
              <a:gd name="connsiteX22" fmla="*/ 5102718 w 5213044"/>
              <a:gd name="connsiteY22" fmla="*/ 2124073 h 4166389"/>
              <a:gd name="connsiteX23" fmla="*/ 5213044 w 5213044"/>
              <a:gd name="connsiteY23" fmla="*/ 2170108 h 4166389"/>
              <a:gd name="connsiteX24" fmla="*/ 4606619 w 5213044"/>
              <a:gd name="connsiteY24" fmla="*/ 3100383 h 4166389"/>
              <a:gd name="connsiteX25" fmla="*/ 4490737 w 5213044"/>
              <a:gd name="connsiteY25" fmla="*/ 3050379 h 4166389"/>
              <a:gd name="connsiteX26" fmla="*/ 4455018 w 5213044"/>
              <a:gd name="connsiteY26" fmla="*/ 3128960 h 4166389"/>
              <a:gd name="connsiteX27" fmla="*/ 4150218 w 5213044"/>
              <a:gd name="connsiteY27" fmla="*/ 3221829 h 4166389"/>
              <a:gd name="connsiteX28" fmla="*/ 3857324 w 5213044"/>
              <a:gd name="connsiteY28" fmla="*/ 3205160 h 4166389"/>
              <a:gd name="connsiteX29" fmla="*/ 3750168 w 5213044"/>
              <a:gd name="connsiteY29" fmla="*/ 3243260 h 4166389"/>
              <a:gd name="connsiteX30" fmla="*/ 3814462 w 5213044"/>
              <a:gd name="connsiteY30" fmla="*/ 3312316 h 4166389"/>
              <a:gd name="connsiteX31" fmla="*/ 3512043 w 5213044"/>
              <a:gd name="connsiteY31" fmla="*/ 3595685 h 4166389"/>
              <a:gd name="connsiteX32" fmla="*/ 3521568 w 5213044"/>
              <a:gd name="connsiteY32" fmla="*/ 3614735 h 4166389"/>
              <a:gd name="connsiteX33" fmla="*/ 3469180 w 5213044"/>
              <a:gd name="connsiteY33" fmla="*/ 3690935 h 4166389"/>
              <a:gd name="connsiteX34" fmla="*/ 3445368 w 5213044"/>
              <a:gd name="connsiteY34" fmla="*/ 3688554 h 4166389"/>
              <a:gd name="connsiteX35" fmla="*/ 3323921 w 5213044"/>
              <a:gd name="connsiteY35" fmla="*/ 3809997 h 4166389"/>
              <a:gd name="connsiteX36" fmla="*/ 3186602 w 5213044"/>
              <a:gd name="connsiteY36" fmla="*/ 4166389 h 4166389"/>
              <a:gd name="connsiteX37" fmla="*/ 2995309 w 5213044"/>
              <a:gd name="connsiteY37" fmla="*/ 4112416 h 4166389"/>
              <a:gd name="connsiteX38" fmla="*/ 2926255 w 5213044"/>
              <a:gd name="connsiteY38" fmla="*/ 4100512 h 4166389"/>
              <a:gd name="connsiteX39" fmla="*/ 2466674 w 5213044"/>
              <a:gd name="connsiteY39" fmla="*/ 3971925 h 4166389"/>
              <a:gd name="connsiteX40" fmla="*/ 2423812 w 5213044"/>
              <a:gd name="connsiteY40" fmla="*/ 3952875 h 4166389"/>
              <a:gd name="connsiteX41" fmla="*/ 2180128 w 5213044"/>
              <a:gd name="connsiteY41" fmla="*/ 3906835 h 4166389"/>
              <a:gd name="connsiteX42" fmla="*/ 1457022 w 5213044"/>
              <a:gd name="connsiteY42" fmla="*/ 3752848 h 4166389"/>
              <a:gd name="connsiteX43" fmla="*/ 1309385 w 5213044"/>
              <a:gd name="connsiteY43" fmla="*/ 3755228 h 4166389"/>
              <a:gd name="connsiteX44" fmla="*/ 1209372 w 5213044"/>
              <a:gd name="connsiteY44" fmla="*/ 3807617 h 4166389"/>
              <a:gd name="connsiteX45" fmla="*/ 1130793 w 5213044"/>
              <a:gd name="connsiteY45" fmla="*/ 3788568 h 4166389"/>
              <a:gd name="connsiteX46" fmla="*/ 1106980 w 5213044"/>
              <a:gd name="connsiteY46" fmla="*/ 3748087 h 4166389"/>
              <a:gd name="connsiteX47" fmla="*/ 1061737 w 5213044"/>
              <a:gd name="connsiteY47" fmla="*/ 3726656 h 4166389"/>
              <a:gd name="connsiteX48" fmla="*/ 945053 w 5213044"/>
              <a:gd name="connsiteY48" fmla="*/ 3736178 h 4166389"/>
              <a:gd name="connsiteX49" fmla="*/ 850598 w 5213044"/>
              <a:gd name="connsiteY49" fmla="*/ 3690935 h 4166389"/>
              <a:gd name="connsiteX50" fmla="*/ 749791 w 5213044"/>
              <a:gd name="connsiteY50" fmla="*/ 3586159 h 4166389"/>
              <a:gd name="connsiteX51" fmla="*/ 695022 w 5213044"/>
              <a:gd name="connsiteY51" fmla="*/ 3493291 h 4166389"/>
              <a:gd name="connsiteX52" fmla="*/ 590247 w 5213044"/>
              <a:gd name="connsiteY52" fmla="*/ 3276598 h 4166389"/>
              <a:gd name="connsiteX53" fmla="*/ 542622 w 5213044"/>
              <a:gd name="connsiteY53" fmla="*/ 3240879 h 4166389"/>
              <a:gd name="connsiteX54" fmla="*/ 435468 w 5213044"/>
              <a:gd name="connsiteY54" fmla="*/ 3107531 h 4166389"/>
              <a:gd name="connsiteX55" fmla="*/ 416418 w 5213044"/>
              <a:gd name="connsiteY55" fmla="*/ 2921793 h 4166389"/>
              <a:gd name="connsiteX56" fmla="*/ 435468 w 5213044"/>
              <a:gd name="connsiteY56" fmla="*/ 2833687 h 4166389"/>
              <a:gd name="connsiteX57" fmla="*/ 428324 w 5213044"/>
              <a:gd name="connsiteY57" fmla="*/ 2755106 h 4166389"/>
              <a:gd name="connsiteX58" fmla="*/ 385462 w 5213044"/>
              <a:gd name="connsiteY58" fmla="*/ 2705100 h 4166389"/>
              <a:gd name="connsiteX59" fmla="*/ 13984 w 5213044"/>
              <a:gd name="connsiteY59" fmla="*/ 1976435 h 4166389"/>
              <a:gd name="connsiteX60" fmla="*/ 938700 w 5213044"/>
              <a:gd name="connsiteY60" fmla="*/ 1836733 h 4166389"/>
              <a:gd name="connsiteX61" fmla="*/ 675974 w 5213044"/>
              <a:gd name="connsiteY61" fmla="*/ 19050 h 4166389"/>
              <a:gd name="connsiteX62" fmla="*/ 928387 w 5213044"/>
              <a:gd name="connsiteY62" fmla="*/ 0 h 4166389"/>
              <a:gd name="connsiteX63" fmla="*/ 1011730 w 5213044"/>
              <a:gd name="connsiteY63" fmla="*/ 61912 h 4166389"/>
              <a:gd name="connsiteX64" fmla="*/ 1061737 w 5213044"/>
              <a:gd name="connsiteY64" fmla="*/ 126206 h 4166389"/>
              <a:gd name="connsiteX65" fmla="*/ 1357012 w 5213044"/>
              <a:gd name="connsiteY65" fmla="*/ 269080 h 4166389"/>
              <a:gd name="connsiteX66" fmla="*/ 1421305 w 5213044"/>
              <a:gd name="connsiteY66" fmla="*/ 323849 h 4166389"/>
              <a:gd name="connsiteX67" fmla="*/ 1478455 w 5213044"/>
              <a:gd name="connsiteY67" fmla="*/ 366711 h 4166389"/>
              <a:gd name="connsiteX68" fmla="*/ 1528462 w 5213044"/>
              <a:gd name="connsiteY68" fmla="*/ 340516 h 4166389"/>
              <a:gd name="connsiteX69" fmla="*/ 1704674 w 5213044"/>
              <a:gd name="connsiteY69" fmla="*/ 407190 h 4166389"/>
              <a:gd name="connsiteX70" fmla="*/ 1849930 w 5213044"/>
              <a:gd name="connsiteY70" fmla="*/ 573878 h 4166389"/>
              <a:gd name="connsiteX71" fmla="*/ 1911843 w 5213044"/>
              <a:gd name="connsiteY71" fmla="*/ 564353 h 4166389"/>
              <a:gd name="connsiteX72" fmla="*/ 2002330 w 5213044"/>
              <a:gd name="connsiteY72" fmla="*/ 450053 h 4166389"/>
              <a:gd name="connsiteX73" fmla="*/ 2140442 w 5213044"/>
              <a:gd name="connsiteY73" fmla="*/ 552446 h 4166389"/>
              <a:gd name="connsiteX74" fmla="*/ 2292842 w 5213044"/>
              <a:gd name="connsiteY74" fmla="*/ 521491 h 4166389"/>
              <a:gd name="connsiteX75" fmla="*/ 2419049 w 5213044"/>
              <a:gd name="connsiteY75" fmla="*/ 650079 h 4166389"/>
              <a:gd name="connsiteX76" fmla="*/ 2550013 w 5213044"/>
              <a:gd name="connsiteY76" fmla="*/ 728657 h 4166389"/>
              <a:gd name="connsiteX0" fmla="*/ 2553208 w 5216239"/>
              <a:gd name="connsiteY0" fmla="*/ 728657 h 4166389"/>
              <a:gd name="connsiteX1" fmla="*/ 2722282 w 5216239"/>
              <a:gd name="connsiteY1" fmla="*/ 645316 h 4166389"/>
              <a:gd name="connsiteX2" fmla="*/ 2834200 w 5216239"/>
              <a:gd name="connsiteY2" fmla="*/ 828673 h 4166389"/>
              <a:gd name="connsiteX3" fmla="*/ 2977864 w 5216239"/>
              <a:gd name="connsiteY3" fmla="*/ 918364 h 4166389"/>
              <a:gd name="connsiteX4" fmla="*/ 3003270 w 5216239"/>
              <a:gd name="connsiteY4" fmla="*/ 971547 h 4166389"/>
              <a:gd name="connsiteX5" fmla="*/ 3015175 w 5216239"/>
              <a:gd name="connsiteY5" fmla="*/ 1085848 h 4166389"/>
              <a:gd name="connsiteX6" fmla="*/ 3108044 w 5216239"/>
              <a:gd name="connsiteY6" fmla="*/ 1319210 h 4166389"/>
              <a:gd name="connsiteX7" fmla="*/ 3155669 w 5216239"/>
              <a:gd name="connsiteY7" fmla="*/ 1431129 h 4166389"/>
              <a:gd name="connsiteX8" fmla="*/ 3081850 w 5216239"/>
              <a:gd name="connsiteY8" fmla="*/ 1497804 h 4166389"/>
              <a:gd name="connsiteX9" fmla="*/ 3073908 w 5216239"/>
              <a:gd name="connsiteY9" fmla="*/ 1537490 h 4166389"/>
              <a:gd name="connsiteX10" fmla="*/ 3123120 w 5216239"/>
              <a:gd name="connsiteY10" fmla="*/ 1627184 h 4166389"/>
              <a:gd name="connsiteX11" fmla="*/ 3148525 w 5216239"/>
              <a:gd name="connsiteY11" fmla="*/ 1793079 h 4166389"/>
              <a:gd name="connsiteX12" fmla="*/ 3260439 w 5216239"/>
              <a:gd name="connsiteY12" fmla="*/ 1859750 h 4166389"/>
              <a:gd name="connsiteX13" fmla="*/ 3462850 w 5216239"/>
              <a:gd name="connsiteY13" fmla="*/ 1869279 h 4166389"/>
              <a:gd name="connsiteX14" fmla="*/ 3698594 w 5216239"/>
              <a:gd name="connsiteY14" fmla="*/ 1981198 h 4166389"/>
              <a:gd name="connsiteX15" fmla="*/ 3848614 w 5216239"/>
              <a:gd name="connsiteY15" fmla="*/ 1874041 h 4166389"/>
              <a:gd name="connsiteX16" fmla="*/ 3965294 w 5216239"/>
              <a:gd name="connsiteY16" fmla="*/ 1907379 h 4166389"/>
              <a:gd name="connsiteX17" fmla="*/ 3998632 w 5216239"/>
              <a:gd name="connsiteY17" fmla="*/ 1966910 h 4166389"/>
              <a:gd name="connsiteX18" fmla="*/ 4043875 w 5216239"/>
              <a:gd name="connsiteY18" fmla="*/ 1971673 h 4166389"/>
              <a:gd name="connsiteX19" fmla="*/ 4162938 w 5216239"/>
              <a:gd name="connsiteY19" fmla="*/ 1893091 h 4166389"/>
              <a:gd name="connsiteX20" fmla="*/ 4191513 w 5216239"/>
              <a:gd name="connsiteY20" fmla="*/ 1893091 h 4166389"/>
              <a:gd name="connsiteX21" fmla="*/ 4206589 w 5216239"/>
              <a:gd name="connsiteY21" fmla="*/ 1935951 h 4166389"/>
              <a:gd name="connsiteX22" fmla="*/ 5105913 w 5216239"/>
              <a:gd name="connsiteY22" fmla="*/ 2124073 h 4166389"/>
              <a:gd name="connsiteX23" fmla="*/ 5216239 w 5216239"/>
              <a:gd name="connsiteY23" fmla="*/ 2170108 h 4166389"/>
              <a:gd name="connsiteX24" fmla="*/ 4609814 w 5216239"/>
              <a:gd name="connsiteY24" fmla="*/ 3100383 h 4166389"/>
              <a:gd name="connsiteX25" fmla="*/ 4493932 w 5216239"/>
              <a:gd name="connsiteY25" fmla="*/ 3050379 h 4166389"/>
              <a:gd name="connsiteX26" fmla="*/ 4458213 w 5216239"/>
              <a:gd name="connsiteY26" fmla="*/ 3128960 h 4166389"/>
              <a:gd name="connsiteX27" fmla="*/ 4153413 w 5216239"/>
              <a:gd name="connsiteY27" fmla="*/ 3221829 h 4166389"/>
              <a:gd name="connsiteX28" fmla="*/ 3860519 w 5216239"/>
              <a:gd name="connsiteY28" fmla="*/ 3205160 h 4166389"/>
              <a:gd name="connsiteX29" fmla="*/ 3753363 w 5216239"/>
              <a:gd name="connsiteY29" fmla="*/ 3243260 h 4166389"/>
              <a:gd name="connsiteX30" fmla="*/ 3817657 w 5216239"/>
              <a:gd name="connsiteY30" fmla="*/ 3312316 h 4166389"/>
              <a:gd name="connsiteX31" fmla="*/ 3515238 w 5216239"/>
              <a:gd name="connsiteY31" fmla="*/ 3595685 h 4166389"/>
              <a:gd name="connsiteX32" fmla="*/ 3524763 w 5216239"/>
              <a:gd name="connsiteY32" fmla="*/ 3614735 h 4166389"/>
              <a:gd name="connsiteX33" fmla="*/ 3472375 w 5216239"/>
              <a:gd name="connsiteY33" fmla="*/ 3690935 h 4166389"/>
              <a:gd name="connsiteX34" fmla="*/ 3448563 w 5216239"/>
              <a:gd name="connsiteY34" fmla="*/ 3688554 h 4166389"/>
              <a:gd name="connsiteX35" fmla="*/ 3327116 w 5216239"/>
              <a:gd name="connsiteY35" fmla="*/ 3809997 h 4166389"/>
              <a:gd name="connsiteX36" fmla="*/ 3189797 w 5216239"/>
              <a:gd name="connsiteY36" fmla="*/ 4166389 h 4166389"/>
              <a:gd name="connsiteX37" fmla="*/ 2998504 w 5216239"/>
              <a:gd name="connsiteY37" fmla="*/ 4112416 h 4166389"/>
              <a:gd name="connsiteX38" fmla="*/ 2929450 w 5216239"/>
              <a:gd name="connsiteY38" fmla="*/ 4100512 h 4166389"/>
              <a:gd name="connsiteX39" fmla="*/ 2469869 w 5216239"/>
              <a:gd name="connsiteY39" fmla="*/ 3971925 h 4166389"/>
              <a:gd name="connsiteX40" fmla="*/ 2427007 w 5216239"/>
              <a:gd name="connsiteY40" fmla="*/ 3952875 h 4166389"/>
              <a:gd name="connsiteX41" fmla="*/ 2183323 w 5216239"/>
              <a:gd name="connsiteY41" fmla="*/ 3906835 h 4166389"/>
              <a:gd name="connsiteX42" fmla="*/ 1460217 w 5216239"/>
              <a:gd name="connsiteY42" fmla="*/ 3752848 h 4166389"/>
              <a:gd name="connsiteX43" fmla="*/ 1312580 w 5216239"/>
              <a:gd name="connsiteY43" fmla="*/ 3755228 h 4166389"/>
              <a:gd name="connsiteX44" fmla="*/ 1212567 w 5216239"/>
              <a:gd name="connsiteY44" fmla="*/ 3807617 h 4166389"/>
              <a:gd name="connsiteX45" fmla="*/ 1133988 w 5216239"/>
              <a:gd name="connsiteY45" fmla="*/ 3788568 h 4166389"/>
              <a:gd name="connsiteX46" fmla="*/ 1110175 w 5216239"/>
              <a:gd name="connsiteY46" fmla="*/ 3748087 h 4166389"/>
              <a:gd name="connsiteX47" fmla="*/ 1064932 w 5216239"/>
              <a:gd name="connsiteY47" fmla="*/ 3726656 h 4166389"/>
              <a:gd name="connsiteX48" fmla="*/ 948248 w 5216239"/>
              <a:gd name="connsiteY48" fmla="*/ 3736178 h 4166389"/>
              <a:gd name="connsiteX49" fmla="*/ 853793 w 5216239"/>
              <a:gd name="connsiteY49" fmla="*/ 3690935 h 4166389"/>
              <a:gd name="connsiteX50" fmla="*/ 752986 w 5216239"/>
              <a:gd name="connsiteY50" fmla="*/ 3586159 h 4166389"/>
              <a:gd name="connsiteX51" fmla="*/ 698217 w 5216239"/>
              <a:gd name="connsiteY51" fmla="*/ 3493291 h 4166389"/>
              <a:gd name="connsiteX52" fmla="*/ 593442 w 5216239"/>
              <a:gd name="connsiteY52" fmla="*/ 3276598 h 4166389"/>
              <a:gd name="connsiteX53" fmla="*/ 545817 w 5216239"/>
              <a:gd name="connsiteY53" fmla="*/ 3240879 h 4166389"/>
              <a:gd name="connsiteX54" fmla="*/ 438663 w 5216239"/>
              <a:gd name="connsiteY54" fmla="*/ 3107531 h 4166389"/>
              <a:gd name="connsiteX55" fmla="*/ 419613 w 5216239"/>
              <a:gd name="connsiteY55" fmla="*/ 2921793 h 4166389"/>
              <a:gd name="connsiteX56" fmla="*/ 438663 w 5216239"/>
              <a:gd name="connsiteY56" fmla="*/ 2833687 h 4166389"/>
              <a:gd name="connsiteX57" fmla="*/ 431519 w 5216239"/>
              <a:gd name="connsiteY57" fmla="*/ 2755106 h 4166389"/>
              <a:gd name="connsiteX58" fmla="*/ 388657 w 5216239"/>
              <a:gd name="connsiteY58" fmla="*/ 2705100 h 4166389"/>
              <a:gd name="connsiteX59" fmla="*/ 341032 w 5216239"/>
              <a:gd name="connsiteY59" fmla="*/ 2678906 h 4166389"/>
              <a:gd name="connsiteX60" fmla="*/ 17179 w 5216239"/>
              <a:gd name="connsiteY60" fmla="*/ 1976435 h 4166389"/>
              <a:gd name="connsiteX61" fmla="*/ 941895 w 5216239"/>
              <a:gd name="connsiteY61" fmla="*/ 1836733 h 4166389"/>
              <a:gd name="connsiteX62" fmla="*/ 679169 w 5216239"/>
              <a:gd name="connsiteY62" fmla="*/ 19050 h 4166389"/>
              <a:gd name="connsiteX63" fmla="*/ 931582 w 5216239"/>
              <a:gd name="connsiteY63" fmla="*/ 0 h 4166389"/>
              <a:gd name="connsiteX64" fmla="*/ 1014925 w 5216239"/>
              <a:gd name="connsiteY64" fmla="*/ 61912 h 4166389"/>
              <a:gd name="connsiteX65" fmla="*/ 1064932 w 5216239"/>
              <a:gd name="connsiteY65" fmla="*/ 126206 h 4166389"/>
              <a:gd name="connsiteX66" fmla="*/ 1360207 w 5216239"/>
              <a:gd name="connsiteY66" fmla="*/ 269080 h 4166389"/>
              <a:gd name="connsiteX67" fmla="*/ 1424500 w 5216239"/>
              <a:gd name="connsiteY67" fmla="*/ 323849 h 4166389"/>
              <a:gd name="connsiteX68" fmla="*/ 1481650 w 5216239"/>
              <a:gd name="connsiteY68" fmla="*/ 366711 h 4166389"/>
              <a:gd name="connsiteX69" fmla="*/ 1531657 w 5216239"/>
              <a:gd name="connsiteY69" fmla="*/ 340516 h 4166389"/>
              <a:gd name="connsiteX70" fmla="*/ 1707869 w 5216239"/>
              <a:gd name="connsiteY70" fmla="*/ 407190 h 4166389"/>
              <a:gd name="connsiteX71" fmla="*/ 1853125 w 5216239"/>
              <a:gd name="connsiteY71" fmla="*/ 573878 h 4166389"/>
              <a:gd name="connsiteX72" fmla="*/ 1915038 w 5216239"/>
              <a:gd name="connsiteY72" fmla="*/ 564353 h 4166389"/>
              <a:gd name="connsiteX73" fmla="*/ 2005525 w 5216239"/>
              <a:gd name="connsiteY73" fmla="*/ 450053 h 4166389"/>
              <a:gd name="connsiteX74" fmla="*/ 2143637 w 5216239"/>
              <a:gd name="connsiteY74" fmla="*/ 552446 h 4166389"/>
              <a:gd name="connsiteX75" fmla="*/ 2296037 w 5216239"/>
              <a:gd name="connsiteY75" fmla="*/ 521491 h 4166389"/>
              <a:gd name="connsiteX76" fmla="*/ 2422244 w 5216239"/>
              <a:gd name="connsiteY76" fmla="*/ 650079 h 4166389"/>
              <a:gd name="connsiteX77" fmla="*/ 2553208 w 5216239"/>
              <a:gd name="connsiteY77" fmla="*/ 728657 h 4166389"/>
              <a:gd name="connsiteX0" fmla="*/ 2553208 w 5216239"/>
              <a:gd name="connsiteY0" fmla="*/ 728657 h 4166389"/>
              <a:gd name="connsiteX1" fmla="*/ 2722282 w 5216239"/>
              <a:gd name="connsiteY1" fmla="*/ 645316 h 4166389"/>
              <a:gd name="connsiteX2" fmla="*/ 2834200 w 5216239"/>
              <a:gd name="connsiteY2" fmla="*/ 828673 h 4166389"/>
              <a:gd name="connsiteX3" fmla="*/ 2977864 w 5216239"/>
              <a:gd name="connsiteY3" fmla="*/ 918364 h 4166389"/>
              <a:gd name="connsiteX4" fmla="*/ 3003270 w 5216239"/>
              <a:gd name="connsiteY4" fmla="*/ 971547 h 4166389"/>
              <a:gd name="connsiteX5" fmla="*/ 3015175 w 5216239"/>
              <a:gd name="connsiteY5" fmla="*/ 1085848 h 4166389"/>
              <a:gd name="connsiteX6" fmla="*/ 3108044 w 5216239"/>
              <a:gd name="connsiteY6" fmla="*/ 1319210 h 4166389"/>
              <a:gd name="connsiteX7" fmla="*/ 3155669 w 5216239"/>
              <a:gd name="connsiteY7" fmla="*/ 1431129 h 4166389"/>
              <a:gd name="connsiteX8" fmla="*/ 3081850 w 5216239"/>
              <a:gd name="connsiteY8" fmla="*/ 1497804 h 4166389"/>
              <a:gd name="connsiteX9" fmla="*/ 3073908 w 5216239"/>
              <a:gd name="connsiteY9" fmla="*/ 1537490 h 4166389"/>
              <a:gd name="connsiteX10" fmla="*/ 3123120 w 5216239"/>
              <a:gd name="connsiteY10" fmla="*/ 1627184 h 4166389"/>
              <a:gd name="connsiteX11" fmla="*/ 3148525 w 5216239"/>
              <a:gd name="connsiteY11" fmla="*/ 1793079 h 4166389"/>
              <a:gd name="connsiteX12" fmla="*/ 3260439 w 5216239"/>
              <a:gd name="connsiteY12" fmla="*/ 1859750 h 4166389"/>
              <a:gd name="connsiteX13" fmla="*/ 3462850 w 5216239"/>
              <a:gd name="connsiteY13" fmla="*/ 1869279 h 4166389"/>
              <a:gd name="connsiteX14" fmla="*/ 3698594 w 5216239"/>
              <a:gd name="connsiteY14" fmla="*/ 1981198 h 4166389"/>
              <a:gd name="connsiteX15" fmla="*/ 3848614 w 5216239"/>
              <a:gd name="connsiteY15" fmla="*/ 1874041 h 4166389"/>
              <a:gd name="connsiteX16" fmla="*/ 3965294 w 5216239"/>
              <a:gd name="connsiteY16" fmla="*/ 1907379 h 4166389"/>
              <a:gd name="connsiteX17" fmla="*/ 3998632 w 5216239"/>
              <a:gd name="connsiteY17" fmla="*/ 1966910 h 4166389"/>
              <a:gd name="connsiteX18" fmla="*/ 4043875 w 5216239"/>
              <a:gd name="connsiteY18" fmla="*/ 1971673 h 4166389"/>
              <a:gd name="connsiteX19" fmla="*/ 4162938 w 5216239"/>
              <a:gd name="connsiteY19" fmla="*/ 1893091 h 4166389"/>
              <a:gd name="connsiteX20" fmla="*/ 4191513 w 5216239"/>
              <a:gd name="connsiteY20" fmla="*/ 1893091 h 4166389"/>
              <a:gd name="connsiteX21" fmla="*/ 4206589 w 5216239"/>
              <a:gd name="connsiteY21" fmla="*/ 1935951 h 4166389"/>
              <a:gd name="connsiteX22" fmla="*/ 5105913 w 5216239"/>
              <a:gd name="connsiteY22" fmla="*/ 2124073 h 4166389"/>
              <a:gd name="connsiteX23" fmla="*/ 5216239 w 5216239"/>
              <a:gd name="connsiteY23" fmla="*/ 2170108 h 4166389"/>
              <a:gd name="connsiteX24" fmla="*/ 4609814 w 5216239"/>
              <a:gd name="connsiteY24" fmla="*/ 3100383 h 4166389"/>
              <a:gd name="connsiteX25" fmla="*/ 4493932 w 5216239"/>
              <a:gd name="connsiteY25" fmla="*/ 3050379 h 4166389"/>
              <a:gd name="connsiteX26" fmla="*/ 4458213 w 5216239"/>
              <a:gd name="connsiteY26" fmla="*/ 3128960 h 4166389"/>
              <a:gd name="connsiteX27" fmla="*/ 4153413 w 5216239"/>
              <a:gd name="connsiteY27" fmla="*/ 3221829 h 4166389"/>
              <a:gd name="connsiteX28" fmla="*/ 3860519 w 5216239"/>
              <a:gd name="connsiteY28" fmla="*/ 3205160 h 4166389"/>
              <a:gd name="connsiteX29" fmla="*/ 3753363 w 5216239"/>
              <a:gd name="connsiteY29" fmla="*/ 3243260 h 4166389"/>
              <a:gd name="connsiteX30" fmla="*/ 3817657 w 5216239"/>
              <a:gd name="connsiteY30" fmla="*/ 3312316 h 4166389"/>
              <a:gd name="connsiteX31" fmla="*/ 3515238 w 5216239"/>
              <a:gd name="connsiteY31" fmla="*/ 3595685 h 4166389"/>
              <a:gd name="connsiteX32" fmla="*/ 3524763 w 5216239"/>
              <a:gd name="connsiteY32" fmla="*/ 3614735 h 4166389"/>
              <a:gd name="connsiteX33" fmla="*/ 3472375 w 5216239"/>
              <a:gd name="connsiteY33" fmla="*/ 3690935 h 4166389"/>
              <a:gd name="connsiteX34" fmla="*/ 3448563 w 5216239"/>
              <a:gd name="connsiteY34" fmla="*/ 3688554 h 4166389"/>
              <a:gd name="connsiteX35" fmla="*/ 3327116 w 5216239"/>
              <a:gd name="connsiteY35" fmla="*/ 3809997 h 4166389"/>
              <a:gd name="connsiteX36" fmla="*/ 3189797 w 5216239"/>
              <a:gd name="connsiteY36" fmla="*/ 4166389 h 4166389"/>
              <a:gd name="connsiteX37" fmla="*/ 2998504 w 5216239"/>
              <a:gd name="connsiteY37" fmla="*/ 4112416 h 4166389"/>
              <a:gd name="connsiteX38" fmla="*/ 2929450 w 5216239"/>
              <a:gd name="connsiteY38" fmla="*/ 4100512 h 4166389"/>
              <a:gd name="connsiteX39" fmla="*/ 2469869 w 5216239"/>
              <a:gd name="connsiteY39" fmla="*/ 3971925 h 4166389"/>
              <a:gd name="connsiteX40" fmla="*/ 2427007 w 5216239"/>
              <a:gd name="connsiteY40" fmla="*/ 3952875 h 4166389"/>
              <a:gd name="connsiteX41" fmla="*/ 2183323 w 5216239"/>
              <a:gd name="connsiteY41" fmla="*/ 3906835 h 4166389"/>
              <a:gd name="connsiteX42" fmla="*/ 1460217 w 5216239"/>
              <a:gd name="connsiteY42" fmla="*/ 3752848 h 4166389"/>
              <a:gd name="connsiteX43" fmla="*/ 1312580 w 5216239"/>
              <a:gd name="connsiteY43" fmla="*/ 3755228 h 4166389"/>
              <a:gd name="connsiteX44" fmla="*/ 1212567 w 5216239"/>
              <a:gd name="connsiteY44" fmla="*/ 3807617 h 4166389"/>
              <a:gd name="connsiteX45" fmla="*/ 1133988 w 5216239"/>
              <a:gd name="connsiteY45" fmla="*/ 3788568 h 4166389"/>
              <a:gd name="connsiteX46" fmla="*/ 1110175 w 5216239"/>
              <a:gd name="connsiteY46" fmla="*/ 3748087 h 4166389"/>
              <a:gd name="connsiteX47" fmla="*/ 1064932 w 5216239"/>
              <a:gd name="connsiteY47" fmla="*/ 3726656 h 4166389"/>
              <a:gd name="connsiteX48" fmla="*/ 948248 w 5216239"/>
              <a:gd name="connsiteY48" fmla="*/ 3736178 h 4166389"/>
              <a:gd name="connsiteX49" fmla="*/ 853793 w 5216239"/>
              <a:gd name="connsiteY49" fmla="*/ 3690935 h 4166389"/>
              <a:gd name="connsiteX50" fmla="*/ 752986 w 5216239"/>
              <a:gd name="connsiteY50" fmla="*/ 3586159 h 4166389"/>
              <a:gd name="connsiteX51" fmla="*/ 698217 w 5216239"/>
              <a:gd name="connsiteY51" fmla="*/ 3493291 h 4166389"/>
              <a:gd name="connsiteX52" fmla="*/ 593442 w 5216239"/>
              <a:gd name="connsiteY52" fmla="*/ 3276598 h 4166389"/>
              <a:gd name="connsiteX53" fmla="*/ 545817 w 5216239"/>
              <a:gd name="connsiteY53" fmla="*/ 3240879 h 4166389"/>
              <a:gd name="connsiteX54" fmla="*/ 438663 w 5216239"/>
              <a:gd name="connsiteY54" fmla="*/ 3107531 h 4166389"/>
              <a:gd name="connsiteX55" fmla="*/ 419613 w 5216239"/>
              <a:gd name="connsiteY55" fmla="*/ 2921793 h 4166389"/>
              <a:gd name="connsiteX56" fmla="*/ 438663 w 5216239"/>
              <a:gd name="connsiteY56" fmla="*/ 2833687 h 4166389"/>
              <a:gd name="connsiteX57" fmla="*/ 431519 w 5216239"/>
              <a:gd name="connsiteY57" fmla="*/ 2755106 h 4166389"/>
              <a:gd name="connsiteX58" fmla="*/ 388657 w 5216239"/>
              <a:gd name="connsiteY58" fmla="*/ 2705100 h 4166389"/>
              <a:gd name="connsiteX59" fmla="*/ 341032 w 5216239"/>
              <a:gd name="connsiteY59" fmla="*/ 2678906 h 4166389"/>
              <a:gd name="connsiteX60" fmla="*/ 17179 w 5216239"/>
              <a:gd name="connsiteY60" fmla="*/ 1976435 h 4166389"/>
              <a:gd name="connsiteX61" fmla="*/ 941895 w 5216239"/>
              <a:gd name="connsiteY61" fmla="*/ 1836733 h 4166389"/>
              <a:gd name="connsiteX62" fmla="*/ 679169 w 5216239"/>
              <a:gd name="connsiteY62" fmla="*/ 19050 h 4166389"/>
              <a:gd name="connsiteX63" fmla="*/ 931582 w 5216239"/>
              <a:gd name="connsiteY63" fmla="*/ 0 h 4166389"/>
              <a:gd name="connsiteX64" fmla="*/ 1014925 w 5216239"/>
              <a:gd name="connsiteY64" fmla="*/ 61912 h 4166389"/>
              <a:gd name="connsiteX65" fmla="*/ 1064932 w 5216239"/>
              <a:gd name="connsiteY65" fmla="*/ 126206 h 4166389"/>
              <a:gd name="connsiteX66" fmla="*/ 1360207 w 5216239"/>
              <a:gd name="connsiteY66" fmla="*/ 269080 h 4166389"/>
              <a:gd name="connsiteX67" fmla="*/ 1424500 w 5216239"/>
              <a:gd name="connsiteY67" fmla="*/ 323849 h 4166389"/>
              <a:gd name="connsiteX68" fmla="*/ 1481650 w 5216239"/>
              <a:gd name="connsiteY68" fmla="*/ 366711 h 4166389"/>
              <a:gd name="connsiteX69" fmla="*/ 1531657 w 5216239"/>
              <a:gd name="connsiteY69" fmla="*/ 340516 h 4166389"/>
              <a:gd name="connsiteX70" fmla="*/ 1707869 w 5216239"/>
              <a:gd name="connsiteY70" fmla="*/ 407190 h 4166389"/>
              <a:gd name="connsiteX71" fmla="*/ 1853125 w 5216239"/>
              <a:gd name="connsiteY71" fmla="*/ 573878 h 4166389"/>
              <a:gd name="connsiteX72" fmla="*/ 1915038 w 5216239"/>
              <a:gd name="connsiteY72" fmla="*/ 564353 h 4166389"/>
              <a:gd name="connsiteX73" fmla="*/ 2005525 w 5216239"/>
              <a:gd name="connsiteY73" fmla="*/ 450053 h 4166389"/>
              <a:gd name="connsiteX74" fmla="*/ 2143637 w 5216239"/>
              <a:gd name="connsiteY74" fmla="*/ 552446 h 4166389"/>
              <a:gd name="connsiteX75" fmla="*/ 2296037 w 5216239"/>
              <a:gd name="connsiteY75" fmla="*/ 521491 h 4166389"/>
              <a:gd name="connsiteX76" fmla="*/ 2422244 w 5216239"/>
              <a:gd name="connsiteY76" fmla="*/ 650079 h 4166389"/>
              <a:gd name="connsiteX77" fmla="*/ 2553208 w 5216239"/>
              <a:gd name="connsiteY77" fmla="*/ 728657 h 4166389"/>
              <a:gd name="connsiteX0" fmla="*/ 2553208 w 5216239"/>
              <a:gd name="connsiteY0" fmla="*/ 728657 h 4166389"/>
              <a:gd name="connsiteX1" fmla="*/ 2722282 w 5216239"/>
              <a:gd name="connsiteY1" fmla="*/ 645316 h 4166389"/>
              <a:gd name="connsiteX2" fmla="*/ 2834200 w 5216239"/>
              <a:gd name="connsiteY2" fmla="*/ 828673 h 4166389"/>
              <a:gd name="connsiteX3" fmla="*/ 2977864 w 5216239"/>
              <a:gd name="connsiteY3" fmla="*/ 918364 h 4166389"/>
              <a:gd name="connsiteX4" fmla="*/ 3003270 w 5216239"/>
              <a:gd name="connsiteY4" fmla="*/ 971547 h 4166389"/>
              <a:gd name="connsiteX5" fmla="*/ 3015175 w 5216239"/>
              <a:gd name="connsiteY5" fmla="*/ 1085848 h 4166389"/>
              <a:gd name="connsiteX6" fmla="*/ 3108044 w 5216239"/>
              <a:gd name="connsiteY6" fmla="*/ 1319210 h 4166389"/>
              <a:gd name="connsiteX7" fmla="*/ 3155669 w 5216239"/>
              <a:gd name="connsiteY7" fmla="*/ 1431129 h 4166389"/>
              <a:gd name="connsiteX8" fmla="*/ 3081850 w 5216239"/>
              <a:gd name="connsiteY8" fmla="*/ 1497804 h 4166389"/>
              <a:gd name="connsiteX9" fmla="*/ 3073908 w 5216239"/>
              <a:gd name="connsiteY9" fmla="*/ 1537490 h 4166389"/>
              <a:gd name="connsiteX10" fmla="*/ 3123120 w 5216239"/>
              <a:gd name="connsiteY10" fmla="*/ 1627184 h 4166389"/>
              <a:gd name="connsiteX11" fmla="*/ 3148525 w 5216239"/>
              <a:gd name="connsiteY11" fmla="*/ 1793079 h 4166389"/>
              <a:gd name="connsiteX12" fmla="*/ 3260439 w 5216239"/>
              <a:gd name="connsiteY12" fmla="*/ 1859750 h 4166389"/>
              <a:gd name="connsiteX13" fmla="*/ 3462850 w 5216239"/>
              <a:gd name="connsiteY13" fmla="*/ 1869279 h 4166389"/>
              <a:gd name="connsiteX14" fmla="*/ 3698594 w 5216239"/>
              <a:gd name="connsiteY14" fmla="*/ 1981198 h 4166389"/>
              <a:gd name="connsiteX15" fmla="*/ 3848614 w 5216239"/>
              <a:gd name="connsiteY15" fmla="*/ 1874041 h 4166389"/>
              <a:gd name="connsiteX16" fmla="*/ 3965294 w 5216239"/>
              <a:gd name="connsiteY16" fmla="*/ 1907379 h 4166389"/>
              <a:gd name="connsiteX17" fmla="*/ 3998632 w 5216239"/>
              <a:gd name="connsiteY17" fmla="*/ 1966910 h 4166389"/>
              <a:gd name="connsiteX18" fmla="*/ 4043875 w 5216239"/>
              <a:gd name="connsiteY18" fmla="*/ 1971673 h 4166389"/>
              <a:gd name="connsiteX19" fmla="*/ 4162938 w 5216239"/>
              <a:gd name="connsiteY19" fmla="*/ 1893091 h 4166389"/>
              <a:gd name="connsiteX20" fmla="*/ 4191513 w 5216239"/>
              <a:gd name="connsiteY20" fmla="*/ 1893091 h 4166389"/>
              <a:gd name="connsiteX21" fmla="*/ 4206589 w 5216239"/>
              <a:gd name="connsiteY21" fmla="*/ 1935951 h 4166389"/>
              <a:gd name="connsiteX22" fmla="*/ 5105913 w 5216239"/>
              <a:gd name="connsiteY22" fmla="*/ 2124073 h 4166389"/>
              <a:gd name="connsiteX23" fmla="*/ 5216239 w 5216239"/>
              <a:gd name="connsiteY23" fmla="*/ 2170108 h 4166389"/>
              <a:gd name="connsiteX24" fmla="*/ 4609814 w 5216239"/>
              <a:gd name="connsiteY24" fmla="*/ 3100383 h 4166389"/>
              <a:gd name="connsiteX25" fmla="*/ 4493932 w 5216239"/>
              <a:gd name="connsiteY25" fmla="*/ 3050379 h 4166389"/>
              <a:gd name="connsiteX26" fmla="*/ 4458213 w 5216239"/>
              <a:gd name="connsiteY26" fmla="*/ 3128960 h 4166389"/>
              <a:gd name="connsiteX27" fmla="*/ 4153413 w 5216239"/>
              <a:gd name="connsiteY27" fmla="*/ 3221829 h 4166389"/>
              <a:gd name="connsiteX28" fmla="*/ 3860519 w 5216239"/>
              <a:gd name="connsiteY28" fmla="*/ 3205160 h 4166389"/>
              <a:gd name="connsiteX29" fmla="*/ 3753363 w 5216239"/>
              <a:gd name="connsiteY29" fmla="*/ 3243260 h 4166389"/>
              <a:gd name="connsiteX30" fmla="*/ 3817657 w 5216239"/>
              <a:gd name="connsiteY30" fmla="*/ 3312316 h 4166389"/>
              <a:gd name="connsiteX31" fmla="*/ 3515238 w 5216239"/>
              <a:gd name="connsiteY31" fmla="*/ 3595685 h 4166389"/>
              <a:gd name="connsiteX32" fmla="*/ 3524763 w 5216239"/>
              <a:gd name="connsiteY32" fmla="*/ 3614735 h 4166389"/>
              <a:gd name="connsiteX33" fmla="*/ 3472375 w 5216239"/>
              <a:gd name="connsiteY33" fmla="*/ 3690935 h 4166389"/>
              <a:gd name="connsiteX34" fmla="*/ 3448563 w 5216239"/>
              <a:gd name="connsiteY34" fmla="*/ 3688554 h 4166389"/>
              <a:gd name="connsiteX35" fmla="*/ 3327116 w 5216239"/>
              <a:gd name="connsiteY35" fmla="*/ 3809997 h 4166389"/>
              <a:gd name="connsiteX36" fmla="*/ 3189797 w 5216239"/>
              <a:gd name="connsiteY36" fmla="*/ 4166389 h 4166389"/>
              <a:gd name="connsiteX37" fmla="*/ 2998504 w 5216239"/>
              <a:gd name="connsiteY37" fmla="*/ 4112416 h 4166389"/>
              <a:gd name="connsiteX38" fmla="*/ 2929450 w 5216239"/>
              <a:gd name="connsiteY38" fmla="*/ 4100512 h 4166389"/>
              <a:gd name="connsiteX39" fmla="*/ 2469869 w 5216239"/>
              <a:gd name="connsiteY39" fmla="*/ 3971925 h 4166389"/>
              <a:gd name="connsiteX40" fmla="*/ 2427007 w 5216239"/>
              <a:gd name="connsiteY40" fmla="*/ 3952875 h 4166389"/>
              <a:gd name="connsiteX41" fmla="*/ 2183323 w 5216239"/>
              <a:gd name="connsiteY41" fmla="*/ 3906835 h 4166389"/>
              <a:gd name="connsiteX42" fmla="*/ 1460217 w 5216239"/>
              <a:gd name="connsiteY42" fmla="*/ 3752848 h 4166389"/>
              <a:gd name="connsiteX43" fmla="*/ 1312580 w 5216239"/>
              <a:gd name="connsiteY43" fmla="*/ 3755228 h 4166389"/>
              <a:gd name="connsiteX44" fmla="*/ 1212567 w 5216239"/>
              <a:gd name="connsiteY44" fmla="*/ 3807617 h 4166389"/>
              <a:gd name="connsiteX45" fmla="*/ 1133988 w 5216239"/>
              <a:gd name="connsiteY45" fmla="*/ 3788568 h 4166389"/>
              <a:gd name="connsiteX46" fmla="*/ 1110175 w 5216239"/>
              <a:gd name="connsiteY46" fmla="*/ 3748087 h 4166389"/>
              <a:gd name="connsiteX47" fmla="*/ 1064932 w 5216239"/>
              <a:gd name="connsiteY47" fmla="*/ 3726656 h 4166389"/>
              <a:gd name="connsiteX48" fmla="*/ 948248 w 5216239"/>
              <a:gd name="connsiteY48" fmla="*/ 3736178 h 4166389"/>
              <a:gd name="connsiteX49" fmla="*/ 853793 w 5216239"/>
              <a:gd name="connsiteY49" fmla="*/ 3690935 h 4166389"/>
              <a:gd name="connsiteX50" fmla="*/ 752986 w 5216239"/>
              <a:gd name="connsiteY50" fmla="*/ 3586159 h 4166389"/>
              <a:gd name="connsiteX51" fmla="*/ 698217 w 5216239"/>
              <a:gd name="connsiteY51" fmla="*/ 3493291 h 4166389"/>
              <a:gd name="connsiteX52" fmla="*/ 593442 w 5216239"/>
              <a:gd name="connsiteY52" fmla="*/ 3276598 h 4166389"/>
              <a:gd name="connsiteX53" fmla="*/ 545817 w 5216239"/>
              <a:gd name="connsiteY53" fmla="*/ 3240879 h 4166389"/>
              <a:gd name="connsiteX54" fmla="*/ 438663 w 5216239"/>
              <a:gd name="connsiteY54" fmla="*/ 3107531 h 4166389"/>
              <a:gd name="connsiteX55" fmla="*/ 419613 w 5216239"/>
              <a:gd name="connsiteY55" fmla="*/ 2921793 h 4166389"/>
              <a:gd name="connsiteX56" fmla="*/ 438663 w 5216239"/>
              <a:gd name="connsiteY56" fmla="*/ 2833687 h 4166389"/>
              <a:gd name="connsiteX57" fmla="*/ 431519 w 5216239"/>
              <a:gd name="connsiteY57" fmla="*/ 2755106 h 4166389"/>
              <a:gd name="connsiteX58" fmla="*/ 388657 w 5216239"/>
              <a:gd name="connsiteY58" fmla="*/ 2705100 h 4166389"/>
              <a:gd name="connsiteX59" fmla="*/ 341032 w 5216239"/>
              <a:gd name="connsiteY59" fmla="*/ 2678906 h 4166389"/>
              <a:gd name="connsiteX60" fmla="*/ 17179 w 5216239"/>
              <a:gd name="connsiteY60" fmla="*/ 1976435 h 4166389"/>
              <a:gd name="connsiteX61" fmla="*/ 941895 w 5216239"/>
              <a:gd name="connsiteY61" fmla="*/ 1836733 h 4166389"/>
              <a:gd name="connsiteX62" fmla="*/ 679169 w 5216239"/>
              <a:gd name="connsiteY62" fmla="*/ 19050 h 4166389"/>
              <a:gd name="connsiteX63" fmla="*/ 931582 w 5216239"/>
              <a:gd name="connsiteY63" fmla="*/ 0 h 4166389"/>
              <a:gd name="connsiteX64" fmla="*/ 1014925 w 5216239"/>
              <a:gd name="connsiteY64" fmla="*/ 61912 h 4166389"/>
              <a:gd name="connsiteX65" fmla="*/ 1064932 w 5216239"/>
              <a:gd name="connsiteY65" fmla="*/ 126206 h 4166389"/>
              <a:gd name="connsiteX66" fmla="*/ 1360207 w 5216239"/>
              <a:gd name="connsiteY66" fmla="*/ 269080 h 4166389"/>
              <a:gd name="connsiteX67" fmla="*/ 1424500 w 5216239"/>
              <a:gd name="connsiteY67" fmla="*/ 323849 h 4166389"/>
              <a:gd name="connsiteX68" fmla="*/ 1481650 w 5216239"/>
              <a:gd name="connsiteY68" fmla="*/ 366711 h 4166389"/>
              <a:gd name="connsiteX69" fmla="*/ 1531657 w 5216239"/>
              <a:gd name="connsiteY69" fmla="*/ 340516 h 4166389"/>
              <a:gd name="connsiteX70" fmla="*/ 1707869 w 5216239"/>
              <a:gd name="connsiteY70" fmla="*/ 407190 h 4166389"/>
              <a:gd name="connsiteX71" fmla="*/ 1853125 w 5216239"/>
              <a:gd name="connsiteY71" fmla="*/ 573878 h 4166389"/>
              <a:gd name="connsiteX72" fmla="*/ 1915038 w 5216239"/>
              <a:gd name="connsiteY72" fmla="*/ 564353 h 4166389"/>
              <a:gd name="connsiteX73" fmla="*/ 2005525 w 5216239"/>
              <a:gd name="connsiteY73" fmla="*/ 450053 h 4166389"/>
              <a:gd name="connsiteX74" fmla="*/ 2143637 w 5216239"/>
              <a:gd name="connsiteY74" fmla="*/ 552446 h 4166389"/>
              <a:gd name="connsiteX75" fmla="*/ 2296037 w 5216239"/>
              <a:gd name="connsiteY75" fmla="*/ 521491 h 4166389"/>
              <a:gd name="connsiteX76" fmla="*/ 2422244 w 5216239"/>
              <a:gd name="connsiteY76" fmla="*/ 650079 h 4166389"/>
              <a:gd name="connsiteX77" fmla="*/ 2553208 w 5216239"/>
              <a:gd name="connsiteY77" fmla="*/ 728657 h 4166389"/>
              <a:gd name="connsiteX0" fmla="*/ 2558107 w 5221138"/>
              <a:gd name="connsiteY0" fmla="*/ 728657 h 4166389"/>
              <a:gd name="connsiteX1" fmla="*/ 2727181 w 5221138"/>
              <a:gd name="connsiteY1" fmla="*/ 645316 h 4166389"/>
              <a:gd name="connsiteX2" fmla="*/ 2839099 w 5221138"/>
              <a:gd name="connsiteY2" fmla="*/ 828673 h 4166389"/>
              <a:gd name="connsiteX3" fmla="*/ 2982763 w 5221138"/>
              <a:gd name="connsiteY3" fmla="*/ 918364 h 4166389"/>
              <a:gd name="connsiteX4" fmla="*/ 3008169 w 5221138"/>
              <a:gd name="connsiteY4" fmla="*/ 971547 h 4166389"/>
              <a:gd name="connsiteX5" fmla="*/ 3020074 w 5221138"/>
              <a:gd name="connsiteY5" fmla="*/ 1085848 h 4166389"/>
              <a:gd name="connsiteX6" fmla="*/ 3112943 w 5221138"/>
              <a:gd name="connsiteY6" fmla="*/ 1319210 h 4166389"/>
              <a:gd name="connsiteX7" fmla="*/ 3160568 w 5221138"/>
              <a:gd name="connsiteY7" fmla="*/ 1431129 h 4166389"/>
              <a:gd name="connsiteX8" fmla="*/ 3086749 w 5221138"/>
              <a:gd name="connsiteY8" fmla="*/ 1497804 h 4166389"/>
              <a:gd name="connsiteX9" fmla="*/ 3078807 w 5221138"/>
              <a:gd name="connsiteY9" fmla="*/ 1537490 h 4166389"/>
              <a:gd name="connsiteX10" fmla="*/ 3128019 w 5221138"/>
              <a:gd name="connsiteY10" fmla="*/ 1627184 h 4166389"/>
              <a:gd name="connsiteX11" fmla="*/ 3153424 w 5221138"/>
              <a:gd name="connsiteY11" fmla="*/ 1793079 h 4166389"/>
              <a:gd name="connsiteX12" fmla="*/ 3265338 w 5221138"/>
              <a:gd name="connsiteY12" fmla="*/ 1859750 h 4166389"/>
              <a:gd name="connsiteX13" fmla="*/ 3467749 w 5221138"/>
              <a:gd name="connsiteY13" fmla="*/ 1869279 h 4166389"/>
              <a:gd name="connsiteX14" fmla="*/ 3703493 w 5221138"/>
              <a:gd name="connsiteY14" fmla="*/ 1981198 h 4166389"/>
              <a:gd name="connsiteX15" fmla="*/ 3853513 w 5221138"/>
              <a:gd name="connsiteY15" fmla="*/ 1874041 h 4166389"/>
              <a:gd name="connsiteX16" fmla="*/ 3970193 w 5221138"/>
              <a:gd name="connsiteY16" fmla="*/ 1907379 h 4166389"/>
              <a:gd name="connsiteX17" fmla="*/ 4003531 w 5221138"/>
              <a:gd name="connsiteY17" fmla="*/ 1966910 h 4166389"/>
              <a:gd name="connsiteX18" fmla="*/ 4048774 w 5221138"/>
              <a:gd name="connsiteY18" fmla="*/ 1971673 h 4166389"/>
              <a:gd name="connsiteX19" fmla="*/ 4167837 w 5221138"/>
              <a:gd name="connsiteY19" fmla="*/ 1893091 h 4166389"/>
              <a:gd name="connsiteX20" fmla="*/ 4196412 w 5221138"/>
              <a:gd name="connsiteY20" fmla="*/ 1893091 h 4166389"/>
              <a:gd name="connsiteX21" fmla="*/ 4211488 w 5221138"/>
              <a:gd name="connsiteY21" fmla="*/ 1935951 h 4166389"/>
              <a:gd name="connsiteX22" fmla="*/ 5110812 w 5221138"/>
              <a:gd name="connsiteY22" fmla="*/ 2124073 h 4166389"/>
              <a:gd name="connsiteX23" fmla="*/ 5221138 w 5221138"/>
              <a:gd name="connsiteY23" fmla="*/ 2170108 h 4166389"/>
              <a:gd name="connsiteX24" fmla="*/ 4614713 w 5221138"/>
              <a:gd name="connsiteY24" fmla="*/ 3100383 h 4166389"/>
              <a:gd name="connsiteX25" fmla="*/ 4498831 w 5221138"/>
              <a:gd name="connsiteY25" fmla="*/ 3050379 h 4166389"/>
              <a:gd name="connsiteX26" fmla="*/ 4463112 w 5221138"/>
              <a:gd name="connsiteY26" fmla="*/ 3128960 h 4166389"/>
              <a:gd name="connsiteX27" fmla="*/ 4158312 w 5221138"/>
              <a:gd name="connsiteY27" fmla="*/ 3221829 h 4166389"/>
              <a:gd name="connsiteX28" fmla="*/ 3865418 w 5221138"/>
              <a:gd name="connsiteY28" fmla="*/ 3205160 h 4166389"/>
              <a:gd name="connsiteX29" fmla="*/ 3758262 w 5221138"/>
              <a:gd name="connsiteY29" fmla="*/ 3243260 h 4166389"/>
              <a:gd name="connsiteX30" fmla="*/ 3822556 w 5221138"/>
              <a:gd name="connsiteY30" fmla="*/ 3312316 h 4166389"/>
              <a:gd name="connsiteX31" fmla="*/ 3520137 w 5221138"/>
              <a:gd name="connsiteY31" fmla="*/ 3595685 h 4166389"/>
              <a:gd name="connsiteX32" fmla="*/ 3529662 w 5221138"/>
              <a:gd name="connsiteY32" fmla="*/ 3614735 h 4166389"/>
              <a:gd name="connsiteX33" fmla="*/ 3477274 w 5221138"/>
              <a:gd name="connsiteY33" fmla="*/ 3690935 h 4166389"/>
              <a:gd name="connsiteX34" fmla="*/ 3453462 w 5221138"/>
              <a:gd name="connsiteY34" fmla="*/ 3688554 h 4166389"/>
              <a:gd name="connsiteX35" fmla="*/ 3332015 w 5221138"/>
              <a:gd name="connsiteY35" fmla="*/ 3809997 h 4166389"/>
              <a:gd name="connsiteX36" fmla="*/ 3194696 w 5221138"/>
              <a:gd name="connsiteY36" fmla="*/ 4166389 h 4166389"/>
              <a:gd name="connsiteX37" fmla="*/ 3003403 w 5221138"/>
              <a:gd name="connsiteY37" fmla="*/ 4112416 h 4166389"/>
              <a:gd name="connsiteX38" fmla="*/ 2934349 w 5221138"/>
              <a:gd name="connsiteY38" fmla="*/ 4100512 h 4166389"/>
              <a:gd name="connsiteX39" fmla="*/ 2474768 w 5221138"/>
              <a:gd name="connsiteY39" fmla="*/ 3971925 h 4166389"/>
              <a:gd name="connsiteX40" fmla="*/ 2431906 w 5221138"/>
              <a:gd name="connsiteY40" fmla="*/ 3952875 h 4166389"/>
              <a:gd name="connsiteX41" fmla="*/ 2188222 w 5221138"/>
              <a:gd name="connsiteY41" fmla="*/ 3906835 h 4166389"/>
              <a:gd name="connsiteX42" fmla="*/ 1465116 w 5221138"/>
              <a:gd name="connsiteY42" fmla="*/ 3752848 h 4166389"/>
              <a:gd name="connsiteX43" fmla="*/ 1317479 w 5221138"/>
              <a:gd name="connsiteY43" fmla="*/ 3755228 h 4166389"/>
              <a:gd name="connsiteX44" fmla="*/ 1217466 w 5221138"/>
              <a:gd name="connsiteY44" fmla="*/ 3807617 h 4166389"/>
              <a:gd name="connsiteX45" fmla="*/ 1138887 w 5221138"/>
              <a:gd name="connsiteY45" fmla="*/ 3788568 h 4166389"/>
              <a:gd name="connsiteX46" fmla="*/ 1115074 w 5221138"/>
              <a:gd name="connsiteY46" fmla="*/ 3748087 h 4166389"/>
              <a:gd name="connsiteX47" fmla="*/ 1069831 w 5221138"/>
              <a:gd name="connsiteY47" fmla="*/ 3726656 h 4166389"/>
              <a:gd name="connsiteX48" fmla="*/ 953147 w 5221138"/>
              <a:gd name="connsiteY48" fmla="*/ 3736178 h 4166389"/>
              <a:gd name="connsiteX49" fmla="*/ 858692 w 5221138"/>
              <a:gd name="connsiteY49" fmla="*/ 3690935 h 4166389"/>
              <a:gd name="connsiteX50" fmla="*/ 757885 w 5221138"/>
              <a:gd name="connsiteY50" fmla="*/ 3586159 h 4166389"/>
              <a:gd name="connsiteX51" fmla="*/ 703116 w 5221138"/>
              <a:gd name="connsiteY51" fmla="*/ 3493291 h 4166389"/>
              <a:gd name="connsiteX52" fmla="*/ 598341 w 5221138"/>
              <a:gd name="connsiteY52" fmla="*/ 3276598 h 4166389"/>
              <a:gd name="connsiteX53" fmla="*/ 550716 w 5221138"/>
              <a:gd name="connsiteY53" fmla="*/ 3240879 h 4166389"/>
              <a:gd name="connsiteX54" fmla="*/ 443562 w 5221138"/>
              <a:gd name="connsiteY54" fmla="*/ 3107531 h 4166389"/>
              <a:gd name="connsiteX55" fmla="*/ 424512 w 5221138"/>
              <a:gd name="connsiteY55" fmla="*/ 2921793 h 4166389"/>
              <a:gd name="connsiteX56" fmla="*/ 443562 w 5221138"/>
              <a:gd name="connsiteY56" fmla="*/ 2833687 h 4166389"/>
              <a:gd name="connsiteX57" fmla="*/ 436418 w 5221138"/>
              <a:gd name="connsiteY57" fmla="*/ 2755106 h 4166389"/>
              <a:gd name="connsiteX58" fmla="*/ 393556 w 5221138"/>
              <a:gd name="connsiteY58" fmla="*/ 2705100 h 4166389"/>
              <a:gd name="connsiteX59" fmla="*/ 345931 w 5221138"/>
              <a:gd name="connsiteY59" fmla="*/ 2678906 h 4166389"/>
              <a:gd name="connsiteX60" fmla="*/ 293544 w 5221138"/>
              <a:gd name="connsiteY60" fmla="*/ 2671762 h 4166389"/>
              <a:gd name="connsiteX61" fmla="*/ 22078 w 5221138"/>
              <a:gd name="connsiteY61" fmla="*/ 1976435 h 4166389"/>
              <a:gd name="connsiteX62" fmla="*/ 946794 w 5221138"/>
              <a:gd name="connsiteY62" fmla="*/ 1836733 h 4166389"/>
              <a:gd name="connsiteX63" fmla="*/ 684068 w 5221138"/>
              <a:gd name="connsiteY63" fmla="*/ 19050 h 4166389"/>
              <a:gd name="connsiteX64" fmla="*/ 936481 w 5221138"/>
              <a:gd name="connsiteY64" fmla="*/ 0 h 4166389"/>
              <a:gd name="connsiteX65" fmla="*/ 1019824 w 5221138"/>
              <a:gd name="connsiteY65" fmla="*/ 61912 h 4166389"/>
              <a:gd name="connsiteX66" fmla="*/ 1069831 w 5221138"/>
              <a:gd name="connsiteY66" fmla="*/ 126206 h 4166389"/>
              <a:gd name="connsiteX67" fmla="*/ 1365106 w 5221138"/>
              <a:gd name="connsiteY67" fmla="*/ 269080 h 4166389"/>
              <a:gd name="connsiteX68" fmla="*/ 1429399 w 5221138"/>
              <a:gd name="connsiteY68" fmla="*/ 323849 h 4166389"/>
              <a:gd name="connsiteX69" fmla="*/ 1486549 w 5221138"/>
              <a:gd name="connsiteY69" fmla="*/ 366711 h 4166389"/>
              <a:gd name="connsiteX70" fmla="*/ 1536556 w 5221138"/>
              <a:gd name="connsiteY70" fmla="*/ 340516 h 4166389"/>
              <a:gd name="connsiteX71" fmla="*/ 1712768 w 5221138"/>
              <a:gd name="connsiteY71" fmla="*/ 407190 h 4166389"/>
              <a:gd name="connsiteX72" fmla="*/ 1858024 w 5221138"/>
              <a:gd name="connsiteY72" fmla="*/ 573878 h 4166389"/>
              <a:gd name="connsiteX73" fmla="*/ 1919937 w 5221138"/>
              <a:gd name="connsiteY73" fmla="*/ 564353 h 4166389"/>
              <a:gd name="connsiteX74" fmla="*/ 2010424 w 5221138"/>
              <a:gd name="connsiteY74" fmla="*/ 450053 h 4166389"/>
              <a:gd name="connsiteX75" fmla="*/ 2148536 w 5221138"/>
              <a:gd name="connsiteY75" fmla="*/ 552446 h 4166389"/>
              <a:gd name="connsiteX76" fmla="*/ 2300936 w 5221138"/>
              <a:gd name="connsiteY76" fmla="*/ 521491 h 4166389"/>
              <a:gd name="connsiteX77" fmla="*/ 2427143 w 5221138"/>
              <a:gd name="connsiteY77" fmla="*/ 650079 h 4166389"/>
              <a:gd name="connsiteX78" fmla="*/ 2558107 w 5221138"/>
              <a:gd name="connsiteY78" fmla="*/ 728657 h 4166389"/>
              <a:gd name="connsiteX0" fmla="*/ 2558107 w 5221138"/>
              <a:gd name="connsiteY0" fmla="*/ 728657 h 4166389"/>
              <a:gd name="connsiteX1" fmla="*/ 2727181 w 5221138"/>
              <a:gd name="connsiteY1" fmla="*/ 645316 h 4166389"/>
              <a:gd name="connsiteX2" fmla="*/ 2839099 w 5221138"/>
              <a:gd name="connsiteY2" fmla="*/ 828673 h 4166389"/>
              <a:gd name="connsiteX3" fmla="*/ 2982763 w 5221138"/>
              <a:gd name="connsiteY3" fmla="*/ 918364 h 4166389"/>
              <a:gd name="connsiteX4" fmla="*/ 3008169 w 5221138"/>
              <a:gd name="connsiteY4" fmla="*/ 971547 h 4166389"/>
              <a:gd name="connsiteX5" fmla="*/ 3020074 w 5221138"/>
              <a:gd name="connsiteY5" fmla="*/ 1085848 h 4166389"/>
              <a:gd name="connsiteX6" fmla="*/ 3112943 w 5221138"/>
              <a:gd name="connsiteY6" fmla="*/ 1319210 h 4166389"/>
              <a:gd name="connsiteX7" fmla="*/ 3160568 w 5221138"/>
              <a:gd name="connsiteY7" fmla="*/ 1431129 h 4166389"/>
              <a:gd name="connsiteX8" fmla="*/ 3086749 w 5221138"/>
              <a:gd name="connsiteY8" fmla="*/ 1497804 h 4166389"/>
              <a:gd name="connsiteX9" fmla="*/ 3078807 w 5221138"/>
              <a:gd name="connsiteY9" fmla="*/ 1537490 h 4166389"/>
              <a:gd name="connsiteX10" fmla="*/ 3128019 w 5221138"/>
              <a:gd name="connsiteY10" fmla="*/ 1627184 h 4166389"/>
              <a:gd name="connsiteX11" fmla="*/ 3153424 w 5221138"/>
              <a:gd name="connsiteY11" fmla="*/ 1793079 h 4166389"/>
              <a:gd name="connsiteX12" fmla="*/ 3265338 w 5221138"/>
              <a:gd name="connsiteY12" fmla="*/ 1859750 h 4166389"/>
              <a:gd name="connsiteX13" fmla="*/ 3467749 w 5221138"/>
              <a:gd name="connsiteY13" fmla="*/ 1869279 h 4166389"/>
              <a:gd name="connsiteX14" fmla="*/ 3703493 w 5221138"/>
              <a:gd name="connsiteY14" fmla="*/ 1981198 h 4166389"/>
              <a:gd name="connsiteX15" fmla="*/ 3853513 w 5221138"/>
              <a:gd name="connsiteY15" fmla="*/ 1874041 h 4166389"/>
              <a:gd name="connsiteX16" fmla="*/ 3970193 w 5221138"/>
              <a:gd name="connsiteY16" fmla="*/ 1907379 h 4166389"/>
              <a:gd name="connsiteX17" fmla="*/ 4003531 w 5221138"/>
              <a:gd name="connsiteY17" fmla="*/ 1966910 h 4166389"/>
              <a:gd name="connsiteX18" fmla="*/ 4048774 w 5221138"/>
              <a:gd name="connsiteY18" fmla="*/ 1971673 h 4166389"/>
              <a:gd name="connsiteX19" fmla="*/ 4167837 w 5221138"/>
              <a:gd name="connsiteY19" fmla="*/ 1893091 h 4166389"/>
              <a:gd name="connsiteX20" fmla="*/ 4196412 w 5221138"/>
              <a:gd name="connsiteY20" fmla="*/ 1893091 h 4166389"/>
              <a:gd name="connsiteX21" fmla="*/ 4211488 w 5221138"/>
              <a:gd name="connsiteY21" fmla="*/ 1935951 h 4166389"/>
              <a:gd name="connsiteX22" fmla="*/ 5110812 w 5221138"/>
              <a:gd name="connsiteY22" fmla="*/ 2124073 h 4166389"/>
              <a:gd name="connsiteX23" fmla="*/ 5221138 w 5221138"/>
              <a:gd name="connsiteY23" fmla="*/ 2170108 h 4166389"/>
              <a:gd name="connsiteX24" fmla="*/ 4614713 w 5221138"/>
              <a:gd name="connsiteY24" fmla="*/ 3100383 h 4166389"/>
              <a:gd name="connsiteX25" fmla="*/ 4498831 w 5221138"/>
              <a:gd name="connsiteY25" fmla="*/ 3050379 h 4166389"/>
              <a:gd name="connsiteX26" fmla="*/ 4463112 w 5221138"/>
              <a:gd name="connsiteY26" fmla="*/ 3128960 h 4166389"/>
              <a:gd name="connsiteX27" fmla="*/ 4158312 w 5221138"/>
              <a:gd name="connsiteY27" fmla="*/ 3221829 h 4166389"/>
              <a:gd name="connsiteX28" fmla="*/ 3865418 w 5221138"/>
              <a:gd name="connsiteY28" fmla="*/ 3205160 h 4166389"/>
              <a:gd name="connsiteX29" fmla="*/ 3758262 w 5221138"/>
              <a:gd name="connsiteY29" fmla="*/ 3243260 h 4166389"/>
              <a:gd name="connsiteX30" fmla="*/ 3822556 w 5221138"/>
              <a:gd name="connsiteY30" fmla="*/ 3312316 h 4166389"/>
              <a:gd name="connsiteX31" fmla="*/ 3520137 w 5221138"/>
              <a:gd name="connsiteY31" fmla="*/ 3595685 h 4166389"/>
              <a:gd name="connsiteX32" fmla="*/ 3529662 w 5221138"/>
              <a:gd name="connsiteY32" fmla="*/ 3614735 h 4166389"/>
              <a:gd name="connsiteX33" fmla="*/ 3477274 w 5221138"/>
              <a:gd name="connsiteY33" fmla="*/ 3690935 h 4166389"/>
              <a:gd name="connsiteX34" fmla="*/ 3453462 w 5221138"/>
              <a:gd name="connsiteY34" fmla="*/ 3688554 h 4166389"/>
              <a:gd name="connsiteX35" fmla="*/ 3332015 w 5221138"/>
              <a:gd name="connsiteY35" fmla="*/ 3809997 h 4166389"/>
              <a:gd name="connsiteX36" fmla="*/ 3194696 w 5221138"/>
              <a:gd name="connsiteY36" fmla="*/ 4166389 h 4166389"/>
              <a:gd name="connsiteX37" fmla="*/ 3003403 w 5221138"/>
              <a:gd name="connsiteY37" fmla="*/ 4112416 h 4166389"/>
              <a:gd name="connsiteX38" fmla="*/ 2934349 w 5221138"/>
              <a:gd name="connsiteY38" fmla="*/ 4100512 h 4166389"/>
              <a:gd name="connsiteX39" fmla="*/ 2474768 w 5221138"/>
              <a:gd name="connsiteY39" fmla="*/ 3971925 h 4166389"/>
              <a:gd name="connsiteX40" fmla="*/ 2431906 w 5221138"/>
              <a:gd name="connsiteY40" fmla="*/ 3952875 h 4166389"/>
              <a:gd name="connsiteX41" fmla="*/ 2188222 w 5221138"/>
              <a:gd name="connsiteY41" fmla="*/ 3906835 h 4166389"/>
              <a:gd name="connsiteX42" fmla="*/ 1465116 w 5221138"/>
              <a:gd name="connsiteY42" fmla="*/ 3752848 h 4166389"/>
              <a:gd name="connsiteX43" fmla="*/ 1317479 w 5221138"/>
              <a:gd name="connsiteY43" fmla="*/ 3755228 h 4166389"/>
              <a:gd name="connsiteX44" fmla="*/ 1217466 w 5221138"/>
              <a:gd name="connsiteY44" fmla="*/ 3807617 h 4166389"/>
              <a:gd name="connsiteX45" fmla="*/ 1138887 w 5221138"/>
              <a:gd name="connsiteY45" fmla="*/ 3788568 h 4166389"/>
              <a:gd name="connsiteX46" fmla="*/ 1115074 w 5221138"/>
              <a:gd name="connsiteY46" fmla="*/ 3748087 h 4166389"/>
              <a:gd name="connsiteX47" fmla="*/ 1069831 w 5221138"/>
              <a:gd name="connsiteY47" fmla="*/ 3726656 h 4166389"/>
              <a:gd name="connsiteX48" fmla="*/ 953147 w 5221138"/>
              <a:gd name="connsiteY48" fmla="*/ 3736178 h 4166389"/>
              <a:gd name="connsiteX49" fmla="*/ 858692 w 5221138"/>
              <a:gd name="connsiteY49" fmla="*/ 3690935 h 4166389"/>
              <a:gd name="connsiteX50" fmla="*/ 757885 w 5221138"/>
              <a:gd name="connsiteY50" fmla="*/ 3586159 h 4166389"/>
              <a:gd name="connsiteX51" fmla="*/ 703116 w 5221138"/>
              <a:gd name="connsiteY51" fmla="*/ 3493291 h 4166389"/>
              <a:gd name="connsiteX52" fmla="*/ 598341 w 5221138"/>
              <a:gd name="connsiteY52" fmla="*/ 3276598 h 4166389"/>
              <a:gd name="connsiteX53" fmla="*/ 550716 w 5221138"/>
              <a:gd name="connsiteY53" fmla="*/ 3240879 h 4166389"/>
              <a:gd name="connsiteX54" fmla="*/ 443562 w 5221138"/>
              <a:gd name="connsiteY54" fmla="*/ 3107531 h 4166389"/>
              <a:gd name="connsiteX55" fmla="*/ 424512 w 5221138"/>
              <a:gd name="connsiteY55" fmla="*/ 2921793 h 4166389"/>
              <a:gd name="connsiteX56" fmla="*/ 443562 w 5221138"/>
              <a:gd name="connsiteY56" fmla="*/ 2833687 h 4166389"/>
              <a:gd name="connsiteX57" fmla="*/ 436418 w 5221138"/>
              <a:gd name="connsiteY57" fmla="*/ 2755106 h 4166389"/>
              <a:gd name="connsiteX58" fmla="*/ 393556 w 5221138"/>
              <a:gd name="connsiteY58" fmla="*/ 2705100 h 4166389"/>
              <a:gd name="connsiteX59" fmla="*/ 345931 w 5221138"/>
              <a:gd name="connsiteY59" fmla="*/ 2678906 h 4166389"/>
              <a:gd name="connsiteX60" fmla="*/ 293544 w 5221138"/>
              <a:gd name="connsiteY60" fmla="*/ 2671762 h 4166389"/>
              <a:gd name="connsiteX61" fmla="*/ 22078 w 5221138"/>
              <a:gd name="connsiteY61" fmla="*/ 1976435 h 4166389"/>
              <a:gd name="connsiteX62" fmla="*/ 946794 w 5221138"/>
              <a:gd name="connsiteY62" fmla="*/ 1836733 h 4166389"/>
              <a:gd name="connsiteX63" fmla="*/ 684068 w 5221138"/>
              <a:gd name="connsiteY63" fmla="*/ 19050 h 4166389"/>
              <a:gd name="connsiteX64" fmla="*/ 936481 w 5221138"/>
              <a:gd name="connsiteY64" fmla="*/ 0 h 4166389"/>
              <a:gd name="connsiteX65" fmla="*/ 1019824 w 5221138"/>
              <a:gd name="connsiteY65" fmla="*/ 61912 h 4166389"/>
              <a:gd name="connsiteX66" fmla="*/ 1069831 w 5221138"/>
              <a:gd name="connsiteY66" fmla="*/ 126206 h 4166389"/>
              <a:gd name="connsiteX67" fmla="*/ 1365106 w 5221138"/>
              <a:gd name="connsiteY67" fmla="*/ 269080 h 4166389"/>
              <a:gd name="connsiteX68" fmla="*/ 1429399 w 5221138"/>
              <a:gd name="connsiteY68" fmla="*/ 323849 h 4166389"/>
              <a:gd name="connsiteX69" fmla="*/ 1486549 w 5221138"/>
              <a:gd name="connsiteY69" fmla="*/ 366711 h 4166389"/>
              <a:gd name="connsiteX70" fmla="*/ 1536556 w 5221138"/>
              <a:gd name="connsiteY70" fmla="*/ 340516 h 4166389"/>
              <a:gd name="connsiteX71" fmla="*/ 1712768 w 5221138"/>
              <a:gd name="connsiteY71" fmla="*/ 407190 h 4166389"/>
              <a:gd name="connsiteX72" fmla="*/ 1858024 w 5221138"/>
              <a:gd name="connsiteY72" fmla="*/ 573878 h 4166389"/>
              <a:gd name="connsiteX73" fmla="*/ 1919937 w 5221138"/>
              <a:gd name="connsiteY73" fmla="*/ 564353 h 4166389"/>
              <a:gd name="connsiteX74" fmla="*/ 2010424 w 5221138"/>
              <a:gd name="connsiteY74" fmla="*/ 450053 h 4166389"/>
              <a:gd name="connsiteX75" fmla="*/ 2148536 w 5221138"/>
              <a:gd name="connsiteY75" fmla="*/ 552446 h 4166389"/>
              <a:gd name="connsiteX76" fmla="*/ 2300936 w 5221138"/>
              <a:gd name="connsiteY76" fmla="*/ 521491 h 4166389"/>
              <a:gd name="connsiteX77" fmla="*/ 2427143 w 5221138"/>
              <a:gd name="connsiteY77" fmla="*/ 650079 h 4166389"/>
              <a:gd name="connsiteX78" fmla="*/ 2558107 w 5221138"/>
              <a:gd name="connsiteY78" fmla="*/ 728657 h 4166389"/>
              <a:gd name="connsiteX0" fmla="*/ 2536029 w 5199060"/>
              <a:gd name="connsiteY0" fmla="*/ 728657 h 4166389"/>
              <a:gd name="connsiteX1" fmla="*/ 2705103 w 5199060"/>
              <a:gd name="connsiteY1" fmla="*/ 645316 h 4166389"/>
              <a:gd name="connsiteX2" fmla="*/ 2817021 w 5199060"/>
              <a:gd name="connsiteY2" fmla="*/ 828673 h 4166389"/>
              <a:gd name="connsiteX3" fmla="*/ 2960685 w 5199060"/>
              <a:gd name="connsiteY3" fmla="*/ 918364 h 4166389"/>
              <a:gd name="connsiteX4" fmla="*/ 2986091 w 5199060"/>
              <a:gd name="connsiteY4" fmla="*/ 971547 h 4166389"/>
              <a:gd name="connsiteX5" fmla="*/ 2997996 w 5199060"/>
              <a:gd name="connsiteY5" fmla="*/ 1085848 h 4166389"/>
              <a:gd name="connsiteX6" fmla="*/ 3090865 w 5199060"/>
              <a:gd name="connsiteY6" fmla="*/ 1319210 h 4166389"/>
              <a:gd name="connsiteX7" fmla="*/ 3138490 w 5199060"/>
              <a:gd name="connsiteY7" fmla="*/ 1431129 h 4166389"/>
              <a:gd name="connsiteX8" fmla="*/ 3064671 w 5199060"/>
              <a:gd name="connsiteY8" fmla="*/ 1497804 h 4166389"/>
              <a:gd name="connsiteX9" fmla="*/ 3056729 w 5199060"/>
              <a:gd name="connsiteY9" fmla="*/ 1537490 h 4166389"/>
              <a:gd name="connsiteX10" fmla="*/ 3105941 w 5199060"/>
              <a:gd name="connsiteY10" fmla="*/ 1627184 h 4166389"/>
              <a:gd name="connsiteX11" fmla="*/ 3131346 w 5199060"/>
              <a:gd name="connsiteY11" fmla="*/ 1793079 h 4166389"/>
              <a:gd name="connsiteX12" fmla="*/ 3243260 w 5199060"/>
              <a:gd name="connsiteY12" fmla="*/ 1859750 h 4166389"/>
              <a:gd name="connsiteX13" fmla="*/ 3445671 w 5199060"/>
              <a:gd name="connsiteY13" fmla="*/ 1869279 h 4166389"/>
              <a:gd name="connsiteX14" fmla="*/ 3681415 w 5199060"/>
              <a:gd name="connsiteY14" fmla="*/ 1981198 h 4166389"/>
              <a:gd name="connsiteX15" fmla="*/ 3831435 w 5199060"/>
              <a:gd name="connsiteY15" fmla="*/ 1874041 h 4166389"/>
              <a:gd name="connsiteX16" fmla="*/ 3948115 w 5199060"/>
              <a:gd name="connsiteY16" fmla="*/ 1907379 h 4166389"/>
              <a:gd name="connsiteX17" fmla="*/ 3981453 w 5199060"/>
              <a:gd name="connsiteY17" fmla="*/ 1966910 h 4166389"/>
              <a:gd name="connsiteX18" fmla="*/ 4026696 w 5199060"/>
              <a:gd name="connsiteY18" fmla="*/ 1971673 h 4166389"/>
              <a:gd name="connsiteX19" fmla="*/ 4145759 w 5199060"/>
              <a:gd name="connsiteY19" fmla="*/ 1893091 h 4166389"/>
              <a:gd name="connsiteX20" fmla="*/ 4174334 w 5199060"/>
              <a:gd name="connsiteY20" fmla="*/ 1893091 h 4166389"/>
              <a:gd name="connsiteX21" fmla="*/ 4189410 w 5199060"/>
              <a:gd name="connsiteY21" fmla="*/ 1935951 h 4166389"/>
              <a:gd name="connsiteX22" fmla="*/ 5088734 w 5199060"/>
              <a:gd name="connsiteY22" fmla="*/ 2124073 h 4166389"/>
              <a:gd name="connsiteX23" fmla="*/ 5199060 w 5199060"/>
              <a:gd name="connsiteY23" fmla="*/ 2170108 h 4166389"/>
              <a:gd name="connsiteX24" fmla="*/ 4592635 w 5199060"/>
              <a:gd name="connsiteY24" fmla="*/ 3100383 h 4166389"/>
              <a:gd name="connsiteX25" fmla="*/ 4476753 w 5199060"/>
              <a:gd name="connsiteY25" fmla="*/ 3050379 h 4166389"/>
              <a:gd name="connsiteX26" fmla="*/ 4441034 w 5199060"/>
              <a:gd name="connsiteY26" fmla="*/ 3128960 h 4166389"/>
              <a:gd name="connsiteX27" fmla="*/ 4136234 w 5199060"/>
              <a:gd name="connsiteY27" fmla="*/ 3221829 h 4166389"/>
              <a:gd name="connsiteX28" fmla="*/ 3843340 w 5199060"/>
              <a:gd name="connsiteY28" fmla="*/ 3205160 h 4166389"/>
              <a:gd name="connsiteX29" fmla="*/ 3736184 w 5199060"/>
              <a:gd name="connsiteY29" fmla="*/ 3243260 h 4166389"/>
              <a:gd name="connsiteX30" fmla="*/ 3800478 w 5199060"/>
              <a:gd name="connsiteY30" fmla="*/ 3312316 h 4166389"/>
              <a:gd name="connsiteX31" fmla="*/ 3498059 w 5199060"/>
              <a:gd name="connsiteY31" fmla="*/ 3595685 h 4166389"/>
              <a:gd name="connsiteX32" fmla="*/ 3507584 w 5199060"/>
              <a:gd name="connsiteY32" fmla="*/ 3614735 h 4166389"/>
              <a:gd name="connsiteX33" fmla="*/ 3455196 w 5199060"/>
              <a:gd name="connsiteY33" fmla="*/ 3690935 h 4166389"/>
              <a:gd name="connsiteX34" fmla="*/ 3431384 w 5199060"/>
              <a:gd name="connsiteY34" fmla="*/ 3688554 h 4166389"/>
              <a:gd name="connsiteX35" fmla="*/ 3309937 w 5199060"/>
              <a:gd name="connsiteY35" fmla="*/ 3809997 h 4166389"/>
              <a:gd name="connsiteX36" fmla="*/ 3172618 w 5199060"/>
              <a:gd name="connsiteY36" fmla="*/ 4166389 h 4166389"/>
              <a:gd name="connsiteX37" fmla="*/ 2981325 w 5199060"/>
              <a:gd name="connsiteY37" fmla="*/ 4112416 h 4166389"/>
              <a:gd name="connsiteX38" fmla="*/ 2912271 w 5199060"/>
              <a:gd name="connsiteY38" fmla="*/ 4100512 h 4166389"/>
              <a:gd name="connsiteX39" fmla="*/ 2452690 w 5199060"/>
              <a:gd name="connsiteY39" fmla="*/ 3971925 h 4166389"/>
              <a:gd name="connsiteX40" fmla="*/ 2409828 w 5199060"/>
              <a:gd name="connsiteY40" fmla="*/ 3952875 h 4166389"/>
              <a:gd name="connsiteX41" fmla="*/ 2166144 w 5199060"/>
              <a:gd name="connsiteY41" fmla="*/ 3906835 h 4166389"/>
              <a:gd name="connsiteX42" fmla="*/ 1443038 w 5199060"/>
              <a:gd name="connsiteY42" fmla="*/ 3752848 h 4166389"/>
              <a:gd name="connsiteX43" fmla="*/ 1295401 w 5199060"/>
              <a:gd name="connsiteY43" fmla="*/ 3755228 h 4166389"/>
              <a:gd name="connsiteX44" fmla="*/ 1195388 w 5199060"/>
              <a:gd name="connsiteY44" fmla="*/ 3807617 h 4166389"/>
              <a:gd name="connsiteX45" fmla="*/ 1116809 w 5199060"/>
              <a:gd name="connsiteY45" fmla="*/ 3788568 h 4166389"/>
              <a:gd name="connsiteX46" fmla="*/ 1092996 w 5199060"/>
              <a:gd name="connsiteY46" fmla="*/ 3748087 h 4166389"/>
              <a:gd name="connsiteX47" fmla="*/ 1047753 w 5199060"/>
              <a:gd name="connsiteY47" fmla="*/ 3726656 h 4166389"/>
              <a:gd name="connsiteX48" fmla="*/ 931069 w 5199060"/>
              <a:gd name="connsiteY48" fmla="*/ 3736178 h 4166389"/>
              <a:gd name="connsiteX49" fmla="*/ 836614 w 5199060"/>
              <a:gd name="connsiteY49" fmla="*/ 3690935 h 4166389"/>
              <a:gd name="connsiteX50" fmla="*/ 735807 w 5199060"/>
              <a:gd name="connsiteY50" fmla="*/ 3586159 h 4166389"/>
              <a:gd name="connsiteX51" fmla="*/ 681038 w 5199060"/>
              <a:gd name="connsiteY51" fmla="*/ 3493291 h 4166389"/>
              <a:gd name="connsiteX52" fmla="*/ 576263 w 5199060"/>
              <a:gd name="connsiteY52" fmla="*/ 3276598 h 4166389"/>
              <a:gd name="connsiteX53" fmla="*/ 528638 w 5199060"/>
              <a:gd name="connsiteY53" fmla="*/ 3240879 h 4166389"/>
              <a:gd name="connsiteX54" fmla="*/ 421484 w 5199060"/>
              <a:gd name="connsiteY54" fmla="*/ 3107531 h 4166389"/>
              <a:gd name="connsiteX55" fmla="*/ 402434 w 5199060"/>
              <a:gd name="connsiteY55" fmla="*/ 2921793 h 4166389"/>
              <a:gd name="connsiteX56" fmla="*/ 421484 w 5199060"/>
              <a:gd name="connsiteY56" fmla="*/ 2833687 h 4166389"/>
              <a:gd name="connsiteX57" fmla="*/ 414340 w 5199060"/>
              <a:gd name="connsiteY57" fmla="*/ 2755106 h 4166389"/>
              <a:gd name="connsiteX58" fmla="*/ 371478 w 5199060"/>
              <a:gd name="connsiteY58" fmla="*/ 2705100 h 4166389"/>
              <a:gd name="connsiteX59" fmla="*/ 323853 w 5199060"/>
              <a:gd name="connsiteY59" fmla="*/ 2678906 h 4166389"/>
              <a:gd name="connsiteX60" fmla="*/ 271466 w 5199060"/>
              <a:gd name="connsiteY60" fmla="*/ 2671762 h 4166389"/>
              <a:gd name="connsiteX61" fmla="*/ 0 w 5199060"/>
              <a:gd name="connsiteY61" fmla="*/ 1976435 h 4166389"/>
              <a:gd name="connsiteX62" fmla="*/ 924716 w 5199060"/>
              <a:gd name="connsiteY62" fmla="*/ 1836733 h 4166389"/>
              <a:gd name="connsiteX63" fmla="*/ 661990 w 5199060"/>
              <a:gd name="connsiteY63" fmla="*/ 19050 h 4166389"/>
              <a:gd name="connsiteX64" fmla="*/ 914403 w 5199060"/>
              <a:gd name="connsiteY64" fmla="*/ 0 h 4166389"/>
              <a:gd name="connsiteX65" fmla="*/ 997746 w 5199060"/>
              <a:gd name="connsiteY65" fmla="*/ 61912 h 4166389"/>
              <a:gd name="connsiteX66" fmla="*/ 1047753 w 5199060"/>
              <a:gd name="connsiteY66" fmla="*/ 126206 h 4166389"/>
              <a:gd name="connsiteX67" fmla="*/ 1343028 w 5199060"/>
              <a:gd name="connsiteY67" fmla="*/ 269080 h 4166389"/>
              <a:gd name="connsiteX68" fmla="*/ 1407321 w 5199060"/>
              <a:gd name="connsiteY68" fmla="*/ 323849 h 4166389"/>
              <a:gd name="connsiteX69" fmla="*/ 1464471 w 5199060"/>
              <a:gd name="connsiteY69" fmla="*/ 366711 h 4166389"/>
              <a:gd name="connsiteX70" fmla="*/ 1514478 w 5199060"/>
              <a:gd name="connsiteY70" fmla="*/ 340516 h 4166389"/>
              <a:gd name="connsiteX71" fmla="*/ 1690690 w 5199060"/>
              <a:gd name="connsiteY71" fmla="*/ 407190 h 4166389"/>
              <a:gd name="connsiteX72" fmla="*/ 1835946 w 5199060"/>
              <a:gd name="connsiteY72" fmla="*/ 573878 h 4166389"/>
              <a:gd name="connsiteX73" fmla="*/ 1897859 w 5199060"/>
              <a:gd name="connsiteY73" fmla="*/ 564353 h 4166389"/>
              <a:gd name="connsiteX74" fmla="*/ 1988346 w 5199060"/>
              <a:gd name="connsiteY74" fmla="*/ 450053 h 4166389"/>
              <a:gd name="connsiteX75" fmla="*/ 2126458 w 5199060"/>
              <a:gd name="connsiteY75" fmla="*/ 552446 h 4166389"/>
              <a:gd name="connsiteX76" fmla="*/ 2278858 w 5199060"/>
              <a:gd name="connsiteY76" fmla="*/ 521491 h 4166389"/>
              <a:gd name="connsiteX77" fmla="*/ 2405065 w 5199060"/>
              <a:gd name="connsiteY77" fmla="*/ 650079 h 4166389"/>
              <a:gd name="connsiteX78" fmla="*/ 2536029 w 5199060"/>
              <a:gd name="connsiteY78" fmla="*/ 728657 h 4166389"/>
              <a:gd name="connsiteX0" fmla="*/ 2536029 w 5199060"/>
              <a:gd name="connsiteY0" fmla="*/ 728657 h 4166389"/>
              <a:gd name="connsiteX1" fmla="*/ 2705103 w 5199060"/>
              <a:gd name="connsiteY1" fmla="*/ 645316 h 4166389"/>
              <a:gd name="connsiteX2" fmla="*/ 2817021 w 5199060"/>
              <a:gd name="connsiteY2" fmla="*/ 828673 h 4166389"/>
              <a:gd name="connsiteX3" fmla="*/ 2960685 w 5199060"/>
              <a:gd name="connsiteY3" fmla="*/ 918364 h 4166389"/>
              <a:gd name="connsiteX4" fmla="*/ 2986091 w 5199060"/>
              <a:gd name="connsiteY4" fmla="*/ 971547 h 4166389"/>
              <a:gd name="connsiteX5" fmla="*/ 2997996 w 5199060"/>
              <a:gd name="connsiteY5" fmla="*/ 1085848 h 4166389"/>
              <a:gd name="connsiteX6" fmla="*/ 3090865 w 5199060"/>
              <a:gd name="connsiteY6" fmla="*/ 1319210 h 4166389"/>
              <a:gd name="connsiteX7" fmla="*/ 3138490 w 5199060"/>
              <a:gd name="connsiteY7" fmla="*/ 1431129 h 4166389"/>
              <a:gd name="connsiteX8" fmla="*/ 3064671 w 5199060"/>
              <a:gd name="connsiteY8" fmla="*/ 1497804 h 4166389"/>
              <a:gd name="connsiteX9" fmla="*/ 3056729 w 5199060"/>
              <a:gd name="connsiteY9" fmla="*/ 1537490 h 4166389"/>
              <a:gd name="connsiteX10" fmla="*/ 3105941 w 5199060"/>
              <a:gd name="connsiteY10" fmla="*/ 1627184 h 4166389"/>
              <a:gd name="connsiteX11" fmla="*/ 3131346 w 5199060"/>
              <a:gd name="connsiteY11" fmla="*/ 1793079 h 4166389"/>
              <a:gd name="connsiteX12" fmla="*/ 3243260 w 5199060"/>
              <a:gd name="connsiteY12" fmla="*/ 1859750 h 4166389"/>
              <a:gd name="connsiteX13" fmla="*/ 3445671 w 5199060"/>
              <a:gd name="connsiteY13" fmla="*/ 1869279 h 4166389"/>
              <a:gd name="connsiteX14" fmla="*/ 3681415 w 5199060"/>
              <a:gd name="connsiteY14" fmla="*/ 1981198 h 4166389"/>
              <a:gd name="connsiteX15" fmla="*/ 3831435 w 5199060"/>
              <a:gd name="connsiteY15" fmla="*/ 1874041 h 4166389"/>
              <a:gd name="connsiteX16" fmla="*/ 3948115 w 5199060"/>
              <a:gd name="connsiteY16" fmla="*/ 1907379 h 4166389"/>
              <a:gd name="connsiteX17" fmla="*/ 3981453 w 5199060"/>
              <a:gd name="connsiteY17" fmla="*/ 1966910 h 4166389"/>
              <a:gd name="connsiteX18" fmla="*/ 4026696 w 5199060"/>
              <a:gd name="connsiteY18" fmla="*/ 1971673 h 4166389"/>
              <a:gd name="connsiteX19" fmla="*/ 4145759 w 5199060"/>
              <a:gd name="connsiteY19" fmla="*/ 1893091 h 4166389"/>
              <a:gd name="connsiteX20" fmla="*/ 4174334 w 5199060"/>
              <a:gd name="connsiteY20" fmla="*/ 1893091 h 4166389"/>
              <a:gd name="connsiteX21" fmla="*/ 4189410 w 5199060"/>
              <a:gd name="connsiteY21" fmla="*/ 1935951 h 4166389"/>
              <a:gd name="connsiteX22" fmla="*/ 5088734 w 5199060"/>
              <a:gd name="connsiteY22" fmla="*/ 2124073 h 4166389"/>
              <a:gd name="connsiteX23" fmla="*/ 5199060 w 5199060"/>
              <a:gd name="connsiteY23" fmla="*/ 2170108 h 4166389"/>
              <a:gd name="connsiteX24" fmla="*/ 4592635 w 5199060"/>
              <a:gd name="connsiteY24" fmla="*/ 3100383 h 4166389"/>
              <a:gd name="connsiteX25" fmla="*/ 4476753 w 5199060"/>
              <a:gd name="connsiteY25" fmla="*/ 3050379 h 4166389"/>
              <a:gd name="connsiteX26" fmla="*/ 4441034 w 5199060"/>
              <a:gd name="connsiteY26" fmla="*/ 3128960 h 4166389"/>
              <a:gd name="connsiteX27" fmla="*/ 4136234 w 5199060"/>
              <a:gd name="connsiteY27" fmla="*/ 3221829 h 4166389"/>
              <a:gd name="connsiteX28" fmla="*/ 3843340 w 5199060"/>
              <a:gd name="connsiteY28" fmla="*/ 3205160 h 4166389"/>
              <a:gd name="connsiteX29" fmla="*/ 3736184 w 5199060"/>
              <a:gd name="connsiteY29" fmla="*/ 3243260 h 4166389"/>
              <a:gd name="connsiteX30" fmla="*/ 3800478 w 5199060"/>
              <a:gd name="connsiteY30" fmla="*/ 3312316 h 4166389"/>
              <a:gd name="connsiteX31" fmla="*/ 3498059 w 5199060"/>
              <a:gd name="connsiteY31" fmla="*/ 3595685 h 4166389"/>
              <a:gd name="connsiteX32" fmla="*/ 3507584 w 5199060"/>
              <a:gd name="connsiteY32" fmla="*/ 3614735 h 4166389"/>
              <a:gd name="connsiteX33" fmla="*/ 3455196 w 5199060"/>
              <a:gd name="connsiteY33" fmla="*/ 3690935 h 4166389"/>
              <a:gd name="connsiteX34" fmla="*/ 3431384 w 5199060"/>
              <a:gd name="connsiteY34" fmla="*/ 3688554 h 4166389"/>
              <a:gd name="connsiteX35" fmla="*/ 3309937 w 5199060"/>
              <a:gd name="connsiteY35" fmla="*/ 3809997 h 4166389"/>
              <a:gd name="connsiteX36" fmla="*/ 3172618 w 5199060"/>
              <a:gd name="connsiteY36" fmla="*/ 4166389 h 4166389"/>
              <a:gd name="connsiteX37" fmla="*/ 2981325 w 5199060"/>
              <a:gd name="connsiteY37" fmla="*/ 4112416 h 4166389"/>
              <a:gd name="connsiteX38" fmla="*/ 2912271 w 5199060"/>
              <a:gd name="connsiteY38" fmla="*/ 4100512 h 4166389"/>
              <a:gd name="connsiteX39" fmla="*/ 2452690 w 5199060"/>
              <a:gd name="connsiteY39" fmla="*/ 3971925 h 4166389"/>
              <a:gd name="connsiteX40" fmla="*/ 2409828 w 5199060"/>
              <a:gd name="connsiteY40" fmla="*/ 3952875 h 4166389"/>
              <a:gd name="connsiteX41" fmla="*/ 2166144 w 5199060"/>
              <a:gd name="connsiteY41" fmla="*/ 3906835 h 4166389"/>
              <a:gd name="connsiteX42" fmla="*/ 1443038 w 5199060"/>
              <a:gd name="connsiteY42" fmla="*/ 3752848 h 4166389"/>
              <a:gd name="connsiteX43" fmla="*/ 1295401 w 5199060"/>
              <a:gd name="connsiteY43" fmla="*/ 3755228 h 4166389"/>
              <a:gd name="connsiteX44" fmla="*/ 1195388 w 5199060"/>
              <a:gd name="connsiteY44" fmla="*/ 3807617 h 4166389"/>
              <a:gd name="connsiteX45" fmla="*/ 1116809 w 5199060"/>
              <a:gd name="connsiteY45" fmla="*/ 3788568 h 4166389"/>
              <a:gd name="connsiteX46" fmla="*/ 1092996 w 5199060"/>
              <a:gd name="connsiteY46" fmla="*/ 3748087 h 4166389"/>
              <a:gd name="connsiteX47" fmla="*/ 1047753 w 5199060"/>
              <a:gd name="connsiteY47" fmla="*/ 3726656 h 4166389"/>
              <a:gd name="connsiteX48" fmla="*/ 931069 w 5199060"/>
              <a:gd name="connsiteY48" fmla="*/ 3736178 h 4166389"/>
              <a:gd name="connsiteX49" fmla="*/ 836614 w 5199060"/>
              <a:gd name="connsiteY49" fmla="*/ 3690935 h 4166389"/>
              <a:gd name="connsiteX50" fmla="*/ 735807 w 5199060"/>
              <a:gd name="connsiteY50" fmla="*/ 3586159 h 4166389"/>
              <a:gd name="connsiteX51" fmla="*/ 681038 w 5199060"/>
              <a:gd name="connsiteY51" fmla="*/ 3493291 h 4166389"/>
              <a:gd name="connsiteX52" fmla="*/ 576263 w 5199060"/>
              <a:gd name="connsiteY52" fmla="*/ 3276598 h 4166389"/>
              <a:gd name="connsiteX53" fmla="*/ 528638 w 5199060"/>
              <a:gd name="connsiteY53" fmla="*/ 3240879 h 4166389"/>
              <a:gd name="connsiteX54" fmla="*/ 421484 w 5199060"/>
              <a:gd name="connsiteY54" fmla="*/ 3107531 h 4166389"/>
              <a:gd name="connsiteX55" fmla="*/ 402434 w 5199060"/>
              <a:gd name="connsiteY55" fmla="*/ 2921793 h 4166389"/>
              <a:gd name="connsiteX56" fmla="*/ 421484 w 5199060"/>
              <a:gd name="connsiteY56" fmla="*/ 2833687 h 4166389"/>
              <a:gd name="connsiteX57" fmla="*/ 414340 w 5199060"/>
              <a:gd name="connsiteY57" fmla="*/ 2755106 h 4166389"/>
              <a:gd name="connsiteX58" fmla="*/ 371478 w 5199060"/>
              <a:gd name="connsiteY58" fmla="*/ 2705100 h 4166389"/>
              <a:gd name="connsiteX59" fmla="*/ 323853 w 5199060"/>
              <a:gd name="connsiteY59" fmla="*/ 2678906 h 4166389"/>
              <a:gd name="connsiteX60" fmla="*/ 271466 w 5199060"/>
              <a:gd name="connsiteY60" fmla="*/ 2671762 h 4166389"/>
              <a:gd name="connsiteX61" fmla="*/ 0 w 5199060"/>
              <a:gd name="connsiteY61" fmla="*/ 1976435 h 4166389"/>
              <a:gd name="connsiteX62" fmla="*/ 924716 w 5199060"/>
              <a:gd name="connsiteY62" fmla="*/ 1836733 h 4166389"/>
              <a:gd name="connsiteX63" fmla="*/ 661990 w 5199060"/>
              <a:gd name="connsiteY63" fmla="*/ 19050 h 4166389"/>
              <a:gd name="connsiteX64" fmla="*/ 914403 w 5199060"/>
              <a:gd name="connsiteY64" fmla="*/ 0 h 4166389"/>
              <a:gd name="connsiteX65" fmla="*/ 997746 w 5199060"/>
              <a:gd name="connsiteY65" fmla="*/ 61912 h 4166389"/>
              <a:gd name="connsiteX66" fmla="*/ 1047753 w 5199060"/>
              <a:gd name="connsiteY66" fmla="*/ 126206 h 4166389"/>
              <a:gd name="connsiteX67" fmla="*/ 1343028 w 5199060"/>
              <a:gd name="connsiteY67" fmla="*/ 269080 h 4166389"/>
              <a:gd name="connsiteX68" fmla="*/ 1407321 w 5199060"/>
              <a:gd name="connsiteY68" fmla="*/ 323849 h 4166389"/>
              <a:gd name="connsiteX69" fmla="*/ 1464471 w 5199060"/>
              <a:gd name="connsiteY69" fmla="*/ 366711 h 4166389"/>
              <a:gd name="connsiteX70" fmla="*/ 1514478 w 5199060"/>
              <a:gd name="connsiteY70" fmla="*/ 340516 h 4166389"/>
              <a:gd name="connsiteX71" fmla="*/ 1690690 w 5199060"/>
              <a:gd name="connsiteY71" fmla="*/ 407190 h 4166389"/>
              <a:gd name="connsiteX72" fmla="*/ 1835946 w 5199060"/>
              <a:gd name="connsiteY72" fmla="*/ 573878 h 4166389"/>
              <a:gd name="connsiteX73" fmla="*/ 1897859 w 5199060"/>
              <a:gd name="connsiteY73" fmla="*/ 564353 h 4166389"/>
              <a:gd name="connsiteX74" fmla="*/ 1988346 w 5199060"/>
              <a:gd name="connsiteY74" fmla="*/ 450053 h 4166389"/>
              <a:gd name="connsiteX75" fmla="*/ 2126458 w 5199060"/>
              <a:gd name="connsiteY75" fmla="*/ 552446 h 4166389"/>
              <a:gd name="connsiteX76" fmla="*/ 2278858 w 5199060"/>
              <a:gd name="connsiteY76" fmla="*/ 521491 h 4166389"/>
              <a:gd name="connsiteX77" fmla="*/ 2405065 w 5199060"/>
              <a:gd name="connsiteY77" fmla="*/ 650079 h 4166389"/>
              <a:gd name="connsiteX78" fmla="*/ 2536029 w 5199060"/>
              <a:gd name="connsiteY78" fmla="*/ 728657 h 4166389"/>
              <a:gd name="connsiteX0" fmla="*/ 2712411 w 5375442"/>
              <a:gd name="connsiteY0" fmla="*/ 728657 h 4166389"/>
              <a:gd name="connsiteX1" fmla="*/ 2881485 w 5375442"/>
              <a:gd name="connsiteY1" fmla="*/ 645316 h 4166389"/>
              <a:gd name="connsiteX2" fmla="*/ 2993403 w 5375442"/>
              <a:gd name="connsiteY2" fmla="*/ 828673 h 4166389"/>
              <a:gd name="connsiteX3" fmla="*/ 3137067 w 5375442"/>
              <a:gd name="connsiteY3" fmla="*/ 918364 h 4166389"/>
              <a:gd name="connsiteX4" fmla="*/ 3162473 w 5375442"/>
              <a:gd name="connsiteY4" fmla="*/ 971547 h 4166389"/>
              <a:gd name="connsiteX5" fmla="*/ 3174378 w 5375442"/>
              <a:gd name="connsiteY5" fmla="*/ 1085848 h 4166389"/>
              <a:gd name="connsiteX6" fmla="*/ 3267247 w 5375442"/>
              <a:gd name="connsiteY6" fmla="*/ 1319210 h 4166389"/>
              <a:gd name="connsiteX7" fmla="*/ 3314872 w 5375442"/>
              <a:gd name="connsiteY7" fmla="*/ 1431129 h 4166389"/>
              <a:gd name="connsiteX8" fmla="*/ 3241053 w 5375442"/>
              <a:gd name="connsiteY8" fmla="*/ 1497804 h 4166389"/>
              <a:gd name="connsiteX9" fmla="*/ 3233111 w 5375442"/>
              <a:gd name="connsiteY9" fmla="*/ 1537490 h 4166389"/>
              <a:gd name="connsiteX10" fmla="*/ 3282323 w 5375442"/>
              <a:gd name="connsiteY10" fmla="*/ 1627184 h 4166389"/>
              <a:gd name="connsiteX11" fmla="*/ 3307728 w 5375442"/>
              <a:gd name="connsiteY11" fmla="*/ 1793079 h 4166389"/>
              <a:gd name="connsiteX12" fmla="*/ 3419642 w 5375442"/>
              <a:gd name="connsiteY12" fmla="*/ 1859750 h 4166389"/>
              <a:gd name="connsiteX13" fmla="*/ 3622053 w 5375442"/>
              <a:gd name="connsiteY13" fmla="*/ 1869279 h 4166389"/>
              <a:gd name="connsiteX14" fmla="*/ 3857797 w 5375442"/>
              <a:gd name="connsiteY14" fmla="*/ 1981198 h 4166389"/>
              <a:gd name="connsiteX15" fmla="*/ 4007817 w 5375442"/>
              <a:gd name="connsiteY15" fmla="*/ 1874041 h 4166389"/>
              <a:gd name="connsiteX16" fmla="*/ 4124497 w 5375442"/>
              <a:gd name="connsiteY16" fmla="*/ 1907379 h 4166389"/>
              <a:gd name="connsiteX17" fmla="*/ 4157835 w 5375442"/>
              <a:gd name="connsiteY17" fmla="*/ 1966910 h 4166389"/>
              <a:gd name="connsiteX18" fmla="*/ 4203078 w 5375442"/>
              <a:gd name="connsiteY18" fmla="*/ 1971673 h 4166389"/>
              <a:gd name="connsiteX19" fmla="*/ 4322141 w 5375442"/>
              <a:gd name="connsiteY19" fmla="*/ 1893091 h 4166389"/>
              <a:gd name="connsiteX20" fmla="*/ 4350716 w 5375442"/>
              <a:gd name="connsiteY20" fmla="*/ 1893091 h 4166389"/>
              <a:gd name="connsiteX21" fmla="*/ 4365792 w 5375442"/>
              <a:gd name="connsiteY21" fmla="*/ 1935951 h 4166389"/>
              <a:gd name="connsiteX22" fmla="*/ 5265116 w 5375442"/>
              <a:gd name="connsiteY22" fmla="*/ 2124073 h 4166389"/>
              <a:gd name="connsiteX23" fmla="*/ 5375442 w 5375442"/>
              <a:gd name="connsiteY23" fmla="*/ 2170108 h 4166389"/>
              <a:gd name="connsiteX24" fmla="*/ 4769017 w 5375442"/>
              <a:gd name="connsiteY24" fmla="*/ 3100383 h 4166389"/>
              <a:gd name="connsiteX25" fmla="*/ 4653135 w 5375442"/>
              <a:gd name="connsiteY25" fmla="*/ 3050379 h 4166389"/>
              <a:gd name="connsiteX26" fmla="*/ 4617416 w 5375442"/>
              <a:gd name="connsiteY26" fmla="*/ 3128960 h 4166389"/>
              <a:gd name="connsiteX27" fmla="*/ 4312616 w 5375442"/>
              <a:gd name="connsiteY27" fmla="*/ 3221829 h 4166389"/>
              <a:gd name="connsiteX28" fmla="*/ 4019722 w 5375442"/>
              <a:gd name="connsiteY28" fmla="*/ 3205160 h 4166389"/>
              <a:gd name="connsiteX29" fmla="*/ 3912566 w 5375442"/>
              <a:gd name="connsiteY29" fmla="*/ 3243260 h 4166389"/>
              <a:gd name="connsiteX30" fmla="*/ 3976860 w 5375442"/>
              <a:gd name="connsiteY30" fmla="*/ 3312316 h 4166389"/>
              <a:gd name="connsiteX31" fmla="*/ 3674441 w 5375442"/>
              <a:gd name="connsiteY31" fmla="*/ 3595685 h 4166389"/>
              <a:gd name="connsiteX32" fmla="*/ 3683966 w 5375442"/>
              <a:gd name="connsiteY32" fmla="*/ 3614735 h 4166389"/>
              <a:gd name="connsiteX33" fmla="*/ 3631578 w 5375442"/>
              <a:gd name="connsiteY33" fmla="*/ 3690935 h 4166389"/>
              <a:gd name="connsiteX34" fmla="*/ 3607766 w 5375442"/>
              <a:gd name="connsiteY34" fmla="*/ 3688554 h 4166389"/>
              <a:gd name="connsiteX35" fmla="*/ 3486319 w 5375442"/>
              <a:gd name="connsiteY35" fmla="*/ 3809997 h 4166389"/>
              <a:gd name="connsiteX36" fmla="*/ 3349000 w 5375442"/>
              <a:gd name="connsiteY36" fmla="*/ 4166389 h 4166389"/>
              <a:gd name="connsiteX37" fmla="*/ 3157707 w 5375442"/>
              <a:gd name="connsiteY37" fmla="*/ 4112416 h 4166389"/>
              <a:gd name="connsiteX38" fmla="*/ 3088653 w 5375442"/>
              <a:gd name="connsiteY38" fmla="*/ 4100512 h 4166389"/>
              <a:gd name="connsiteX39" fmla="*/ 2629072 w 5375442"/>
              <a:gd name="connsiteY39" fmla="*/ 3971925 h 4166389"/>
              <a:gd name="connsiteX40" fmla="*/ 2586210 w 5375442"/>
              <a:gd name="connsiteY40" fmla="*/ 3952875 h 4166389"/>
              <a:gd name="connsiteX41" fmla="*/ 2342526 w 5375442"/>
              <a:gd name="connsiteY41" fmla="*/ 3906835 h 4166389"/>
              <a:gd name="connsiteX42" fmla="*/ 1619420 w 5375442"/>
              <a:gd name="connsiteY42" fmla="*/ 3752848 h 4166389"/>
              <a:gd name="connsiteX43" fmla="*/ 1471783 w 5375442"/>
              <a:gd name="connsiteY43" fmla="*/ 3755228 h 4166389"/>
              <a:gd name="connsiteX44" fmla="*/ 1371770 w 5375442"/>
              <a:gd name="connsiteY44" fmla="*/ 3807617 h 4166389"/>
              <a:gd name="connsiteX45" fmla="*/ 1293191 w 5375442"/>
              <a:gd name="connsiteY45" fmla="*/ 3788568 h 4166389"/>
              <a:gd name="connsiteX46" fmla="*/ 1269378 w 5375442"/>
              <a:gd name="connsiteY46" fmla="*/ 3748087 h 4166389"/>
              <a:gd name="connsiteX47" fmla="*/ 1224135 w 5375442"/>
              <a:gd name="connsiteY47" fmla="*/ 3726656 h 4166389"/>
              <a:gd name="connsiteX48" fmla="*/ 1107451 w 5375442"/>
              <a:gd name="connsiteY48" fmla="*/ 3736178 h 4166389"/>
              <a:gd name="connsiteX49" fmla="*/ 1012996 w 5375442"/>
              <a:gd name="connsiteY49" fmla="*/ 3690935 h 4166389"/>
              <a:gd name="connsiteX50" fmla="*/ 912189 w 5375442"/>
              <a:gd name="connsiteY50" fmla="*/ 3586159 h 4166389"/>
              <a:gd name="connsiteX51" fmla="*/ 857420 w 5375442"/>
              <a:gd name="connsiteY51" fmla="*/ 3493291 h 4166389"/>
              <a:gd name="connsiteX52" fmla="*/ 752645 w 5375442"/>
              <a:gd name="connsiteY52" fmla="*/ 3276598 h 4166389"/>
              <a:gd name="connsiteX53" fmla="*/ 705020 w 5375442"/>
              <a:gd name="connsiteY53" fmla="*/ 3240879 h 4166389"/>
              <a:gd name="connsiteX54" fmla="*/ 597866 w 5375442"/>
              <a:gd name="connsiteY54" fmla="*/ 3107531 h 4166389"/>
              <a:gd name="connsiteX55" fmla="*/ 578816 w 5375442"/>
              <a:gd name="connsiteY55" fmla="*/ 2921793 h 4166389"/>
              <a:gd name="connsiteX56" fmla="*/ 597866 w 5375442"/>
              <a:gd name="connsiteY56" fmla="*/ 2833687 h 4166389"/>
              <a:gd name="connsiteX57" fmla="*/ 590722 w 5375442"/>
              <a:gd name="connsiteY57" fmla="*/ 2755106 h 4166389"/>
              <a:gd name="connsiteX58" fmla="*/ 547860 w 5375442"/>
              <a:gd name="connsiteY58" fmla="*/ 2705100 h 4166389"/>
              <a:gd name="connsiteX59" fmla="*/ 500235 w 5375442"/>
              <a:gd name="connsiteY59" fmla="*/ 2678906 h 4166389"/>
              <a:gd name="connsiteX60" fmla="*/ 447848 w 5375442"/>
              <a:gd name="connsiteY60" fmla="*/ 2671762 h 4166389"/>
              <a:gd name="connsiteX61" fmla="*/ 176382 w 5375442"/>
              <a:gd name="connsiteY61" fmla="*/ 1976435 h 4166389"/>
              <a:gd name="connsiteX62" fmla="*/ 50179 w 5375442"/>
              <a:gd name="connsiteY62" fmla="*/ 1738312 h 4166389"/>
              <a:gd name="connsiteX63" fmla="*/ 1101098 w 5375442"/>
              <a:gd name="connsiteY63" fmla="*/ 1836733 h 4166389"/>
              <a:gd name="connsiteX64" fmla="*/ 838372 w 5375442"/>
              <a:gd name="connsiteY64" fmla="*/ 19050 h 4166389"/>
              <a:gd name="connsiteX65" fmla="*/ 1090785 w 5375442"/>
              <a:gd name="connsiteY65" fmla="*/ 0 h 4166389"/>
              <a:gd name="connsiteX66" fmla="*/ 1174128 w 5375442"/>
              <a:gd name="connsiteY66" fmla="*/ 61912 h 4166389"/>
              <a:gd name="connsiteX67" fmla="*/ 1224135 w 5375442"/>
              <a:gd name="connsiteY67" fmla="*/ 126206 h 4166389"/>
              <a:gd name="connsiteX68" fmla="*/ 1519410 w 5375442"/>
              <a:gd name="connsiteY68" fmla="*/ 269080 h 4166389"/>
              <a:gd name="connsiteX69" fmla="*/ 1583703 w 5375442"/>
              <a:gd name="connsiteY69" fmla="*/ 323849 h 4166389"/>
              <a:gd name="connsiteX70" fmla="*/ 1640853 w 5375442"/>
              <a:gd name="connsiteY70" fmla="*/ 366711 h 4166389"/>
              <a:gd name="connsiteX71" fmla="*/ 1690860 w 5375442"/>
              <a:gd name="connsiteY71" fmla="*/ 340516 h 4166389"/>
              <a:gd name="connsiteX72" fmla="*/ 1867072 w 5375442"/>
              <a:gd name="connsiteY72" fmla="*/ 407190 h 4166389"/>
              <a:gd name="connsiteX73" fmla="*/ 2012328 w 5375442"/>
              <a:gd name="connsiteY73" fmla="*/ 573878 h 4166389"/>
              <a:gd name="connsiteX74" fmla="*/ 2074241 w 5375442"/>
              <a:gd name="connsiteY74" fmla="*/ 564353 h 4166389"/>
              <a:gd name="connsiteX75" fmla="*/ 2164728 w 5375442"/>
              <a:gd name="connsiteY75" fmla="*/ 450053 h 4166389"/>
              <a:gd name="connsiteX76" fmla="*/ 2302840 w 5375442"/>
              <a:gd name="connsiteY76" fmla="*/ 552446 h 4166389"/>
              <a:gd name="connsiteX77" fmla="*/ 2455240 w 5375442"/>
              <a:gd name="connsiteY77" fmla="*/ 521491 h 4166389"/>
              <a:gd name="connsiteX78" fmla="*/ 2581447 w 5375442"/>
              <a:gd name="connsiteY78" fmla="*/ 650079 h 4166389"/>
              <a:gd name="connsiteX79" fmla="*/ 2712411 w 5375442"/>
              <a:gd name="connsiteY79" fmla="*/ 728657 h 4166389"/>
              <a:gd name="connsiteX0" fmla="*/ 2717010 w 5380041"/>
              <a:gd name="connsiteY0" fmla="*/ 728657 h 4166389"/>
              <a:gd name="connsiteX1" fmla="*/ 2886084 w 5380041"/>
              <a:gd name="connsiteY1" fmla="*/ 645316 h 4166389"/>
              <a:gd name="connsiteX2" fmla="*/ 2998002 w 5380041"/>
              <a:gd name="connsiteY2" fmla="*/ 828673 h 4166389"/>
              <a:gd name="connsiteX3" fmla="*/ 3141666 w 5380041"/>
              <a:gd name="connsiteY3" fmla="*/ 918364 h 4166389"/>
              <a:gd name="connsiteX4" fmla="*/ 3167072 w 5380041"/>
              <a:gd name="connsiteY4" fmla="*/ 971547 h 4166389"/>
              <a:gd name="connsiteX5" fmla="*/ 3178977 w 5380041"/>
              <a:gd name="connsiteY5" fmla="*/ 1085848 h 4166389"/>
              <a:gd name="connsiteX6" fmla="*/ 3271846 w 5380041"/>
              <a:gd name="connsiteY6" fmla="*/ 1319210 h 4166389"/>
              <a:gd name="connsiteX7" fmla="*/ 3319471 w 5380041"/>
              <a:gd name="connsiteY7" fmla="*/ 1431129 h 4166389"/>
              <a:gd name="connsiteX8" fmla="*/ 3245652 w 5380041"/>
              <a:gd name="connsiteY8" fmla="*/ 1497804 h 4166389"/>
              <a:gd name="connsiteX9" fmla="*/ 3237710 w 5380041"/>
              <a:gd name="connsiteY9" fmla="*/ 1537490 h 4166389"/>
              <a:gd name="connsiteX10" fmla="*/ 3286922 w 5380041"/>
              <a:gd name="connsiteY10" fmla="*/ 1627184 h 4166389"/>
              <a:gd name="connsiteX11" fmla="*/ 3312327 w 5380041"/>
              <a:gd name="connsiteY11" fmla="*/ 1793079 h 4166389"/>
              <a:gd name="connsiteX12" fmla="*/ 3424241 w 5380041"/>
              <a:gd name="connsiteY12" fmla="*/ 1859750 h 4166389"/>
              <a:gd name="connsiteX13" fmla="*/ 3626652 w 5380041"/>
              <a:gd name="connsiteY13" fmla="*/ 1869279 h 4166389"/>
              <a:gd name="connsiteX14" fmla="*/ 3862396 w 5380041"/>
              <a:gd name="connsiteY14" fmla="*/ 1981198 h 4166389"/>
              <a:gd name="connsiteX15" fmla="*/ 4012416 w 5380041"/>
              <a:gd name="connsiteY15" fmla="*/ 1874041 h 4166389"/>
              <a:gd name="connsiteX16" fmla="*/ 4129096 w 5380041"/>
              <a:gd name="connsiteY16" fmla="*/ 1907379 h 4166389"/>
              <a:gd name="connsiteX17" fmla="*/ 4162434 w 5380041"/>
              <a:gd name="connsiteY17" fmla="*/ 1966910 h 4166389"/>
              <a:gd name="connsiteX18" fmla="*/ 4207677 w 5380041"/>
              <a:gd name="connsiteY18" fmla="*/ 1971673 h 4166389"/>
              <a:gd name="connsiteX19" fmla="*/ 4326740 w 5380041"/>
              <a:gd name="connsiteY19" fmla="*/ 1893091 h 4166389"/>
              <a:gd name="connsiteX20" fmla="*/ 4355315 w 5380041"/>
              <a:gd name="connsiteY20" fmla="*/ 1893091 h 4166389"/>
              <a:gd name="connsiteX21" fmla="*/ 4370391 w 5380041"/>
              <a:gd name="connsiteY21" fmla="*/ 1935951 h 4166389"/>
              <a:gd name="connsiteX22" fmla="*/ 5269715 w 5380041"/>
              <a:gd name="connsiteY22" fmla="*/ 2124073 h 4166389"/>
              <a:gd name="connsiteX23" fmla="*/ 5380041 w 5380041"/>
              <a:gd name="connsiteY23" fmla="*/ 2170108 h 4166389"/>
              <a:gd name="connsiteX24" fmla="*/ 4773616 w 5380041"/>
              <a:gd name="connsiteY24" fmla="*/ 3100383 h 4166389"/>
              <a:gd name="connsiteX25" fmla="*/ 4657734 w 5380041"/>
              <a:gd name="connsiteY25" fmla="*/ 3050379 h 4166389"/>
              <a:gd name="connsiteX26" fmla="*/ 4622015 w 5380041"/>
              <a:gd name="connsiteY26" fmla="*/ 3128960 h 4166389"/>
              <a:gd name="connsiteX27" fmla="*/ 4317215 w 5380041"/>
              <a:gd name="connsiteY27" fmla="*/ 3221829 h 4166389"/>
              <a:gd name="connsiteX28" fmla="*/ 4024321 w 5380041"/>
              <a:gd name="connsiteY28" fmla="*/ 3205160 h 4166389"/>
              <a:gd name="connsiteX29" fmla="*/ 3917165 w 5380041"/>
              <a:gd name="connsiteY29" fmla="*/ 3243260 h 4166389"/>
              <a:gd name="connsiteX30" fmla="*/ 3981459 w 5380041"/>
              <a:gd name="connsiteY30" fmla="*/ 3312316 h 4166389"/>
              <a:gd name="connsiteX31" fmla="*/ 3679040 w 5380041"/>
              <a:gd name="connsiteY31" fmla="*/ 3595685 h 4166389"/>
              <a:gd name="connsiteX32" fmla="*/ 3688565 w 5380041"/>
              <a:gd name="connsiteY32" fmla="*/ 3614735 h 4166389"/>
              <a:gd name="connsiteX33" fmla="*/ 3636177 w 5380041"/>
              <a:gd name="connsiteY33" fmla="*/ 3690935 h 4166389"/>
              <a:gd name="connsiteX34" fmla="*/ 3612365 w 5380041"/>
              <a:gd name="connsiteY34" fmla="*/ 3688554 h 4166389"/>
              <a:gd name="connsiteX35" fmla="*/ 3490918 w 5380041"/>
              <a:gd name="connsiteY35" fmla="*/ 3809997 h 4166389"/>
              <a:gd name="connsiteX36" fmla="*/ 3353599 w 5380041"/>
              <a:gd name="connsiteY36" fmla="*/ 4166389 h 4166389"/>
              <a:gd name="connsiteX37" fmla="*/ 3162306 w 5380041"/>
              <a:gd name="connsiteY37" fmla="*/ 4112416 h 4166389"/>
              <a:gd name="connsiteX38" fmla="*/ 3093252 w 5380041"/>
              <a:gd name="connsiteY38" fmla="*/ 4100512 h 4166389"/>
              <a:gd name="connsiteX39" fmla="*/ 2633671 w 5380041"/>
              <a:gd name="connsiteY39" fmla="*/ 3971925 h 4166389"/>
              <a:gd name="connsiteX40" fmla="*/ 2590809 w 5380041"/>
              <a:gd name="connsiteY40" fmla="*/ 3952875 h 4166389"/>
              <a:gd name="connsiteX41" fmla="*/ 2347125 w 5380041"/>
              <a:gd name="connsiteY41" fmla="*/ 3906835 h 4166389"/>
              <a:gd name="connsiteX42" fmla="*/ 1624019 w 5380041"/>
              <a:gd name="connsiteY42" fmla="*/ 3752848 h 4166389"/>
              <a:gd name="connsiteX43" fmla="*/ 1476382 w 5380041"/>
              <a:gd name="connsiteY43" fmla="*/ 3755228 h 4166389"/>
              <a:gd name="connsiteX44" fmla="*/ 1376369 w 5380041"/>
              <a:gd name="connsiteY44" fmla="*/ 3807617 h 4166389"/>
              <a:gd name="connsiteX45" fmla="*/ 1297790 w 5380041"/>
              <a:gd name="connsiteY45" fmla="*/ 3788568 h 4166389"/>
              <a:gd name="connsiteX46" fmla="*/ 1273977 w 5380041"/>
              <a:gd name="connsiteY46" fmla="*/ 3748087 h 4166389"/>
              <a:gd name="connsiteX47" fmla="*/ 1228734 w 5380041"/>
              <a:gd name="connsiteY47" fmla="*/ 3726656 h 4166389"/>
              <a:gd name="connsiteX48" fmla="*/ 1112050 w 5380041"/>
              <a:gd name="connsiteY48" fmla="*/ 3736178 h 4166389"/>
              <a:gd name="connsiteX49" fmla="*/ 1017595 w 5380041"/>
              <a:gd name="connsiteY49" fmla="*/ 3690935 h 4166389"/>
              <a:gd name="connsiteX50" fmla="*/ 916788 w 5380041"/>
              <a:gd name="connsiteY50" fmla="*/ 3586159 h 4166389"/>
              <a:gd name="connsiteX51" fmla="*/ 862019 w 5380041"/>
              <a:gd name="connsiteY51" fmla="*/ 3493291 h 4166389"/>
              <a:gd name="connsiteX52" fmla="*/ 757244 w 5380041"/>
              <a:gd name="connsiteY52" fmla="*/ 3276598 h 4166389"/>
              <a:gd name="connsiteX53" fmla="*/ 709619 w 5380041"/>
              <a:gd name="connsiteY53" fmla="*/ 3240879 h 4166389"/>
              <a:gd name="connsiteX54" fmla="*/ 602465 w 5380041"/>
              <a:gd name="connsiteY54" fmla="*/ 3107531 h 4166389"/>
              <a:gd name="connsiteX55" fmla="*/ 583415 w 5380041"/>
              <a:gd name="connsiteY55" fmla="*/ 2921793 h 4166389"/>
              <a:gd name="connsiteX56" fmla="*/ 602465 w 5380041"/>
              <a:gd name="connsiteY56" fmla="*/ 2833687 h 4166389"/>
              <a:gd name="connsiteX57" fmla="*/ 595321 w 5380041"/>
              <a:gd name="connsiteY57" fmla="*/ 2755106 h 4166389"/>
              <a:gd name="connsiteX58" fmla="*/ 552459 w 5380041"/>
              <a:gd name="connsiteY58" fmla="*/ 2705100 h 4166389"/>
              <a:gd name="connsiteX59" fmla="*/ 504834 w 5380041"/>
              <a:gd name="connsiteY59" fmla="*/ 2678906 h 4166389"/>
              <a:gd name="connsiteX60" fmla="*/ 452447 w 5380041"/>
              <a:gd name="connsiteY60" fmla="*/ 2671762 h 4166389"/>
              <a:gd name="connsiteX61" fmla="*/ 180981 w 5380041"/>
              <a:gd name="connsiteY61" fmla="*/ 1976435 h 4166389"/>
              <a:gd name="connsiteX62" fmla="*/ 161935 w 5380041"/>
              <a:gd name="connsiteY62" fmla="*/ 1988343 h 4166389"/>
              <a:gd name="connsiteX63" fmla="*/ 54778 w 5380041"/>
              <a:gd name="connsiteY63" fmla="*/ 1738312 h 4166389"/>
              <a:gd name="connsiteX64" fmla="*/ 1105697 w 5380041"/>
              <a:gd name="connsiteY64" fmla="*/ 1836733 h 4166389"/>
              <a:gd name="connsiteX65" fmla="*/ 842971 w 5380041"/>
              <a:gd name="connsiteY65" fmla="*/ 19050 h 4166389"/>
              <a:gd name="connsiteX66" fmla="*/ 1095384 w 5380041"/>
              <a:gd name="connsiteY66" fmla="*/ 0 h 4166389"/>
              <a:gd name="connsiteX67" fmla="*/ 1178727 w 5380041"/>
              <a:gd name="connsiteY67" fmla="*/ 61912 h 4166389"/>
              <a:gd name="connsiteX68" fmla="*/ 1228734 w 5380041"/>
              <a:gd name="connsiteY68" fmla="*/ 126206 h 4166389"/>
              <a:gd name="connsiteX69" fmla="*/ 1524009 w 5380041"/>
              <a:gd name="connsiteY69" fmla="*/ 269080 h 4166389"/>
              <a:gd name="connsiteX70" fmla="*/ 1588302 w 5380041"/>
              <a:gd name="connsiteY70" fmla="*/ 323849 h 4166389"/>
              <a:gd name="connsiteX71" fmla="*/ 1645452 w 5380041"/>
              <a:gd name="connsiteY71" fmla="*/ 366711 h 4166389"/>
              <a:gd name="connsiteX72" fmla="*/ 1695459 w 5380041"/>
              <a:gd name="connsiteY72" fmla="*/ 340516 h 4166389"/>
              <a:gd name="connsiteX73" fmla="*/ 1871671 w 5380041"/>
              <a:gd name="connsiteY73" fmla="*/ 407190 h 4166389"/>
              <a:gd name="connsiteX74" fmla="*/ 2016927 w 5380041"/>
              <a:gd name="connsiteY74" fmla="*/ 573878 h 4166389"/>
              <a:gd name="connsiteX75" fmla="*/ 2078840 w 5380041"/>
              <a:gd name="connsiteY75" fmla="*/ 564353 h 4166389"/>
              <a:gd name="connsiteX76" fmla="*/ 2169327 w 5380041"/>
              <a:gd name="connsiteY76" fmla="*/ 450053 h 4166389"/>
              <a:gd name="connsiteX77" fmla="*/ 2307439 w 5380041"/>
              <a:gd name="connsiteY77" fmla="*/ 552446 h 4166389"/>
              <a:gd name="connsiteX78" fmla="*/ 2459839 w 5380041"/>
              <a:gd name="connsiteY78" fmla="*/ 521491 h 4166389"/>
              <a:gd name="connsiteX79" fmla="*/ 2586046 w 5380041"/>
              <a:gd name="connsiteY79" fmla="*/ 650079 h 4166389"/>
              <a:gd name="connsiteX80" fmla="*/ 2717010 w 5380041"/>
              <a:gd name="connsiteY80" fmla="*/ 728657 h 4166389"/>
              <a:gd name="connsiteX0" fmla="*/ 2720033 w 5383064"/>
              <a:gd name="connsiteY0" fmla="*/ 728657 h 4166389"/>
              <a:gd name="connsiteX1" fmla="*/ 2889107 w 5383064"/>
              <a:gd name="connsiteY1" fmla="*/ 645316 h 4166389"/>
              <a:gd name="connsiteX2" fmla="*/ 3001025 w 5383064"/>
              <a:gd name="connsiteY2" fmla="*/ 828673 h 4166389"/>
              <a:gd name="connsiteX3" fmla="*/ 3144689 w 5383064"/>
              <a:gd name="connsiteY3" fmla="*/ 918364 h 4166389"/>
              <a:gd name="connsiteX4" fmla="*/ 3170095 w 5383064"/>
              <a:gd name="connsiteY4" fmla="*/ 971547 h 4166389"/>
              <a:gd name="connsiteX5" fmla="*/ 3182000 w 5383064"/>
              <a:gd name="connsiteY5" fmla="*/ 1085848 h 4166389"/>
              <a:gd name="connsiteX6" fmla="*/ 3274869 w 5383064"/>
              <a:gd name="connsiteY6" fmla="*/ 1319210 h 4166389"/>
              <a:gd name="connsiteX7" fmla="*/ 3322494 w 5383064"/>
              <a:gd name="connsiteY7" fmla="*/ 1431129 h 4166389"/>
              <a:gd name="connsiteX8" fmla="*/ 3248675 w 5383064"/>
              <a:gd name="connsiteY8" fmla="*/ 1497804 h 4166389"/>
              <a:gd name="connsiteX9" fmla="*/ 3240733 w 5383064"/>
              <a:gd name="connsiteY9" fmla="*/ 1537490 h 4166389"/>
              <a:gd name="connsiteX10" fmla="*/ 3289945 w 5383064"/>
              <a:gd name="connsiteY10" fmla="*/ 1627184 h 4166389"/>
              <a:gd name="connsiteX11" fmla="*/ 3315350 w 5383064"/>
              <a:gd name="connsiteY11" fmla="*/ 1793079 h 4166389"/>
              <a:gd name="connsiteX12" fmla="*/ 3427264 w 5383064"/>
              <a:gd name="connsiteY12" fmla="*/ 1859750 h 4166389"/>
              <a:gd name="connsiteX13" fmla="*/ 3629675 w 5383064"/>
              <a:gd name="connsiteY13" fmla="*/ 1869279 h 4166389"/>
              <a:gd name="connsiteX14" fmla="*/ 3865419 w 5383064"/>
              <a:gd name="connsiteY14" fmla="*/ 1981198 h 4166389"/>
              <a:gd name="connsiteX15" fmla="*/ 4015439 w 5383064"/>
              <a:gd name="connsiteY15" fmla="*/ 1874041 h 4166389"/>
              <a:gd name="connsiteX16" fmla="*/ 4132119 w 5383064"/>
              <a:gd name="connsiteY16" fmla="*/ 1907379 h 4166389"/>
              <a:gd name="connsiteX17" fmla="*/ 4165457 w 5383064"/>
              <a:gd name="connsiteY17" fmla="*/ 1966910 h 4166389"/>
              <a:gd name="connsiteX18" fmla="*/ 4210700 w 5383064"/>
              <a:gd name="connsiteY18" fmla="*/ 1971673 h 4166389"/>
              <a:gd name="connsiteX19" fmla="*/ 4329763 w 5383064"/>
              <a:gd name="connsiteY19" fmla="*/ 1893091 h 4166389"/>
              <a:gd name="connsiteX20" fmla="*/ 4358338 w 5383064"/>
              <a:gd name="connsiteY20" fmla="*/ 1893091 h 4166389"/>
              <a:gd name="connsiteX21" fmla="*/ 4373414 w 5383064"/>
              <a:gd name="connsiteY21" fmla="*/ 1935951 h 4166389"/>
              <a:gd name="connsiteX22" fmla="*/ 5272738 w 5383064"/>
              <a:gd name="connsiteY22" fmla="*/ 2124073 h 4166389"/>
              <a:gd name="connsiteX23" fmla="*/ 5383064 w 5383064"/>
              <a:gd name="connsiteY23" fmla="*/ 2170108 h 4166389"/>
              <a:gd name="connsiteX24" fmla="*/ 4776639 w 5383064"/>
              <a:gd name="connsiteY24" fmla="*/ 3100383 h 4166389"/>
              <a:gd name="connsiteX25" fmla="*/ 4660757 w 5383064"/>
              <a:gd name="connsiteY25" fmla="*/ 3050379 h 4166389"/>
              <a:gd name="connsiteX26" fmla="*/ 4625038 w 5383064"/>
              <a:gd name="connsiteY26" fmla="*/ 3128960 h 4166389"/>
              <a:gd name="connsiteX27" fmla="*/ 4320238 w 5383064"/>
              <a:gd name="connsiteY27" fmla="*/ 3221829 h 4166389"/>
              <a:gd name="connsiteX28" fmla="*/ 4027344 w 5383064"/>
              <a:gd name="connsiteY28" fmla="*/ 3205160 h 4166389"/>
              <a:gd name="connsiteX29" fmla="*/ 3920188 w 5383064"/>
              <a:gd name="connsiteY29" fmla="*/ 3243260 h 4166389"/>
              <a:gd name="connsiteX30" fmla="*/ 3984482 w 5383064"/>
              <a:gd name="connsiteY30" fmla="*/ 3312316 h 4166389"/>
              <a:gd name="connsiteX31" fmla="*/ 3682063 w 5383064"/>
              <a:gd name="connsiteY31" fmla="*/ 3595685 h 4166389"/>
              <a:gd name="connsiteX32" fmla="*/ 3691588 w 5383064"/>
              <a:gd name="connsiteY32" fmla="*/ 3614735 h 4166389"/>
              <a:gd name="connsiteX33" fmla="*/ 3639200 w 5383064"/>
              <a:gd name="connsiteY33" fmla="*/ 3690935 h 4166389"/>
              <a:gd name="connsiteX34" fmla="*/ 3615388 w 5383064"/>
              <a:gd name="connsiteY34" fmla="*/ 3688554 h 4166389"/>
              <a:gd name="connsiteX35" fmla="*/ 3493941 w 5383064"/>
              <a:gd name="connsiteY35" fmla="*/ 3809997 h 4166389"/>
              <a:gd name="connsiteX36" fmla="*/ 3356622 w 5383064"/>
              <a:gd name="connsiteY36" fmla="*/ 4166389 h 4166389"/>
              <a:gd name="connsiteX37" fmla="*/ 3165329 w 5383064"/>
              <a:gd name="connsiteY37" fmla="*/ 4112416 h 4166389"/>
              <a:gd name="connsiteX38" fmla="*/ 3096275 w 5383064"/>
              <a:gd name="connsiteY38" fmla="*/ 4100512 h 4166389"/>
              <a:gd name="connsiteX39" fmla="*/ 2636694 w 5383064"/>
              <a:gd name="connsiteY39" fmla="*/ 3971925 h 4166389"/>
              <a:gd name="connsiteX40" fmla="*/ 2593832 w 5383064"/>
              <a:gd name="connsiteY40" fmla="*/ 3952875 h 4166389"/>
              <a:gd name="connsiteX41" fmla="*/ 2350148 w 5383064"/>
              <a:gd name="connsiteY41" fmla="*/ 3906835 h 4166389"/>
              <a:gd name="connsiteX42" fmla="*/ 1627042 w 5383064"/>
              <a:gd name="connsiteY42" fmla="*/ 3752848 h 4166389"/>
              <a:gd name="connsiteX43" fmla="*/ 1479405 w 5383064"/>
              <a:gd name="connsiteY43" fmla="*/ 3755228 h 4166389"/>
              <a:gd name="connsiteX44" fmla="*/ 1379392 w 5383064"/>
              <a:gd name="connsiteY44" fmla="*/ 3807617 h 4166389"/>
              <a:gd name="connsiteX45" fmla="*/ 1300813 w 5383064"/>
              <a:gd name="connsiteY45" fmla="*/ 3788568 h 4166389"/>
              <a:gd name="connsiteX46" fmla="*/ 1277000 w 5383064"/>
              <a:gd name="connsiteY46" fmla="*/ 3748087 h 4166389"/>
              <a:gd name="connsiteX47" fmla="*/ 1231757 w 5383064"/>
              <a:gd name="connsiteY47" fmla="*/ 3726656 h 4166389"/>
              <a:gd name="connsiteX48" fmla="*/ 1115073 w 5383064"/>
              <a:gd name="connsiteY48" fmla="*/ 3736178 h 4166389"/>
              <a:gd name="connsiteX49" fmla="*/ 1020618 w 5383064"/>
              <a:gd name="connsiteY49" fmla="*/ 3690935 h 4166389"/>
              <a:gd name="connsiteX50" fmla="*/ 919811 w 5383064"/>
              <a:gd name="connsiteY50" fmla="*/ 3586159 h 4166389"/>
              <a:gd name="connsiteX51" fmla="*/ 865042 w 5383064"/>
              <a:gd name="connsiteY51" fmla="*/ 3493291 h 4166389"/>
              <a:gd name="connsiteX52" fmla="*/ 760267 w 5383064"/>
              <a:gd name="connsiteY52" fmla="*/ 3276598 h 4166389"/>
              <a:gd name="connsiteX53" fmla="*/ 712642 w 5383064"/>
              <a:gd name="connsiteY53" fmla="*/ 3240879 h 4166389"/>
              <a:gd name="connsiteX54" fmla="*/ 605488 w 5383064"/>
              <a:gd name="connsiteY54" fmla="*/ 3107531 h 4166389"/>
              <a:gd name="connsiteX55" fmla="*/ 586438 w 5383064"/>
              <a:gd name="connsiteY55" fmla="*/ 2921793 h 4166389"/>
              <a:gd name="connsiteX56" fmla="*/ 605488 w 5383064"/>
              <a:gd name="connsiteY56" fmla="*/ 2833687 h 4166389"/>
              <a:gd name="connsiteX57" fmla="*/ 598344 w 5383064"/>
              <a:gd name="connsiteY57" fmla="*/ 2755106 h 4166389"/>
              <a:gd name="connsiteX58" fmla="*/ 555482 w 5383064"/>
              <a:gd name="connsiteY58" fmla="*/ 2705100 h 4166389"/>
              <a:gd name="connsiteX59" fmla="*/ 507857 w 5383064"/>
              <a:gd name="connsiteY59" fmla="*/ 2678906 h 4166389"/>
              <a:gd name="connsiteX60" fmla="*/ 455470 w 5383064"/>
              <a:gd name="connsiteY60" fmla="*/ 2671762 h 4166389"/>
              <a:gd name="connsiteX61" fmla="*/ 184004 w 5383064"/>
              <a:gd name="connsiteY61" fmla="*/ 1976435 h 4166389"/>
              <a:gd name="connsiteX62" fmla="*/ 164958 w 5383064"/>
              <a:gd name="connsiteY62" fmla="*/ 1988343 h 4166389"/>
              <a:gd name="connsiteX63" fmla="*/ 57801 w 5383064"/>
              <a:gd name="connsiteY63" fmla="*/ 1738312 h 4166389"/>
              <a:gd name="connsiteX64" fmla="*/ 1108720 w 5383064"/>
              <a:gd name="connsiteY64" fmla="*/ 1836733 h 4166389"/>
              <a:gd name="connsiteX65" fmla="*/ 845994 w 5383064"/>
              <a:gd name="connsiteY65" fmla="*/ 19050 h 4166389"/>
              <a:gd name="connsiteX66" fmla="*/ 1098407 w 5383064"/>
              <a:gd name="connsiteY66" fmla="*/ 0 h 4166389"/>
              <a:gd name="connsiteX67" fmla="*/ 1181750 w 5383064"/>
              <a:gd name="connsiteY67" fmla="*/ 61912 h 4166389"/>
              <a:gd name="connsiteX68" fmla="*/ 1231757 w 5383064"/>
              <a:gd name="connsiteY68" fmla="*/ 126206 h 4166389"/>
              <a:gd name="connsiteX69" fmla="*/ 1527032 w 5383064"/>
              <a:gd name="connsiteY69" fmla="*/ 269080 h 4166389"/>
              <a:gd name="connsiteX70" fmla="*/ 1591325 w 5383064"/>
              <a:gd name="connsiteY70" fmla="*/ 323849 h 4166389"/>
              <a:gd name="connsiteX71" fmla="*/ 1648475 w 5383064"/>
              <a:gd name="connsiteY71" fmla="*/ 366711 h 4166389"/>
              <a:gd name="connsiteX72" fmla="*/ 1698482 w 5383064"/>
              <a:gd name="connsiteY72" fmla="*/ 340516 h 4166389"/>
              <a:gd name="connsiteX73" fmla="*/ 1874694 w 5383064"/>
              <a:gd name="connsiteY73" fmla="*/ 407190 h 4166389"/>
              <a:gd name="connsiteX74" fmla="*/ 2019950 w 5383064"/>
              <a:gd name="connsiteY74" fmla="*/ 573878 h 4166389"/>
              <a:gd name="connsiteX75" fmla="*/ 2081863 w 5383064"/>
              <a:gd name="connsiteY75" fmla="*/ 564353 h 4166389"/>
              <a:gd name="connsiteX76" fmla="*/ 2172350 w 5383064"/>
              <a:gd name="connsiteY76" fmla="*/ 450053 h 4166389"/>
              <a:gd name="connsiteX77" fmla="*/ 2310462 w 5383064"/>
              <a:gd name="connsiteY77" fmla="*/ 552446 h 4166389"/>
              <a:gd name="connsiteX78" fmla="*/ 2462862 w 5383064"/>
              <a:gd name="connsiteY78" fmla="*/ 521491 h 4166389"/>
              <a:gd name="connsiteX79" fmla="*/ 2589069 w 5383064"/>
              <a:gd name="connsiteY79" fmla="*/ 650079 h 4166389"/>
              <a:gd name="connsiteX80" fmla="*/ 2720033 w 5383064"/>
              <a:gd name="connsiteY80" fmla="*/ 728657 h 4166389"/>
              <a:gd name="connsiteX0" fmla="*/ 2720033 w 5383064"/>
              <a:gd name="connsiteY0" fmla="*/ 728657 h 4166389"/>
              <a:gd name="connsiteX1" fmla="*/ 2889107 w 5383064"/>
              <a:gd name="connsiteY1" fmla="*/ 645316 h 4166389"/>
              <a:gd name="connsiteX2" fmla="*/ 3001025 w 5383064"/>
              <a:gd name="connsiteY2" fmla="*/ 828673 h 4166389"/>
              <a:gd name="connsiteX3" fmla="*/ 3144689 w 5383064"/>
              <a:gd name="connsiteY3" fmla="*/ 918364 h 4166389"/>
              <a:gd name="connsiteX4" fmla="*/ 3170095 w 5383064"/>
              <a:gd name="connsiteY4" fmla="*/ 971547 h 4166389"/>
              <a:gd name="connsiteX5" fmla="*/ 3182000 w 5383064"/>
              <a:gd name="connsiteY5" fmla="*/ 1085848 h 4166389"/>
              <a:gd name="connsiteX6" fmla="*/ 3274869 w 5383064"/>
              <a:gd name="connsiteY6" fmla="*/ 1319210 h 4166389"/>
              <a:gd name="connsiteX7" fmla="*/ 3322494 w 5383064"/>
              <a:gd name="connsiteY7" fmla="*/ 1431129 h 4166389"/>
              <a:gd name="connsiteX8" fmla="*/ 3248675 w 5383064"/>
              <a:gd name="connsiteY8" fmla="*/ 1497804 h 4166389"/>
              <a:gd name="connsiteX9" fmla="*/ 3240733 w 5383064"/>
              <a:gd name="connsiteY9" fmla="*/ 1537490 h 4166389"/>
              <a:gd name="connsiteX10" fmla="*/ 3289945 w 5383064"/>
              <a:gd name="connsiteY10" fmla="*/ 1627184 h 4166389"/>
              <a:gd name="connsiteX11" fmla="*/ 3315350 w 5383064"/>
              <a:gd name="connsiteY11" fmla="*/ 1793079 h 4166389"/>
              <a:gd name="connsiteX12" fmla="*/ 3427264 w 5383064"/>
              <a:gd name="connsiteY12" fmla="*/ 1859750 h 4166389"/>
              <a:gd name="connsiteX13" fmla="*/ 3629675 w 5383064"/>
              <a:gd name="connsiteY13" fmla="*/ 1869279 h 4166389"/>
              <a:gd name="connsiteX14" fmla="*/ 3865419 w 5383064"/>
              <a:gd name="connsiteY14" fmla="*/ 1981198 h 4166389"/>
              <a:gd name="connsiteX15" fmla="*/ 4015439 w 5383064"/>
              <a:gd name="connsiteY15" fmla="*/ 1874041 h 4166389"/>
              <a:gd name="connsiteX16" fmla="*/ 4132119 w 5383064"/>
              <a:gd name="connsiteY16" fmla="*/ 1907379 h 4166389"/>
              <a:gd name="connsiteX17" fmla="*/ 4165457 w 5383064"/>
              <a:gd name="connsiteY17" fmla="*/ 1966910 h 4166389"/>
              <a:gd name="connsiteX18" fmla="*/ 4210700 w 5383064"/>
              <a:gd name="connsiteY18" fmla="*/ 1971673 h 4166389"/>
              <a:gd name="connsiteX19" fmla="*/ 4329763 w 5383064"/>
              <a:gd name="connsiteY19" fmla="*/ 1893091 h 4166389"/>
              <a:gd name="connsiteX20" fmla="*/ 4358338 w 5383064"/>
              <a:gd name="connsiteY20" fmla="*/ 1893091 h 4166389"/>
              <a:gd name="connsiteX21" fmla="*/ 4373414 w 5383064"/>
              <a:gd name="connsiteY21" fmla="*/ 1935951 h 4166389"/>
              <a:gd name="connsiteX22" fmla="*/ 5272738 w 5383064"/>
              <a:gd name="connsiteY22" fmla="*/ 2124073 h 4166389"/>
              <a:gd name="connsiteX23" fmla="*/ 5383064 w 5383064"/>
              <a:gd name="connsiteY23" fmla="*/ 2170108 h 4166389"/>
              <a:gd name="connsiteX24" fmla="*/ 4776639 w 5383064"/>
              <a:gd name="connsiteY24" fmla="*/ 3100383 h 4166389"/>
              <a:gd name="connsiteX25" fmla="*/ 4660757 w 5383064"/>
              <a:gd name="connsiteY25" fmla="*/ 3050379 h 4166389"/>
              <a:gd name="connsiteX26" fmla="*/ 4625038 w 5383064"/>
              <a:gd name="connsiteY26" fmla="*/ 3128960 h 4166389"/>
              <a:gd name="connsiteX27" fmla="*/ 4320238 w 5383064"/>
              <a:gd name="connsiteY27" fmla="*/ 3221829 h 4166389"/>
              <a:gd name="connsiteX28" fmla="*/ 4027344 w 5383064"/>
              <a:gd name="connsiteY28" fmla="*/ 3205160 h 4166389"/>
              <a:gd name="connsiteX29" fmla="*/ 3920188 w 5383064"/>
              <a:gd name="connsiteY29" fmla="*/ 3243260 h 4166389"/>
              <a:gd name="connsiteX30" fmla="*/ 3984482 w 5383064"/>
              <a:gd name="connsiteY30" fmla="*/ 3312316 h 4166389"/>
              <a:gd name="connsiteX31" fmla="*/ 3682063 w 5383064"/>
              <a:gd name="connsiteY31" fmla="*/ 3595685 h 4166389"/>
              <a:gd name="connsiteX32" fmla="*/ 3691588 w 5383064"/>
              <a:gd name="connsiteY32" fmla="*/ 3614735 h 4166389"/>
              <a:gd name="connsiteX33" fmla="*/ 3639200 w 5383064"/>
              <a:gd name="connsiteY33" fmla="*/ 3690935 h 4166389"/>
              <a:gd name="connsiteX34" fmla="*/ 3615388 w 5383064"/>
              <a:gd name="connsiteY34" fmla="*/ 3688554 h 4166389"/>
              <a:gd name="connsiteX35" fmla="*/ 3493941 w 5383064"/>
              <a:gd name="connsiteY35" fmla="*/ 3809997 h 4166389"/>
              <a:gd name="connsiteX36" fmla="*/ 3356622 w 5383064"/>
              <a:gd name="connsiteY36" fmla="*/ 4166389 h 4166389"/>
              <a:gd name="connsiteX37" fmla="*/ 3165329 w 5383064"/>
              <a:gd name="connsiteY37" fmla="*/ 4112416 h 4166389"/>
              <a:gd name="connsiteX38" fmla="*/ 3096275 w 5383064"/>
              <a:gd name="connsiteY38" fmla="*/ 4100512 h 4166389"/>
              <a:gd name="connsiteX39" fmla="*/ 2636694 w 5383064"/>
              <a:gd name="connsiteY39" fmla="*/ 3971925 h 4166389"/>
              <a:gd name="connsiteX40" fmla="*/ 2593832 w 5383064"/>
              <a:gd name="connsiteY40" fmla="*/ 3952875 h 4166389"/>
              <a:gd name="connsiteX41" fmla="*/ 2350148 w 5383064"/>
              <a:gd name="connsiteY41" fmla="*/ 3906835 h 4166389"/>
              <a:gd name="connsiteX42" fmla="*/ 1627042 w 5383064"/>
              <a:gd name="connsiteY42" fmla="*/ 3752848 h 4166389"/>
              <a:gd name="connsiteX43" fmla="*/ 1479405 w 5383064"/>
              <a:gd name="connsiteY43" fmla="*/ 3755228 h 4166389"/>
              <a:gd name="connsiteX44" fmla="*/ 1379392 w 5383064"/>
              <a:gd name="connsiteY44" fmla="*/ 3807617 h 4166389"/>
              <a:gd name="connsiteX45" fmla="*/ 1300813 w 5383064"/>
              <a:gd name="connsiteY45" fmla="*/ 3788568 h 4166389"/>
              <a:gd name="connsiteX46" fmla="*/ 1277000 w 5383064"/>
              <a:gd name="connsiteY46" fmla="*/ 3748087 h 4166389"/>
              <a:gd name="connsiteX47" fmla="*/ 1231757 w 5383064"/>
              <a:gd name="connsiteY47" fmla="*/ 3726656 h 4166389"/>
              <a:gd name="connsiteX48" fmla="*/ 1115073 w 5383064"/>
              <a:gd name="connsiteY48" fmla="*/ 3736178 h 4166389"/>
              <a:gd name="connsiteX49" fmla="*/ 1020618 w 5383064"/>
              <a:gd name="connsiteY49" fmla="*/ 3690935 h 4166389"/>
              <a:gd name="connsiteX50" fmla="*/ 919811 w 5383064"/>
              <a:gd name="connsiteY50" fmla="*/ 3586159 h 4166389"/>
              <a:gd name="connsiteX51" fmla="*/ 865042 w 5383064"/>
              <a:gd name="connsiteY51" fmla="*/ 3493291 h 4166389"/>
              <a:gd name="connsiteX52" fmla="*/ 760267 w 5383064"/>
              <a:gd name="connsiteY52" fmla="*/ 3276598 h 4166389"/>
              <a:gd name="connsiteX53" fmla="*/ 712642 w 5383064"/>
              <a:gd name="connsiteY53" fmla="*/ 3240879 h 4166389"/>
              <a:gd name="connsiteX54" fmla="*/ 605488 w 5383064"/>
              <a:gd name="connsiteY54" fmla="*/ 3107531 h 4166389"/>
              <a:gd name="connsiteX55" fmla="*/ 586438 w 5383064"/>
              <a:gd name="connsiteY55" fmla="*/ 2921793 h 4166389"/>
              <a:gd name="connsiteX56" fmla="*/ 605488 w 5383064"/>
              <a:gd name="connsiteY56" fmla="*/ 2833687 h 4166389"/>
              <a:gd name="connsiteX57" fmla="*/ 598344 w 5383064"/>
              <a:gd name="connsiteY57" fmla="*/ 2755106 h 4166389"/>
              <a:gd name="connsiteX58" fmla="*/ 555482 w 5383064"/>
              <a:gd name="connsiteY58" fmla="*/ 2705100 h 4166389"/>
              <a:gd name="connsiteX59" fmla="*/ 507857 w 5383064"/>
              <a:gd name="connsiteY59" fmla="*/ 2678906 h 4166389"/>
              <a:gd name="connsiteX60" fmla="*/ 455470 w 5383064"/>
              <a:gd name="connsiteY60" fmla="*/ 2671762 h 4166389"/>
              <a:gd name="connsiteX61" fmla="*/ 184004 w 5383064"/>
              <a:gd name="connsiteY61" fmla="*/ 1976435 h 4166389"/>
              <a:gd name="connsiteX62" fmla="*/ 164958 w 5383064"/>
              <a:gd name="connsiteY62" fmla="*/ 1988343 h 4166389"/>
              <a:gd name="connsiteX63" fmla="*/ 57801 w 5383064"/>
              <a:gd name="connsiteY63" fmla="*/ 1738312 h 4166389"/>
              <a:gd name="connsiteX64" fmla="*/ 1108720 w 5383064"/>
              <a:gd name="connsiteY64" fmla="*/ 1836733 h 4166389"/>
              <a:gd name="connsiteX65" fmla="*/ 845994 w 5383064"/>
              <a:gd name="connsiteY65" fmla="*/ 19050 h 4166389"/>
              <a:gd name="connsiteX66" fmla="*/ 1098407 w 5383064"/>
              <a:gd name="connsiteY66" fmla="*/ 0 h 4166389"/>
              <a:gd name="connsiteX67" fmla="*/ 1181750 w 5383064"/>
              <a:gd name="connsiteY67" fmla="*/ 61912 h 4166389"/>
              <a:gd name="connsiteX68" fmla="*/ 1231757 w 5383064"/>
              <a:gd name="connsiteY68" fmla="*/ 126206 h 4166389"/>
              <a:gd name="connsiteX69" fmla="*/ 1527032 w 5383064"/>
              <a:gd name="connsiteY69" fmla="*/ 269080 h 4166389"/>
              <a:gd name="connsiteX70" fmla="*/ 1591325 w 5383064"/>
              <a:gd name="connsiteY70" fmla="*/ 323849 h 4166389"/>
              <a:gd name="connsiteX71" fmla="*/ 1648475 w 5383064"/>
              <a:gd name="connsiteY71" fmla="*/ 366711 h 4166389"/>
              <a:gd name="connsiteX72" fmla="*/ 1698482 w 5383064"/>
              <a:gd name="connsiteY72" fmla="*/ 340516 h 4166389"/>
              <a:gd name="connsiteX73" fmla="*/ 1874694 w 5383064"/>
              <a:gd name="connsiteY73" fmla="*/ 407190 h 4166389"/>
              <a:gd name="connsiteX74" fmla="*/ 2019950 w 5383064"/>
              <a:gd name="connsiteY74" fmla="*/ 573878 h 4166389"/>
              <a:gd name="connsiteX75" fmla="*/ 2081863 w 5383064"/>
              <a:gd name="connsiteY75" fmla="*/ 564353 h 4166389"/>
              <a:gd name="connsiteX76" fmla="*/ 2172350 w 5383064"/>
              <a:gd name="connsiteY76" fmla="*/ 450053 h 4166389"/>
              <a:gd name="connsiteX77" fmla="*/ 2310462 w 5383064"/>
              <a:gd name="connsiteY77" fmla="*/ 552446 h 4166389"/>
              <a:gd name="connsiteX78" fmla="*/ 2462862 w 5383064"/>
              <a:gd name="connsiteY78" fmla="*/ 521491 h 4166389"/>
              <a:gd name="connsiteX79" fmla="*/ 2589069 w 5383064"/>
              <a:gd name="connsiteY79" fmla="*/ 650079 h 4166389"/>
              <a:gd name="connsiteX80" fmla="*/ 2720033 w 5383064"/>
              <a:gd name="connsiteY80" fmla="*/ 728657 h 4166389"/>
              <a:gd name="connsiteX0" fmla="*/ 2720033 w 5383064"/>
              <a:gd name="connsiteY0" fmla="*/ 728657 h 4166389"/>
              <a:gd name="connsiteX1" fmla="*/ 2889107 w 5383064"/>
              <a:gd name="connsiteY1" fmla="*/ 645316 h 4166389"/>
              <a:gd name="connsiteX2" fmla="*/ 3001025 w 5383064"/>
              <a:gd name="connsiteY2" fmla="*/ 828673 h 4166389"/>
              <a:gd name="connsiteX3" fmla="*/ 3144689 w 5383064"/>
              <a:gd name="connsiteY3" fmla="*/ 918364 h 4166389"/>
              <a:gd name="connsiteX4" fmla="*/ 3170095 w 5383064"/>
              <a:gd name="connsiteY4" fmla="*/ 971547 h 4166389"/>
              <a:gd name="connsiteX5" fmla="*/ 3182000 w 5383064"/>
              <a:gd name="connsiteY5" fmla="*/ 1085848 h 4166389"/>
              <a:gd name="connsiteX6" fmla="*/ 3274869 w 5383064"/>
              <a:gd name="connsiteY6" fmla="*/ 1319210 h 4166389"/>
              <a:gd name="connsiteX7" fmla="*/ 3322494 w 5383064"/>
              <a:gd name="connsiteY7" fmla="*/ 1431129 h 4166389"/>
              <a:gd name="connsiteX8" fmla="*/ 3248675 w 5383064"/>
              <a:gd name="connsiteY8" fmla="*/ 1497804 h 4166389"/>
              <a:gd name="connsiteX9" fmla="*/ 3240733 w 5383064"/>
              <a:gd name="connsiteY9" fmla="*/ 1537490 h 4166389"/>
              <a:gd name="connsiteX10" fmla="*/ 3289945 w 5383064"/>
              <a:gd name="connsiteY10" fmla="*/ 1627184 h 4166389"/>
              <a:gd name="connsiteX11" fmla="*/ 3315350 w 5383064"/>
              <a:gd name="connsiteY11" fmla="*/ 1793079 h 4166389"/>
              <a:gd name="connsiteX12" fmla="*/ 3427264 w 5383064"/>
              <a:gd name="connsiteY12" fmla="*/ 1859750 h 4166389"/>
              <a:gd name="connsiteX13" fmla="*/ 3629675 w 5383064"/>
              <a:gd name="connsiteY13" fmla="*/ 1869279 h 4166389"/>
              <a:gd name="connsiteX14" fmla="*/ 3865419 w 5383064"/>
              <a:gd name="connsiteY14" fmla="*/ 1981198 h 4166389"/>
              <a:gd name="connsiteX15" fmla="*/ 4015439 w 5383064"/>
              <a:gd name="connsiteY15" fmla="*/ 1874041 h 4166389"/>
              <a:gd name="connsiteX16" fmla="*/ 4132119 w 5383064"/>
              <a:gd name="connsiteY16" fmla="*/ 1907379 h 4166389"/>
              <a:gd name="connsiteX17" fmla="*/ 4165457 w 5383064"/>
              <a:gd name="connsiteY17" fmla="*/ 1966910 h 4166389"/>
              <a:gd name="connsiteX18" fmla="*/ 4210700 w 5383064"/>
              <a:gd name="connsiteY18" fmla="*/ 1971673 h 4166389"/>
              <a:gd name="connsiteX19" fmla="*/ 4329763 w 5383064"/>
              <a:gd name="connsiteY19" fmla="*/ 1893091 h 4166389"/>
              <a:gd name="connsiteX20" fmla="*/ 4358338 w 5383064"/>
              <a:gd name="connsiteY20" fmla="*/ 1893091 h 4166389"/>
              <a:gd name="connsiteX21" fmla="*/ 4373414 w 5383064"/>
              <a:gd name="connsiteY21" fmla="*/ 1935951 h 4166389"/>
              <a:gd name="connsiteX22" fmla="*/ 5272738 w 5383064"/>
              <a:gd name="connsiteY22" fmla="*/ 2124073 h 4166389"/>
              <a:gd name="connsiteX23" fmla="*/ 5383064 w 5383064"/>
              <a:gd name="connsiteY23" fmla="*/ 2170108 h 4166389"/>
              <a:gd name="connsiteX24" fmla="*/ 4776639 w 5383064"/>
              <a:gd name="connsiteY24" fmla="*/ 3100383 h 4166389"/>
              <a:gd name="connsiteX25" fmla="*/ 4660757 w 5383064"/>
              <a:gd name="connsiteY25" fmla="*/ 3050379 h 4166389"/>
              <a:gd name="connsiteX26" fmla="*/ 4625038 w 5383064"/>
              <a:gd name="connsiteY26" fmla="*/ 3128960 h 4166389"/>
              <a:gd name="connsiteX27" fmla="*/ 4320238 w 5383064"/>
              <a:gd name="connsiteY27" fmla="*/ 3221829 h 4166389"/>
              <a:gd name="connsiteX28" fmla="*/ 4027344 w 5383064"/>
              <a:gd name="connsiteY28" fmla="*/ 3205160 h 4166389"/>
              <a:gd name="connsiteX29" fmla="*/ 3920188 w 5383064"/>
              <a:gd name="connsiteY29" fmla="*/ 3243260 h 4166389"/>
              <a:gd name="connsiteX30" fmla="*/ 3984482 w 5383064"/>
              <a:gd name="connsiteY30" fmla="*/ 3312316 h 4166389"/>
              <a:gd name="connsiteX31" fmla="*/ 3682063 w 5383064"/>
              <a:gd name="connsiteY31" fmla="*/ 3595685 h 4166389"/>
              <a:gd name="connsiteX32" fmla="*/ 3691588 w 5383064"/>
              <a:gd name="connsiteY32" fmla="*/ 3614735 h 4166389"/>
              <a:gd name="connsiteX33" fmla="*/ 3639200 w 5383064"/>
              <a:gd name="connsiteY33" fmla="*/ 3690935 h 4166389"/>
              <a:gd name="connsiteX34" fmla="*/ 3615388 w 5383064"/>
              <a:gd name="connsiteY34" fmla="*/ 3688554 h 4166389"/>
              <a:gd name="connsiteX35" fmla="*/ 3493941 w 5383064"/>
              <a:gd name="connsiteY35" fmla="*/ 3809997 h 4166389"/>
              <a:gd name="connsiteX36" fmla="*/ 3356622 w 5383064"/>
              <a:gd name="connsiteY36" fmla="*/ 4166389 h 4166389"/>
              <a:gd name="connsiteX37" fmla="*/ 3165329 w 5383064"/>
              <a:gd name="connsiteY37" fmla="*/ 4112416 h 4166389"/>
              <a:gd name="connsiteX38" fmla="*/ 3096275 w 5383064"/>
              <a:gd name="connsiteY38" fmla="*/ 4100512 h 4166389"/>
              <a:gd name="connsiteX39" fmla="*/ 2636694 w 5383064"/>
              <a:gd name="connsiteY39" fmla="*/ 3971925 h 4166389"/>
              <a:gd name="connsiteX40" fmla="*/ 2593832 w 5383064"/>
              <a:gd name="connsiteY40" fmla="*/ 3952875 h 4166389"/>
              <a:gd name="connsiteX41" fmla="*/ 2350148 w 5383064"/>
              <a:gd name="connsiteY41" fmla="*/ 3906835 h 4166389"/>
              <a:gd name="connsiteX42" fmla="*/ 1627042 w 5383064"/>
              <a:gd name="connsiteY42" fmla="*/ 3752848 h 4166389"/>
              <a:gd name="connsiteX43" fmla="*/ 1479405 w 5383064"/>
              <a:gd name="connsiteY43" fmla="*/ 3755228 h 4166389"/>
              <a:gd name="connsiteX44" fmla="*/ 1379392 w 5383064"/>
              <a:gd name="connsiteY44" fmla="*/ 3807617 h 4166389"/>
              <a:gd name="connsiteX45" fmla="*/ 1300813 w 5383064"/>
              <a:gd name="connsiteY45" fmla="*/ 3788568 h 4166389"/>
              <a:gd name="connsiteX46" fmla="*/ 1277000 w 5383064"/>
              <a:gd name="connsiteY46" fmla="*/ 3748087 h 4166389"/>
              <a:gd name="connsiteX47" fmla="*/ 1231757 w 5383064"/>
              <a:gd name="connsiteY47" fmla="*/ 3726656 h 4166389"/>
              <a:gd name="connsiteX48" fmla="*/ 1115073 w 5383064"/>
              <a:gd name="connsiteY48" fmla="*/ 3736178 h 4166389"/>
              <a:gd name="connsiteX49" fmla="*/ 1020618 w 5383064"/>
              <a:gd name="connsiteY49" fmla="*/ 3690935 h 4166389"/>
              <a:gd name="connsiteX50" fmla="*/ 919811 w 5383064"/>
              <a:gd name="connsiteY50" fmla="*/ 3586159 h 4166389"/>
              <a:gd name="connsiteX51" fmla="*/ 865042 w 5383064"/>
              <a:gd name="connsiteY51" fmla="*/ 3493291 h 4166389"/>
              <a:gd name="connsiteX52" fmla="*/ 760267 w 5383064"/>
              <a:gd name="connsiteY52" fmla="*/ 3276598 h 4166389"/>
              <a:gd name="connsiteX53" fmla="*/ 712642 w 5383064"/>
              <a:gd name="connsiteY53" fmla="*/ 3240879 h 4166389"/>
              <a:gd name="connsiteX54" fmla="*/ 605488 w 5383064"/>
              <a:gd name="connsiteY54" fmla="*/ 3107531 h 4166389"/>
              <a:gd name="connsiteX55" fmla="*/ 586438 w 5383064"/>
              <a:gd name="connsiteY55" fmla="*/ 2921793 h 4166389"/>
              <a:gd name="connsiteX56" fmla="*/ 605488 w 5383064"/>
              <a:gd name="connsiteY56" fmla="*/ 2833687 h 4166389"/>
              <a:gd name="connsiteX57" fmla="*/ 598344 w 5383064"/>
              <a:gd name="connsiteY57" fmla="*/ 2755106 h 4166389"/>
              <a:gd name="connsiteX58" fmla="*/ 555482 w 5383064"/>
              <a:gd name="connsiteY58" fmla="*/ 2705100 h 4166389"/>
              <a:gd name="connsiteX59" fmla="*/ 507857 w 5383064"/>
              <a:gd name="connsiteY59" fmla="*/ 2678906 h 4166389"/>
              <a:gd name="connsiteX60" fmla="*/ 455470 w 5383064"/>
              <a:gd name="connsiteY60" fmla="*/ 2671762 h 4166389"/>
              <a:gd name="connsiteX61" fmla="*/ 184004 w 5383064"/>
              <a:gd name="connsiteY61" fmla="*/ 1976435 h 4166389"/>
              <a:gd name="connsiteX62" fmla="*/ 164958 w 5383064"/>
              <a:gd name="connsiteY62" fmla="*/ 1988343 h 4166389"/>
              <a:gd name="connsiteX63" fmla="*/ 57801 w 5383064"/>
              <a:gd name="connsiteY63" fmla="*/ 1738312 h 4166389"/>
              <a:gd name="connsiteX64" fmla="*/ 1108720 w 5383064"/>
              <a:gd name="connsiteY64" fmla="*/ 1836733 h 4166389"/>
              <a:gd name="connsiteX65" fmla="*/ 845994 w 5383064"/>
              <a:gd name="connsiteY65" fmla="*/ 19050 h 4166389"/>
              <a:gd name="connsiteX66" fmla="*/ 1098407 w 5383064"/>
              <a:gd name="connsiteY66" fmla="*/ 0 h 4166389"/>
              <a:gd name="connsiteX67" fmla="*/ 1181750 w 5383064"/>
              <a:gd name="connsiteY67" fmla="*/ 61912 h 4166389"/>
              <a:gd name="connsiteX68" fmla="*/ 1231757 w 5383064"/>
              <a:gd name="connsiteY68" fmla="*/ 126206 h 4166389"/>
              <a:gd name="connsiteX69" fmla="*/ 1527032 w 5383064"/>
              <a:gd name="connsiteY69" fmla="*/ 269080 h 4166389"/>
              <a:gd name="connsiteX70" fmla="*/ 1591325 w 5383064"/>
              <a:gd name="connsiteY70" fmla="*/ 323849 h 4166389"/>
              <a:gd name="connsiteX71" fmla="*/ 1648475 w 5383064"/>
              <a:gd name="connsiteY71" fmla="*/ 366711 h 4166389"/>
              <a:gd name="connsiteX72" fmla="*/ 1698482 w 5383064"/>
              <a:gd name="connsiteY72" fmla="*/ 340516 h 4166389"/>
              <a:gd name="connsiteX73" fmla="*/ 1874694 w 5383064"/>
              <a:gd name="connsiteY73" fmla="*/ 407190 h 4166389"/>
              <a:gd name="connsiteX74" fmla="*/ 2019950 w 5383064"/>
              <a:gd name="connsiteY74" fmla="*/ 573878 h 4166389"/>
              <a:gd name="connsiteX75" fmla="*/ 2081863 w 5383064"/>
              <a:gd name="connsiteY75" fmla="*/ 564353 h 4166389"/>
              <a:gd name="connsiteX76" fmla="*/ 2172350 w 5383064"/>
              <a:gd name="connsiteY76" fmla="*/ 450053 h 4166389"/>
              <a:gd name="connsiteX77" fmla="*/ 2310462 w 5383064"/>
              <a:gd name="connsiteY77" fmla="*/ 552446 h 4166389"/>
              <a:gd name="connsiteX78" fmla="*/ 2462862 w 5383064"/>
              <a:gd name="connsiteY78" fmla="*/ 521491 h 4166389"/>
              <a:gd name="connsiteX79" fmla="*/ 2589069 w 5383064"/>
              <a:gd name="connsiteY79" fmla="*/ 650079 h 4166389"/>
              <a:gd name="connsiteX80" fmla="*/ 2720033 w 5383064"/>
              <a:gd name="connsiteY8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050919 w 5325263"/>
              <a:gd name="connsiteY64" fmla="*/ 1836733 h 4166389"/>
              <a:gd name="connsiteX65" fmla="*/ 788193 w 5325263"/>
              <a:gd name="connsiteY65" fmla="*/ 19050 h 4166389"/>
              <a:gd name="connsiteX66" fmla="*/ 1040606 w 5325263"/>
              <a:gd name="connsiteY66" fmla="*/ 0 h 4166389"/>
              <a:gd name="connsiteX67" fmla="*/ 1123949 w 5325263"/>
              <a:gd name="connsiteY67" fmla="*/ 61912 h 4166389"/>
              <a:gd name="connsiteX68" fmla="*/ 1173956 w 5325263"/>
              <a:gd name="connsiteY68" fmla="*/ 126206 h 4166389"/>
              <a:gd name="connsiteX69" fmla="*/ 1469231 w 5325263"/>
              <a:gd name="connsiteY69" fmla="*/ 269080 h 4166389"/>
              <a:gd name="connsiteX70" fmla="*/ 1533524 w 5325263"/>
              <a:gd name="connsiteY70" fmla="*/ 323849 h 4166389"/>
              <a:gd name="connsiteX71" fmla="*/ 1590674 w 5325263"/>
              <a:gd name="connsiteY71" fmla="*/ 366711 h 4166389"/>
              <a:gd name="connsiteX72" fmla="*/ 1640681 w 5325263"/>
              <a:gd name="connsiteY72" fmla="*/ 340516 h 4166389"/>
              <a:gd name="connsiteX73" fmla="*/ 1816893 w 5325263"/>
              <a:gd name="connsiteY73" fmla="*/ 407190 h 4166389"/>
              <a:gd name="connsiteX74" fmla="*/ 1962149 w 5325263"/>
              <a:gd name="connsiteY74" fmla="*/ 573878 h 4166389"/>
              <a:gd name="connsiteX75" fmla="*/ 2024062 w 5325263"/>
              <a:gd name="connsiteY75" fmla="*/ 564353 h 4166389"/>
              <a:gd name="connsiteX76" fmla="*/ 2114549 w 5325263"/>
              <a:gd name="connsiteY76" fmla="*/ 450053 h 4166389"/>
              <a:gd name="connsiteX77" fmla="*/ 2252661 w 5325263"/>
              <a:gd name="connsiteY77" fmla="*/ 552446 h 4166389"/>
              <a:gd name="connsiteX78" fmla="*/ 2405061 w 5325263"/>
              <a:gd name="connsiteY78" fmla="*/ 521491 h 4166389"/>
              <a:gd name="connsiteX79" fmla="*/ 2531268 w 5325263"/>
              <a:gd name="connsiteY79" fmla="*/ 650079 h 4166389"/>
              <a:gd name="connsiteX80" fmla="*/ 2662232 w 5325263"/>
              <a:gd name="connsiteY8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274632 w 5325263"/>
              <a:gd name="connsiteY64" fmla="*/ 1269996 h 4166389"/>
              <a:gd name="connsiteX65" fmla="*/ 788193 w 5325263"/>
              <a:gd name="connsiteY65" fmla="*/ 19050 h 4166389"/>
              <a:gd name="connsiteX66" fmla="*/ 1040606 w 5325263"/>
              <a:gd name="connsiteY66" fmla="*/ 0 h 4166389"/>
              <a:gd name="connsiteX67" fmla="*/ 1123949 w 5325263"/>
              <a:gd name="connsiteY67" fmla="*/ 61912 h 4166389"/>
              <a:gd name="connsiteX68" fmla="*/ 1173956 w 5325263"/>
              <a:gd name="connsiteY68" fmla="*/ 126206 h 4166389"/>
              <a:gd name="connsiteX69" fmla="*/ 1469231 w 5325263"/>
              <a:gd name="connsiteY69" fmla="*/ 269080 h 4166389"/>
              <a:gd name="connsiteX70" fmla="*/ 1533524 w 5325263"/>
              <a:gd name="connsiteY70" fmla="*/ 323849 h 4166389"/>
              <a:gd name="connsiteX71" fmla="*/ 1590674 w 5325263"/>
              <a:gd name="connsiteY71" fmla="*/ 366711 h 4166389"/>
              <a:gd name="connsiteX72" fmla="*/ 1640681 w 5325263"/>
              <a:gd name="connsiteY72" fmla="*/ 340516 h 4166389"/>
              <a:gd name="connsiteX73" fmla="*/ 1816893 w 5325263"/>
              <a:gd name="connsiteY73" fmla="*/ 407190 h 4166389"/>
              <a:gd name="connsiteX74" fmla="*/ 1962149 w 5325263"/>
              <a:gd name="connsiteY74" fmla="*/ 573878 h 4166389"/>
              <a:gd name="connsiteX75" fmla="*/ 2024062 w 5325263"/>
              <a:gd name="connsiteY75" fmla="*/ 564353 h 4166389"/>
              <a:gd name="connsiteX76" fmla="*/ 2114549 w 5325263"/>
              <a:gd name="connsiteY76" fmla="*/ 450053 h 4166389"/>
              <a:gd name="connsiteX77" fmla="*/ 2252661 w 5325263"/>
              <a:gd name="connsiteY77" fmla="*/ 552446 h 4166389"/>
              <a:gd name="connsiteX78" fmla="*/ 2405061 w 5325263"/>
              <a:gd name="connsiteY78" fmla="*/ 521491 h 4166389"/>
              <a:gd name="connsiteX79" fmla="*/ 2531268 w 5325263"/>
              <a:gd name="connsiteY79" fmla="*/ 650079 h 4166389"/>
              <a:gd name="connsiteX80" fmla="*/ 2662232 w 5325263"/>
              <a:gd name="connsiteY8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59545 w 5325263"/>
              <a:gd name="connsiteY64" fmla="*/ 1476375 h 4166389"/>
              <a:gd name="connsiteX65" fmla="*/ 274632 w 5325263"/>
              <a:gd name="connsiteY65" fmla="*/ 1269996 h 4166389"/>
              <a:gd name="connsiteX66" fmla="*/ 788193 w 5325263"/>
              <a:gd name="connsiteY66" fmla="*/ 19050 h 4166389"/>
              <a:gd name="connsiteX67" fmla="*/ 1040606 w 5325263"/>
              <a:gd name="connsiteY67" fmla="*/ 0 h 4166389"/>
              <a:gd name="connsiteX68" fmla="*/ 1123949 w 5325263"/>
              <a:gd name="connsiteY68" fmla="*/ 61912 h 4166389"/>
              <a:gd name="connsiteX69" fmla="*/ 1173956 w 5325263"/>
              <a:gd name="connsiteY69" fmla="*/ 126206 h 4166389"/>
              <a:gd name="connsiteX70" fmla="*/ 1469231 w 5325263"/>
              <a:gd name="connsiteY70" fmla="*/ 269080 h 4166389"/>
              <a:gd name="connsiteX71" fmla="*/ 1533524 w 5325263"/>
              <a:gd name="connsiteY71" fmla="*/ 323849 h 4166389"/>
              <a:gd name="connsiteX72" fmla="*/ 1590674 w 5325263"/>
              <a:gd name="connsiteY72" fmla="*/ 366711 h 4166389"/>
              <a:gd name="connsiteX73" fmla="*/ 1640681 w 5325263"/>
              <a:gd name="connsiteY73" fmla="*/ 340516 h 4166389"/>
              <a:gd name="connsiteX74" fmla="*/ 1816893 w 5325263"/>
              <a:gd name="connsiteY74" fmla="*/ 407190 h 4166389"/>
              <a:gd name="connsiteX75" fmla="*/ 1962149 w 5325263"/>
              <a:gd name="connsiteY75" fmla="*/ 573878 h 4166389"/>
              <a:gd name="connsiteX76" fmla="*/ 2024062 w 5325263"/>
              <a:gd name="connsiteY76" fmla="*/ 564353 h 4166389"/>
              <a:gd name="connsiteX77" fmla="*/ 2114549 w 5325263"/>
              <a:gd name="connsiteY77" fmla="*/ 450053 h 4166389"/>
              <a:gd name="connsiteX78" fmla="*/ 2252661 w 5325263"/>
              <a:gd name="connsiteY78" fmla="*/ 552446 h 4166389"/>
              <a:gd name="connsiteX79" fmla="*/ 2405061 w 5325263"/>
              <a:gd name="connsiteY79" fmla="*/ 521491 h 4166389"/>
              <a:gd name="connsiteX80" fmla="*/ 2531268 w 5325263"/>
              <a:gd name="connsiteY80" fmla="*/ 650079 h 4166389"/>
              <a:gd name="connsiteX81" fmla="*/ 2662232 w 5325263"/>
              <a:gd name="connsiteY81" fmla="*/ 728657 h 4166389"/>
              <a:gd name="connsiteX0" fmla="*/ 2662345 w 5325376"/>
              <a:gd name="connsiteY0" fmla="*/ 728657 h 4166389"/>
              <a:gd name="connsiteX1" fmla="*/ 2831419 w 5325376"/>
              <a:gd name="connsiteY1" fmla="*/ 645316 h 4166389"/>
              <a:gd name="connsiteX2" fmla="*/ 2943337 w 5325376"/>
              <a:gd name="connsiteY2" fmla="*/ 828673 h 4166389"/>
              <a:gd name="connsiteX3" fmla="*/ 3087001 w 5325376"/>
              <a:gd name="connsiteY3" fmla="*/ 918364 h 4166389"/>
              <a:gd name="connsiteX4" fmla="*/ 3112407 w 5325376"/>
              <a:gd name="connsiteY4" fmla="*/ 971547 h 4166389"/>
              <a:gd name="connsiteX5" fmla="*/ 3124312 w 5325376"/>
              <a:gd name="connsiteY5" fmla="*/ 1085848 h 4166389"/>
              <a:gd name="connsiteX6" fmla="*/ 3217181 w 5325376"/>
              <a:gd name="connsiteY6" fmla="*/ 1319210 h 4166389"/>
              <a:gd name="connsiteX7" fmla="*/ 3264806 w 5325376"/>
              <a:gd name="connsiteY7" fmla="*/ 1431129 h 4166389"/>
              <a:gd name="connsiteX8" fmla="*/ 3190987 w 5325376"/>
              <a:gd name="connsiteY8" fmla="*/ 1497804 h 4166389"/>
              <a:gd name="connsiteX9" fmla="*/ 3183045 w 5325376"/>
              <a:gd name="connsiteY9" fmla="*/ 1537490 h 4166389"/>
              <a:gd name="connsiteX10" fmla="*/ 3232257 w 5325376"/>
              <a:gd name="connsiteY10" fmla="*/ 1627184 h 4166389"/>
              <a:gd name="connsiteX11" fmla="*/ 3257662 w 5325376"/>
              <a:gd name="connsiteY11" fmla="*/ 1793079 h 4166389"/>
              <a:gd name="connsiteX12" fmla="*/ 3369576 w 5325376"/>
              <a:gd name="connsiteY12" fmla="*/ 1859750 h 4166389"/>
              <a:gd name="connsiteX13" fmla="*/ 3571987 w 5325376"/>
              <a:gd name="connsiteY13" fmla="*/ 1869279 h 4166389"/>
              <a:gd name="connsiteX14" fmla="*/ 3807731 w 5325376"/>
              <a:gd name="connsiteY14" fmla="*/ 1981198 h 4166389"/>
              <a:gd name="connsiteX15" fmla="*/ 3957751 w 5325376"/>
              <a:gd name="connsiteY15" fmla="*/ 1874041 h 4166389"/>
              <a:gd name="connsiteX16" fmla="*/ 4074431 w 5325376"/>
              <a:gd name="connsiteY16" fmla="*/ 1907379 h 4166389"/>
              <a:gd name="connsiteX17" fmla="*/ 4107769 w 5325376"/>
              <a:gd name="connsiteY17" fmla="*/ 1966910 h 4166389"/>
              <a:gd name="connsiteX18" fmla="*/ 4153012 w 5325376"/>
              <a:gd name="connsiteY18" fmla="*/ 1971673 h 4166389"/>
              <a:gd name="connsiteX19" fmla="*/ 4272075 w 5325376"/>
              <a:gd name="connsiteY19" fmla="*/ 1893091 h 4166389"/>
              <a:gd name="connsiteX20" fmla="*/ 4300650 w 5325376"/>
              <a:gd name="connsiteY20" fmla="*/ 1893091 h 4166389"/>
              <a:gd name="connsiteX21" fmla="*/ 4315726 w 5325376"/>
              <a:gd name="connsiteY21" fmla="*/ 1935951 h 4166389"/>
              <a:gd name="connsiteX22" fmla="*/ 5215050 w 5325376"/>
              <a:gd name="connsiteY22" fmla="*/ 2124073 h 4166389"/>
              <a:gd name="connsiteX23" fmla="*/ 5325376 w 5325376"/>
              <a:gd name="connsiteY23" fmla="*/ 2170108 h 4166389"/>
              <a:gd name="connsiteX24" fmla="*/ 4718951 w 5325376"/>
              <a:gd name="connsiteY24" fmla="*/ 3100383 h 4166389"/>
              <a:gd name="connsiteX25" fmla="*/ 4603069 w 5325376"/>
              <a:gd name="connsiteY25" fmla="*/ 3050379 h 4166389"/>
              <a:gd name="connsiteX26" fmla="*/ 4567350 w 5325376"/>
              <a:gd name="connsiteY26" fmla="*/ 3128960 h 4166389"/>
              <a:gd name="connsiteX27" fmla="*/ 4262550 w 5325376"/>
              <a:gd name="connsiteY27" fmla="*/ 3221829 h 4166389"/>
              <a:gd name="connsiteX28" fmla="*/ 3969656 w 5325376"/>
              <a:gd name="connsiteY28" fmla="*/ 3205160 h 4166389"/>
              <a:gd name="connsiteX29" fmla="*/ 3862500 w 5325376"/>
              <a:gd name="connsiteY29" fmla="*/ 3243260 h 4166389"/>
              <a:gd name="connsiteX30" fmla="*/ 3926794 w 5325376"/>
              <a:gd name="connsiteY30" fmla="*/ 3312316 h 4166389"/>
              <a:gd name="connsiteX31" fmla="*/ 3624375 w 5325376"/>
              <a:gd name="connsiteY31" fmla="*/ 3595685 h 4166389"/>
              <a:gd name="connsiteX32" fmla="*/ 3633900 w 5325376"/>
              <a:gd name="connsiteY32" fmla="*/ 3614735 h 4166389"/>
              <a:gd name="connsiteX33" fmla="*/ 3581512 w 5325376"/>
              <a:gd name="connsiteY33" fmla="*/ 3690935 h 4166389"/>
              <a:gd name="connsiteX34" fmla="*/ 3557700 w 5325376"/>
              <a:gd name="connsiteY34" fmla="*/ 3688554 h 4166389"/>
              <a:gd name="connsiteX35" fmla="*/ 3436253 w 5325376"/>
              <a:gd name="connsiteY35" fmla="*/ 3809997 h 4166389"/>
              <a:gd name="connsiteX36" fmla="*/ 3298934 w 5325376"/>
              <a:gd name="connsiteY36" fmla="*/ 4166389 h 4166389"/>
              <a:gd name="connsiteX37" fmla="*/ 3107641 w 5325376"/>
              <a:gd name="connsiteY37" fmla="*/ 4112416 h 4166389"/>
              <a:gd name="connsiteX38" fmla="*/ 3038587 w 5325376"/>
              <a:gd name="connsiteY38" fmla="*/ 4100512 h 4166389"/>
              <a:gd name="connsiteX39" fmla="*/ 2579006 w 5325376"/>
              <a:gd name="connsiteY39" fmla="*/ 3971925 h 4166389"/>
              <a:gd name="connsiteX40" fmla="*/ 2536144 w 5325376"/>
              <a:gd name="connsiteY40" fmla="*/ 3952875 h 4166389"/>
              <a:gd name="connsiteX41" fmla="*/ 2292460 w 5325376"/>
              <a:gd name="connsiteY41" fmla="*/ 3906835 h 4166389"/>
              <a:gd name="connsiteX42" fmla="*/ 1569354 w 5325376"/>
              <a:gd name="connsiteY42" fmla="*/ 3752848 h 4166389"/>
              <a:gd name="connsiteX43" fmla="*/ 1421717 w 5325376"/>
              <a:gd name="connsiteY43" fmla="*/ 3755228 h 4166389"/>
              <a:gd name="connsiteX44" fmla="*/ 1321704 w 5325376"/>
              <a:gd name="connsiteY44" fmla="*/ 3807617 h 4166389"/>
              <a:gd name="connsiteX45" fmla="*/ 1243125 w 5325376"/>
              <a:gd name="connsiteY45" fmla="*/ 3788568 h 4166389"/>
              <a:gd name="connsiteX46" fmla="*/ 1219312 w 5325376"/>
              <a:gd name="connsiteY46" fmla="*/ 3748087 h 4166389"/>
              <a:gd name="connsiteX47" fmla="*/ 1174069 w 5325376"/>
              <a:gd name="connsiteY47" fmla="*/ 3726656 h 4166389"/>
              <a:gd name="connsiteX48" fmla="*/ 1057385 w 5325376"/>
              <a:gd name="connsiteY48" fmla="*/ 3736178 h 4166389"/>
              <a:gd name="connsiteX49" fmla="*/ 962930 w 5325376"/>
              <a:gd name="connsiteY49" fmla="*/ 3690935 h 4166389"/>
              <a:gd name="connsiteX50" fmla="*/ 862123 w 5325376"/>
              <a:gd name="connsiteY50" fmla="*/ 3586159 h 4166389"/>
              <a:gd name="connsiteX51" fmla="*/ 807354 w 5325376"/>
              <a:gd name="connsiteY51" fmla="*/ 3493291 h 4166389"/>
              <a:gd name="connsiteX52" fmla="*/ 702579 w 5325376"/>
              <a:gd name="connsiteY52" fmla="*/ 3276598 h 4166389"/>
              <a:gd name="connsiteX53" fmla="*/ 654954 w 5325376"/>
              <a:gd name="connsiteY53" fmla="*/ 3240879 h 4166389"/>
              <a:gd name="connsiteX54" fmla="*/ 547800 w 5325376"/>
              <a:gd name="connsiteY54" fmla="*/ 3107531 h 4166389"/>
              <a:gd name="connsiteX55" fmla="*/ 528750 w 5325376"/>
              <a:gd name="connsiteY55" fmla="*/ 2921793 h 4166389"/>
              <a:gd name="connsiteX56" fmla="*/ 547800 w 5325376"/>
              <a:gd name="connsiteY56" fmla="*/ 2833687 h 4166389"/>
              <a:gd name="connsiteX57" fmla="*/ 540656 w 5325376"/>
              <a:gd name="connsiteY57" fmla="*/ 2755106 h 4166389"/>
              <a:gd name="connsiteX58" fmla="*/ 497794 w 5325376"/>
              <a:gd name="connsiteY58" fmla="*/ 2705100 h 4166389"/>
              <a:gd name="connsiteX59" fmla="*/ 450169 w 5325376"/>
              <a:gd name="connsiteY59" fmla="*/ 2678906 h 4166389"/>
              <a:gd name="connsiteX60" fmla="*/ 397782 w 5325376"/>
              <a:gd name="connsiteY60" fmla="*/ 2671762 h 4166389"/>
              <a:gd name="connsiteX61" fmla="*/ 126316 w 5325376"/>
              <a:gd name="connsiteY61" fmla="*/ 1976435 h 4166389"/>
              <a:gd name="connsiteX62" fmla="*/ 107270 w 5325376"/>
              <a:gd name="connsiteY62" fmla="*/ 1988343 h 4166389"/>
              <a:gd name="connsiteX63" fmla="*/ 113 w 5325376"/>
              <a:gd name="connsiteY63" fmla="*/ 1738312 h 4166389"/>
              <a:gd name="connsiteX64" fmla="*/ 123939 w 5325376"/>
              <a:gd name="connsiteY64" fmla="*/ 1666875 h 4166389"/>
              <a:gd name="connsiteX65" fmla="*/ 159658 w 5325376"/>
              <a:gd name="connsiteY65" fmla="*/ 1476375 h 4166389"/>
              <a:gd name="connsiteX66" fmla="*/ 274745 w 5325376"/>
              <a:gd name="connsiteY66" fmla="*/ 1269996 h 4166389"/>
              <a:gd name="connsiteX67" fmla="*/ 788306 w 5325376"/>
              <a:gd name="connsiteY67" fmla="*/ 19050 h 4166389"/>
              <a:gd name="connsiteX68" fmla="*/ 1040719 w 5325376"/>
              <a:gd name="connsiteY68" fmla="*/ 0 h 4166389"/>
              <a:gd name="connsiteX69" fmla="*/ 1124062 w 5325376"/>
              <a:gd name="connsiteY69" fmla="*/ 61912 h 4166389"/>
              <a:gd name="connsiteX70" fmla="*/ 1174069 w 5325376"/>
              <a:gd name="connsiteY70" fmla="*/ 126206 h 4166389"/>
              <a:gd name="connsiteX71" fmla="*/ 1469344 w 5325376"/>
              <a:gd name="connsiteY71" fmla="*/ 269080 h 4166389"/>
              <a:gd name="connsiteX72" fmla="*/ 1533637 w 5325376"/>
              <a:gd name="connsiteY72" fmla="*/ 323849 h 4166389"/>
              <a:gd name="connsiteX73" fmla="*/ 1590787 w 5325376"/>
              <a:gd name="connsiteY73" fmla="*/ 366711 h 4166389"/>
              <a:gd name="connsiteX74" fmla="*/ 1640794 w 5325376"/>
              <a:gd name="connsiteY74" fmla="*/ 340516 h 4166389"/>
              <a:gd name="connsiteX75" fmla="*/ 1817006 w 5325376"/>
              <a:gd name="connsiteY75" fmla="*/ 407190 h 4166389"/>
              <a:gd name="connsiteX76" fmla="*/ 1962262 w 5325376"/>
              <a:gd name="connsiteY76" fmla="*/ 573878 h 4166389"/>
              <a:gd name="connsiteX77" fmla="*/ 2024175 w 5325376"/>
              <a:gd name="connsiteY77" fmla="*/ 564353 h 4166389"/>
              <a:gd name="connsiteX78" fmla="*/ 2114662 w 5325376"/>
              <a:gd name="connsiteY78" fmla="*/ 450053 h 4166389"/>
              <a:gd name="connsiteX79" fmla="*/ 2252774 w 5325376"/>
              <a:gd name="connsiteY79" fmla="*/ 552446 h 4166389"/>
              <a:gd name="connsiteX80" fmla="*/ 2405174 w 5325376"/>
              <a:gd name="connsiteY80" fmla="*/ 521491 h 4166389"/>
              <a:gd name="connsiteX81" fmla="*/ 2531381 w 5325376"/>
              <a:gd name="connsiteY81" fmla="*/ 650079 h 4166389"/>
              <a:gd name="connsiteX82" fmla="*/ 2662345 w 5325376"/>
              <a:gd name="connsiteY82" fmla="*/ 728657 h 4166389"/>
              <a:gd name="connsiteX0" fmla="*/ 2662392 w 5325423"/>
              <a:gd name="connsiteY0" fmla="*/ 728657 h 4166389"/>
              <a:gd name="connsiteX1" fmla="*/ 2831466 w 5325423"/>
              <a:gd name="connsiteY1" fmla="*/ 645316 h 4166389"/>
              <a:gd name="connsiteX2" fmla="*/ 2943384 w 5325423"/>
              <a:gd name="connsiteY2" fmla="*/ 828673 h 4166389"/>
              <a:gd name="connsiteX3" fmla="*/ 3087048 w 5325423"/>
              <a:gd name="connsiteY3" fmla="*/ 918364 h 4166389"/>
              <a:gd name="connsiteX4" fmla="*/ 3112454 w 5325423"/>
              <a:gd name="connsiteY4" fmla="*/ 971547 h 4166389"/>
              <a:gd name="connsiteX5" fmla="*/ 3124359 w 5325423"/>
              <a:gd name="connsiteY5" fmla="*/ 1085848 h 4166389"/>
              <a:gd name="connsiteX6" fmla="*/ 3217228 w 5325423"/>
              <a:gd name="connsiteY6" fmla="*/ 1319210 h 4166389"/>
              <a:gd name="connsiteX7" fmla="*/ 3264853 w 5325423"/>
              <a:gd name="connsiteY7" fmla="*/ 1431129 h 4166389"/>
              <a:gd name="connsiteX8" fmla="*/ 3191034 w 5325423"/>
              <a:gd name="connsiteY8" fmla="*/ 1497804 h 4166389"/>
              <a:gd name="connsiteX9" fmla="*/ 3183092 w 5325423"/>
              <a:gd name="connsiteY9" fmla="*/ 1537490 h 4166389"/>
              <a:gd name="connsiteX10" fmla="*/ 3232304 w 5325423"/>
              <a:gd name="connsiteY10" fmla="*/ 1627184 h 4166389"/>
              <a:gd name="connsiteX11" fmla="*/ 3257709 w 5325423"/>
              <a:gd name="connsiteY11" fmla="*/ 1793079 h 4166389"/>
              <a:gd name="connsiteX12" fmla="*/ 3369623 w 5325423"/>
              <a:gd name="connsiteY12" fmla="*/ 1859750 h 4166389"/>
              <a:gd name="connsiteX13" fmla="*/ 3572034 w 5325423"/>
              <a:gd name="connsiteY13" fmla="*/ 1869279 h 4166389"/>
              <a:gd name="connsiteX14" fmla="*/ 3807778 w 5325423"/>
              <a:gd name="connsiteY14" fmla="*/ 1981198 h 4166389"/>
              <a:gd name="connsiteX15" fmla="*/ 3957798 w 5325423"/>
              <a:gd name="connsiteY15" fmla="*/ 1874041 h 4166389"/>
              <a:gd name="connsiteX16" fmla="*/ 4074478 w 5325423"/>
              <a:gd name="connsiteY16" fmla="*/ 1907379 h 4166389"/>
              <a:gd name="connsiteX17" fmla="*/ 4107816 w 5325423"/>
              <a:gd name="connsiteY17" fmla="*/ 1966910 h 4166389"/>
              <a:gd name="connsiteX18" fmla="*/ 4153059 w 5325423"/>
              <a:gd name="connsiteY18" fmla="*/ 1971673 h 4166389"/>
              <a:gd name="connsiteX19" fmla="*/ 4272122 w 5325423"/>
              <a:gd name="connsiteY19" fmla="*/ 1893091 h 4166389"/>
              <a:gd name="connsiteX20" fmla="*/ 4300697 w 5325423"/>
              <a:gd name="connsiteY20" fmla="*/ 1893091 h 4166389"/>
              <a:gd name="connsiteX21" fmla="*/ 4315773 w 5325423"/>
              <a:gd name="connsiteY21" fmla="*/ 1935951 h 4166389"/>
              <a:gd name="connsiteX22" fmla="*/ 5215097 w 5325423"/>
              <a:gd name="connsiteY22" fmla="*/ 2124073 h 4166389"/>
              <a:gd name="connsiteX23" fmla="*/ 5325423 w 5325423"/>
              <a:gd name="connsiteY23" fmla="*/ 2170108 h 4166389"/>
              <a:gd name="connsiteX24" fmla="*/ 4718998 w 5325423"/>
              <a:gd name="connsiteY24" fmla="*/ 3100383 h 4166389"/>
              <a:gd name="connsiteX25" fmla="*/ 4603116 w 5325423"/>
              <a:gd name="connsiteY25" fmla="*/ 3050379 h 4166389"/>
              <a:gd name="connsiteX26" fmla="*/ 4567397 w 5325423"/>
              <a:gd name="connsiteY26" fmla="*/ 3128960 h 4166389"/>
              <a:gd name="connsiteX27" fmla="*/ 4262597 w 5325423"/>
              <a:gd name="connsiteY27" fmla="*/ 3221829 h 4166389"/>
              <a:gd name="connsiteX28" fmla="*/ 3969703 w 5325423"/>
              <a:gd name="connsiteY28" fmla="*/ 3205160 h 4166389"/>
              <a:gd name="connsiteX29" fmla="*/ 3862547 w 5325423"/>
              <a:gd name="connsiteY29" fmla="*/ 3243260 h 4166389"/>
              <a:gd name="connsiteX30" fmla="*/ 3926841 w 5325423"/>
              <a:gd name="connsiteY30" fmla="*/ 3312316 h 4166389"/>
              <a:gd name="connsiteX31" fmla="*/ 3624422 w 5325423"/>
              <a:gd name="connsiteY31" fmla="*/ 3595685 h 4166389"/>
              <a:gd name="connsiteX32" fmla="*/ 3633947 w 5325423"/>
              <a:gd name="connsiteY32" fmla="*/ 3614735 h 4166389"/>
              <a:gd name="connsiteX33" fmla="*/ 3581559 w 5325423"/>
              <a:gd name="connsiteY33" fmla="*/ 3690935 h 4166389"/>
              <a:gd name="connsiteX34" fmla="*/ 3557747 w 5325423"/>
              <a:gd name="connsiteY34" fmla="*/ 3688554 h 4166389"/>
              <a:gd name="connsiteX35" fmla="*/ 3436300 w 5325423"/>
              <a:gd name="connsiteY35" fmla="*/ 3809997 h 4166389"/>
              <a:gd name="connsiteX36" fmla="*/ 3298981 w 5325423"/>
              <a:gd name="connsiteY36" fmla="*/ 4166389 h 4166389"/>
              <a:gd name="connsiteX37" fmla="*/ 3107688 w 5325423"/>
              <a:gd name="connsiteY37" fmla="*/ 4112416 h 4166389"/>
              <a:gd name="connsiteX38" fmla="*/ 3038634 w 5325423"/>
              <a:gd name="connsiteY38" fmla="*/ 4100512 h 4166389"/>
              <a:gd name="connsiteX39" fmla="*/ 2579053 w 5325423"/>
              <a:gd name="connsiteY39" fmla="*/ 3971925 h 4166389"/>
              <a:gd name="connsiteX40" fmla="*/ 2536191 w 5325423"/>
              <a:gd name="connsiteY40" fmla="*/ 3952875 h 4166389"/>
              <a:gd name="connsiteX41" fmla="*/ 2292507 w 5325423"/>
              <a:gd name="connsiteY41" fmla="*/ 3906835 h 4166389"/>
              <a:gd name="connsiteX42" fmla="*/ 1569401 w 5325423"/>
              <a:gd name="connsiteY42" fmla="*/ 3752848 h 4166389"/>
              <a:gd name="connsiteX43" fmla="*/ 1421764 w 5325423"/>
              <a:gd name="connsiteY43" fmla="*/ 3755228 h 4166389"/>
              <a:gd name="connsiteX44" fmla="*/ 1321751 w 5325423"/>
              <a:gd name="connsiteY44" fmla="*/ 3807617 h 4166389"/>
              <a:gd name="connsiteX45" fmla="*/ 1243172 w 5325423"/>
              <a:gd name="connsiteY45" fmla="*/ 3788568 h 4166389"/>
              <a:gd name="connsiteX46" fmla="*/ 1219359 w 5325423"/>
              <a:gd name="connsiteY46" fmla="*/ 3748087 h 4166389"/>
              <a:gd name="connsiteX47" fmla="*/ 1174116 w 5325423"/>
              <a:gd name="connsiteY47" fmla="*/ 3726656 h 4166389"/>
              <a:gd name="connsiteX48" fmla="*/ 1057432 w 5325423"/>
              <a:gd name="connsiteY48" fmla="*/ 3736178 h 4166389"/>
              <a:gd name="connsiteX49" fmla="*/ 962977 w 5325423"/>
              <a:gd name="connsiteY49" fmla="*/ 3690935 h 4166389"/>
              <a:gd name="connsiteX50" fmla="*/ 862170 w 5325423"/>
              <a:gd name="connsiteY50" fmla="*/ 3586159 h 4166389"/>
              <a:gd name="connsiteX51" fmla="*/ 807401 w 5325423"/>
              <a:gd name="connsiteY51" fmla="*/ 3493291 h 4166389"/>
              <a:gd name="connsiteX52" fmla="*/ 702626 w 5325423"/>
              <a:gd name="connsiteY52" fmla="*/ 3276598 h 4166389"/>
              <a:gd name="connsiteX53" fmla="*/ 655001 w 5325423"/>
              <a:gd name="connsiteY53" fmla="*/ 3240879 h 4166389"/>
              <a:gd name="connsiteX54" fmla="*/ 547847 w 5325423"/>
              <a:gd name="connsiteY54" fmla="*/ 3107531 h 4166389"/>
              <a:gd name="connsiteX55" fmla="*/ 528797 w 5325423"/>
              <a:gd name="connsiteY55" fmla="*/ 2921793 h 4166389"/>
              <a:gd name="connsiteX56" fmla="*/ 547847 w 5325423"/>
              <a:gd name="connsiteY56" fmla="*/ 2833687 h 4166389"/>
              <a:gd name="connsiteX57" fmla="*/ 540703 w 5325423"/>
              <a:gd name="connsiteY57" fmla="*/ 2755106 h 4166389"/>
              <a:gd name="connsiteX58" fmla="*/ 497841 w 5325423"/>
              <a:gd name="connsiteY58" fmla="*/ 2705100 h 4166389"/>
              <a:gd name="connsiteX59" fmla="*/ 450216 w 5325423"/>
              <a:gd name="connsiteY59" fmla="*/ 2678906 h 4166389"/>
              <a:gd name="connsiteX60" fmla="*/ 397829 w 5325423"/>
              <a:gd name="connsiteY60" fmla="*/ 2671762 h 4166389"/>
              <a:gd name="connsiteX61" fmla="*/ 126363 w 5325423"/>
              <a:gd name="connsiteY61" fmla="*/ 1976435 h 4166389"/>
              <a:gd name="connsiteX62" fmla="*/ 107317 w 5325423"/>
              <a:gd name="connsiteY62" fmla="*/ 1988343 h 4166389"/>
              <a:gd name="connsiteX63" fmla="*/ 160 w 5325423"/>
              <a:gd name="connsiteY63" fmla="*/ 1738312 h 4166389"/>
              <a:gd name="connsiteX64" fmla="*/ 123986 w 5325423"/>
              <a:gd name="connsiteY64" fmla="*/ 1666875 h 4166389"/>
              <a:gd name="connsiteX65" fmla="*/ 159705 w 5325423"/>
              <a:gd name="connsiteY65" fmla="*/ 1476375 h 4166389"/>
              <a:gd name="connsiteX66" fmla="*/ 274792 w 5325423"/>
              <a:gd name="connsiteY66" fmla="*/ 1269996 h 4166389"/>
              <a:gd name="connsiteX67" fmla="*/ 788353 w 5325423"/>
              <a:gd name="connsiteY67" fmla="*/ 19050 h 4166389"/>
              <a:gd name="connsiteX68" fmla="*/ 1040766 w 5325423"/>
              <a:gd name="connsiteY68" fmla="*/ 0 h 4166389"/>
              <a:gd name="connsiteX69" fmla="*/ 1124109 w 5325423"/>
              <a:gd name="connsiteY69" fmla="*/ 61912 h 4166389"/>
              <a:gd name="connsiteX70" fmla="*/ 1174116 w 5325423"/>
              <a:gd name="connsiteY70" fmla="*/ 126206 h 4166389"/>
              <a:gd name="connsiteX71" fmla="*/ 1469391 w 5325423"/>
              <a:gd name="connsiteY71" fmla="*/ 269080 h 4166389"/>
              <a:gd name="connsiteX72" fmla="*/ 1533684 w 5325423"/>
              <a:gd name="connsiteY72" fmla="*/ 323849 h 4166389"/>
              <a:gd name="connsiteX73" fmla="*/ 1590834 w 5325423"/>
              <a:gd name="connsiteY73" fmla="*/ 366711 h 4166389"/>
              <a:gd name="connsiteX74" fmla="*/ 1640841 w 5325423"/>
              <a:gd name="connsiteY74" fmla="*/ 340516 h 4166389"/>
              <a:gd name="connsiteX75" fmla="*/ 1817053 w 5325423"/>
              <a:gd name="connsiteY75" fmla="*/ 407190 h 4166389"/>
              <a:gd name="connsiteX76" fmla="*/ 1962309 w 5325423"/>
              <a:gd name="connsiteY76" fmla="*/ 573878 h 4166389"/>
              <a:gd name="connsiteX77" fmla="*/ 2024222 w 5325423"/>
              <a:gd name="connsiteY77" fmla="*/ 564353 h 4166389"/>
              <a:gd name="connsiteX78" fmla="*/ 2114709 w 5325423"/>
              <a:gd name="connsiteY78" fmla="*/ 450053 h 4166389"/>
              <a:gd name="connsiteX79" fmla="*/ 2252821 w 5325423"/>
              <a:gd name="connsiteY79" fmla="*/ 552446 h 4166389"/>
              <a:gd name="connsiteX80" fmla="*/ 2405221 w 5325423"/>
              <a:gd name="connsiteY80" fmla="*/ 521491 h 4166389"/>
              <a:gd name="connsiteX81" fmla="*/ 2531428 w 5325423"/>
              <a:gd name="connsiteY81" fmla="*/ 650079 h 4166389"/>
              <a:gd name="connsiteX82" fmla="*/ 2662392 w 5325423"/>
              <a:gd name="connsiteY8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788193 w 5325263"/>
              <a:gd name="connsiteY67" fmla="*/ 19050 h 4166389"/>
              <a:gd name="connsiteX68" fmla="*/ 1040606 w 5325263"/>
              <a:gd name="connsiteY68" fmla="*/ 0 h 4166389"/>
              <a:gd name="connsiteX69" fmla="*/ 1123949 w 5325263"/>
              <a:gd name="connsiteY69" fmla="*/ 61912 h 4166389"/>
              <a:gd name="connsiteX70" fmla="*/ 1173956 w 5325263"/>
              <a:gd name="connsiteY70" fmla="*/ 126206 h 4166389"/>
              <a:gd name="connsiteX71" fmla="*/ 1469231 w 5325263"/>
              <a:gd name="connsiteY71" fmla="*/ 269080 h 4166389"/>
              <a:gd name="connsiteX72" fmla="*/ 1533524 w 5325263"/>
              <a:gd name="connsiteY72" fmla="*/ 323849 h 4166389"/>
              <a:gd name="connsiteX73" fmla="*/ 1590674 w 5325263"/>
              <a:gd name="connsiteY73" fmla="*/ 366711 h 4166389"/>
              <a:gd name="connsiteX74" fmla="*/ 1640681 w 5325263"/>
              <a:gd name="connsiteY74" fmla="*/ 340516 h 4166389"/>
              <a:gd name="connsiteX75" fmla="*/ 1816893 w 5325263"/>
              <a:gd name="connsiteY75" fmla="*/ 407190 h 4166389"/>
              <a:gd name="connsiteX76" fmla="*/ 1962149 w 5325263"/>
              <a:gd name="connsiteY76" fmla="*/ 573878 h 4166389"/>
              <a:gd name="connsiteX77" fmla="*/ 2024062 w 5325263"/>
              <a:gd name="connsiteY77" fmla="*/ 564353 h 4166389"/>
              <a:gd name="connsiteX78" fmla="*/ 2114549 w 5325263"/>
              <a:gd name="connsiteY78" fmla="*/ 450053 h 4166389"/>
              <a:gd name="connsiteX79" fmla="*/ 2252661 w 5325263"/>
              <a:gd name="connsiteY79" fmla="*/ 552446 h 4166389"/>
              <a:gd name="connsiteX80" fmla="*/ 2405061 w 5325263"/>
              <a:gd name="connsiteY80" fmla="*/ 521491 h 4166389"/>
              <a:gd name="connsiteX81" fmla="*/ 2531268 w 5325263"/>
              <a:gd name="connsiteY81" fmla="*/ 650079 h 4166389"/>
              <a:gd name="connsiteX82" fmla="*/ 2662232 w 5325263"/>
              <a:gd name="connsiteY8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788193 w 5325263"/>
              <a:gd name="connsiteY67" fmla="*/ 19050 h 4166389"/>
              <a:gd name="connsiteX68" fmla="*/ 1040606 w 5325263"/>
              <a:gd name="connsiteY68" fmla="*/ 0 h 4166389"/>
              <a:gd name="connsiteX69" fmla="*/ 1123949 w 5325263"/>
              <a:gd name="connsiteY69" fmla="*/ 61912 h 4166389"/>
              <a:gd name="connsiteX70" fmla="*/ 1173956 w 5325263"/>
              <a:gd name="connsiteY70" fmla="*/ 126206 h 4166389"/>
              <a:gd name="connsiteX71" fmla="*/ 1469231 w 5325263"/>
              <a:gd name="connsiteY71" fmla="*/ 269080 h 4166389"/>
              <a:gd name="connsiteX72" fmla="*/ 1533524 w 5325263"/>
              <a:gd name="connsiteY72" fmla="*/ 323849 h 4166389"/>
              <a:gd name="connsiteX73" fmla="*/ 1590674 w 5325263"/>
              <a:gd name="connsiteY73" fmla="*/ 366711 h 4166389"/>
              <a:gd name="connsiteX74" fmla="*/ 1640681 w 5325263"/>
              <a:gd name="connsiteY74" fmla="*/ 340516 h 4166389"/>
              <a:gd name="connsiteX75" fmla="*/ 1816893 w 5325263"/>
              <a:gd name="connsiteY75" fmla="*/ 407190 h 4166389"/>
              <a:gd name="connsiteX76" fmla="*/ 1962149 w 5325263"/>
              <a:gd name="connsiteY76" fmla="*/ 573878 h 4166389"/>
              <a:gd name="connsiteX77" fmla="*/ 2024062 w 5325263"/>
              <a:gd name="connsiteY77" fmla="*/ 564353 h 4166389"/>
              <a:gd name="connsiteX78" fmla="*/ 2114549 w 5325263"/>
              <a:gd name="connsiteY78" fmla="*/ 450053 h 4166389"/>
              <a:gd name="connsiteX79" fmla="*/ 2252661 w 5325263"/>
              <a:gd name="connsiteY79" fmla="*/ 552446 h 4166389"/>
              <a:gd name="connsiteX80" fmla="*/ 2405061 w 5325263"/>
              <a:gd name="connsiteY80" fmla="*/ 521491 h 4166389"/>
              <a:gd name="connsiteX81" fmla="*/ 2531268 w 5325263"/>
              <a:gd name="connsiteY81" fmla="*/ 650079 h 4166389"/>
              <a:gd name="connsiteX82" fmla="*/ 2662232 w 5325263"/>
              <a:gd name="connsiteY8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788193 w 5325263"/>
              <a:gd name="connsiteY67" fmla="*/ 19050 h 4166389"/>
              <a:gd name="connsiteX68" fmla="*/ 1040606 w 5325263"/>
              <a:gd name="connsiteY68" fmla="*/ 0 h 4166389"/>
              <a:gd name="connsiteX69" fmla="*/ 1123949 w 5325263"/>
              <a:gd name="connsiteY69" fmla="*/ 61912 h 4166389"/>
              <a:gd name="connsiteX70" fmla="*/ 1173956 w 5325263"/>
              <a:gd name="connsiteY70" fmla="*/ 126206 h 4166389"/>
              <a:gd name="connsiteX71" fmla="*/ 1469231 w 5325263"/>
              <a:gd name="connsiteY71" fmla="*/ 269080 h 4166389"/>
              <a:gd name="connsiteX72" fmla="*/ 1533524 w 5325263"/>
              <a:gd name="connsiteY72" fmla="*/ 323849 h 4166389"/>
              <a:gd name="connsiteX73" fmla="*/ 1590674 w 5325263"/>
              <a:gd name="connsiteY73" fmla="*/ 366711 h 4166389"/>
              <a:gd name="connsiteX74" fmla="*/ 1640681 w 5325263"/>
              <a:gd name="connsiteY74" fmla="*/ 340516 h 4166389"/>
              <a:gd name="connsiteX75" fmla="*/ 1816893 w 5325263"/>
              <a:gd name="connsiteY75" fmla="*/ 407190 h 4166389"/>
              <a:gd name="connsiteX76" fmla="*/ 1962149 w 5325263"/>
              <a:gd name="connsiteY76" fmla="*/ 573878 h 4166389"/>
              <a:gd name="connsiteX77" fmla="*/ 2024062 w 5325263"/>
              <a:gd name="connsiteY77" fmla="*/ 564353 h 4166389"/>
              <a:gd name="connsiteX78" fmla="*/ 2114549 w 5325263"/>
              <a:gd name="connsiteY78" fmla="*/ 450053 h 4166389"/>
              <a:gd name="connsiteX79" fmla="*/ 2252661 w 5325263"/>
              <a:gd name="connsiteY79" fmla="*/ 552446 h 4166389"/>
              <a:gd name="connsiteX80" fmla="*/ 2405061 w 5325263"/>
              <a:gd name="connsiteY80" fmla="*/ 521491 h 4166389"/>
              <a:gd name="connsiteX81" fmla="*/ 2531268 w 5325263"/>
              <a:gd name="connsiteY81" fmla="*/ 650079 h 4166389"/>
              <a:gd name="connsiteX82" fmla="*/ 2662232 w 5325263"/>
              <a:gd name="connsiteY8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788193 w 5325263"/>
              <a:gd name="connsiteY67" fmla="*/ 19050 h 4166389"/>
              <a:gd name="connsiteX68" fmla="*/ 1040606 w 5325263"/>
              <a:gd name="connsiteY68" fmla="*/ 0 h 4166389"/>
              <a:gd name="connsiteX69" fmla="*/ 1123949 w 5325263"/>
              <a:gd name="connsiteY69" fmla="*/ 61912 h 4166389"/>
              <a:gd name="connsiteX70" fmla="*/ 1173956 w 5325263"/>
              <a:gd name="connsiteY70" fmla="*/ 126206 h 4166389"/>
              <a:gd name="connsiteX71" fmla="*/ 1469231 w 5325263"/>
              <a:gd name="connsiteY71" fmla="*/ 269080 h 4166389"/>
              <a:gd name="connsiteX72" fmla="*/ 1533524 w 5325263"/>
              <a:gd name="connsiteY72" fmla="*/ 323849 h 4166389"/>
              <a:gd name="connsiteX73" fmla="*/ 1590674 w 5325263"/>
              <a:gd name="connsiteY73" fmla="*/ 366711 h 4166389"/>
              <a:gd name="connsiteX74" fmla="*/ 1640681 w 5325263"/>
              <a:gd name="connsiteY74" fmla="*/ 340516 h 4166389"/>
              <a:gd name="connsiteX75" fmla="*/ 1816893 w 5325263"/>
              <a:gd name="connsiteY75" fmla="*/ 407190 h 4166389"/>
              <a:gd name="connsiteX76" fmla="*/ 1962149 w 5325263"/>
              <a:gd name="connsiteY76" fmla="*/ 573878 h 4166389"/>
              <a:gd name="connsiteX77" fmla="*/ 2024062 w 5325263"/>
              <a:gd name="connsiteY77" fmla="*/ 564353 h 4166389"/>
              <a:gd name="connsiteX78" fmla="*/ 2114549 w 5325263"/>
              <a:gd name="connsiteY78" fmla="*/ 450053 h 4166389"/>
              <a:gd name="connsiteX79" fmla="*/ 2252661 w 5325263"/>
              <a:gd name="connsiteY79" fmla="*/ 552446 h 4166389"/>
              <a:gd name="connsiteX80" fmla="*/ 2405061 w 5325263"/>
              <a:gd name="connsiteY80" fmla="*/ 521491 h 4166389"/>
              <a:gd name="connsiteX81" fmla="*/ 2531268 w 5325263"/>
              <a:gd name="connsiteY81" fmla="*/ 650079 h 4166389"/>
              <a:gd name="connsiteX82" fmla="*/ 2662232 w 5325263"/>
              <a:gd name="connsiteY8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788193 w 5325263"/>
              <a:gd name="connsiteY68" fmla="*/ 19050 h 4166389"/>
              <a:gd name="connsiteX69" fmla="*/ 1040606 w 5325263"/>
              <a:gd name="connsiteY69" fmla="*/ 0 h 4166389"/>
              <a:gd name="connsiteX70" fmla="*/ 1123949 w 5325263"/>
              <a:gd name="connsiteY70" fmla="*/ 61912 h 4166389"/>
              <a:gd name="connsiteX71" fmla="*/ 1173956 w 5325263"/>
              <a:gd name="connsiteY71" fmla="*/ 126206 h 4166389"/>
              <a:gd name="connsiteX72" fmla="*/ 1469231 w 5325263"/>
              <a:gd name="connsiteY72" fmla="*/ 269080 h 4166389"/>
              <a:gd name="connsiteX73" fmla="*/ 1533524 w 5325263"/>
              <a:gd name="connsiteY73" fmla="*/ 323849 h 4166389"/>
              <a:gd name="connsiteX74" fmla="*/ 1590674 w 5325263"/>
              <a:gd name="connsiteY74" fmla="*/ 366711 h 4166389"/>
              <a:gd name="connsiteX75" fmla="*/ 1640681 w 5325263"/>
              <a:gd name="connsiteY75" fmla="*/ 340516 h 4166389"/>
              <a:gd name="connsiteX76" fmla="*/ 1816893 w 5325263"/>
              <a:gd name="connsiteY76" fmla="*/ 407190 h 4166389"/>
              <a:gd name="connsiteX77" fmla="*/ 1962149 w 5325263"/>
              <a:gd name="connsiteY77" fmla="*/ 573878 h 4166389"/>
              <a:gd name="connsiteX78" fmla="*/ 2024062 w 5325263"/>
              <a:gd name="connsiteY78" fmla="*/ 564353 h 4166389"/>
              <a:gd name="connsiteX79" fmla="*/ 2114549 w 5325263"/>
              <a:gd name="connsiteY79" fmla="*/ 450053 h 4166389"/>
              <a:gd name="connsiteX80" fmla="*/ 2252661 w 5325263"/>
              <a:gd name="connsiteY80" fmla="*/ 552446 h 4166389"/>
              <a:gd name="connsiteX81" fmla="*/ 2405061 w 5325263"/>
              <a:gd name="connsiteY81" fmla="*/ 521491 h 4166389"/>
              <a:gd name="connsiteX82" fmla="*/ 2531268 w 5325263"/>
              <a:gd name="connsiteY82" fmla="*/ 650079 h 4166389"/>
              <a:gd name="connsiteX83" fmla="*/ 2662232 w 5325263"/>
              <a:gd name="connsiteY8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788193 w 5325263"/>
              <a:gd name="connsiteY68" fmla="*/ 19050 h 4166389"/>
              <a:gd name="connsiteX69" fmla="*/ 1040606 w 5325263"/>
              <a:gd name="connsiteY69" fmla="*/ 0 h 4166389"/>
              <a:gd name="connsiteX70" fmla="*/ 1123949 w 5325263"/>
              <a:gd name="connsiteY70" fmla="*/ 61912 h 4166389"/>
              <a:gd name="connsiteX71" fmla="*/ 1173956 w 5325263"/>
              <a:gd name="connsiteY71" fmla="*/ 126206 h 4166389"/>
              <a:gd name="connsiteX72" fmla="*/ 1469231 w 5325263"/>
              <a:gd name="connsiteY72" fmla="*/ 269080 h 4166389"/>
              <a:gd name="connsiteX73" fmla="*/ 1533524 w 5325263"/>
              <a:gd name="connsiteY73" fmla="*/ 323849 h 4166389"/>
              <a:gd name="connsiteX74" fmla="*/ 1590674 w 5325263"/>
              <a:gd name="connsiteY74" fmla="*/ 366711 h 4166389"/>
              <a:gd name="connsiteX75" fmla="*/ 1640681 w 5325263"/>
              <a:gd name="connsiteY75" fmla="*/ 340516 h 4166389"/>
              <a:gd name="connsiteX76" fmla="*/ 1816893 w 5325263"/>
              <a:gd name="connsiteY76" fmla="*/ 407190 h 4166389"/>
              <a:gd name="connsiteX77" fmla="*/ 1962149 w 5325263"/>
              <a:gd name="connsiteY77" fmla="*/ 573878 h 4166389"/>
              <a:gd name="connsiteX78" fmla="*/ 2024062 w 5325263"/>
              <a:gd name="connsiteY78" fmla="*/ 564353 h 4166389"/>
              <a:gd name="connsiteX79" fmla="*/ 2114549 w 5325263"/>
              <a:gd name="connsiteY79" fmla="*/ 450053 h 4166389"/>
              <a:gd name="connsiteX80" fmla="*/ 2252661 w 5325263"/>
              <a:gd name="connsiteY80" fmla="*/ 552446 h 4166389"/>
              <a:gd name="connsiteX81" fmla="*/ 2405061 w 5325263"/>
              <a:gd name="connsiteY81" fmla="*/ 521491 h 4166389"/>
              <a:gd name="connsiteX82" fmla="*/ 2531268 w 5325263"/>
              <a:gd name="connsiteY82" fmla="*/ 650079 h 4166389"/>
              <a:gd name="connsiteX83" fmla="*/ 2662232 w 5325263"/>
              <a:gd name="connsiteY8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788193 w 5325263"/>
              <a:gd name="connsiteY68" fmla="*/ 19050 h 4166389"/>
              <a:gd name="connsiteX69" fmla="*/ 1040606 w 5325263"/>
              <a:gd name="connsiteY69" fmla="*/ 0 h 4166389"/>
              <a:gd name="connsiteX70" fmla="*/ 1123949 w 5325263"/>
              <a:gd name="connsiteY70" fmla="*/ 61912 h 4166389"/>
              <a:gd name="connsiteX71" fmla="*/ 1173956 w 5325263"/>
              <a:gd name="connsiteY71" fmla="*/ 126206 h 4166389"/>
              <a:gd name="connsiteX72" fmla="*/ 1469231 w 5325263"/>
              <a:gd name="connsiteY72" fmla="*/ 269080 h 4166389"/>
              <a:gd name="connsiteX73" fmla="*/ 1533524 w 5325263"/>
              <a:gd name="connsiteY73" fmla="*/ 323849 h 4166389"/>
              <a:gd name="connsiteX74" fmla="*/ 1590674 w 5325263"/>
              <a:gd name="connsiteY74" fmla="*/ 366711 h 4166389"/>
              <a:gd name="connsiteX75" fmla="*/ 1640681 w 5325263"/>
              <a:gd name="connsiteY75" fmla="*/ 340516 h 4166389"/>
              <a:gd name="connsiteX76" fmla="*/ 1816893 w 5325263"/>
              <a:gd name="connsiteY76" fmla="*/ 407190 h 4166389"/>
              <a:gd name="connsiteX77" fmla="*/ 1962149 w 5325263"/>
              <a:gd name="connsiteY77" fmla="*/ 573878 h 4166389"/>
              <a:gd name="connsiteX78" fmla="*/ 2024062 w 5325263"/>
              <a:gd name="connsiteY78" fmla="*/ 564353 h 4166389"/>
              <a:gd name="connsiteX79" fmla="*/ 2114549 w 5325263"/>
              <a:gd name="connsiteY79" fmla="*/ 450053 h 4166389"/>
              <a:gd name="connsiteX80" fmla="*/ 2252661 w 5325263"/>
              <a:gd name="connsiteY80" fmla="*/ 552446 h 4166389"/>
              <a:gd name="connsiteX81" fmla="*/ 2405061 w 5325263"/>
              <a:gd name="connsiteY81" fmla="*/ 521491 h 4166389"/>
              <a:gd name="connsiteX82" fmla="*/ 2531268 w 5325263"/>
              <a:gd name="connsiteY82" fmla="*/ 650079 h 4166389"/>
              <a:gd name="connsiteX83" fmla="*/ 2662232 w 5325263"/>
              <a:gd name="connsiteY8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788193 w 5325263"/>
              <a:gd name="connsiteY69" fmla="*/ 19050 h 4166389"/>
              <a:gd name="connsiteX70" fmla="*/ 1040606 w 5325263"/>
              <a:gd name="connsiteY70" fmla="*/ 0 h 4166389"/>
              <a:gd name="connsiteX71" fmla="*/ 1123949 w 5325263"/>
              <a:gd name="connsiteY71" fmla="*/ 61912 h 4166389"/>
              <a:gd name="connsiteX72" fmla="*/ 1173956 w 5325263"/>
              <a:gd name="connsiteY72" fmla="*/ 126206 h 4166389"/>
              <a:gd name="connsiteX73" fmla="*/ 1469231 w 5325263"/>
              <a:gd name="connsiteY73" fmla="*/ 269080 h 4166389"/>
              <a:gd name="connsiteX74" fmla="*/ 1533524 w 5325263"/>
              <a:gd name="connsiteY74" fmla="*/ 323849 h 4166389"/>
              <a:gd name="connsiteX75" fmla="*/ 1590674 w 5325263"/>
              <a:gd name="connsiteY75" fmla="*/ 366711 h 4166389"/>
              <a:gd name="connsiteX76" fmla="*/ 1640681 w 5325263"/>
              <a:gd name="connsiteY76" fmla="*/ 340516 h 4166389"/>
              <a:gd name="connsiteX77" fmla="*/ 1816893 w 5325263"/>
              <a:gd name="connsiteY77" fmla="*/ 407190 h 4166389"/>
              <a:gd name="connsiteX78" fmla="*/ 1962149 w 5325263"/>
              <a:gd name="connsiteY78" fmla="*/ 573878 h 4166389"/>
              <a:gd name="connsiteX79" fmla="*/ 2024062 w 5325263"/>
              <a:gd name="connsiteY79" fmla="*/ 564353 h 4166389"/>
              <a:gd name="connsiteX80" fmla="*/ 2114549 w 5325263"/>
              <a:gd name="connsiteY80" fmla="*/ 450053 h 4166389"/>
              <a:gd name="connsiteX81" fmla="*/ 2252661 w 5325263"/>
              <a:gd name="connsiteY81" fmla="*/ 552446 h 4166389"/>
              <a:gd name="connsiteX82" fmla="*/ 2405061 w 5325263"/>
              <a:gd name="connsiteY82" fmla="*/ 521491 h 4166389"/>
              <a:gd name="connsiteX83" fmla="*/ 2531268 w 5325263"/>
              <a:gd name="connsiteY83" fmla="*/ 650079 h 4166389"/>
              <a:gd name="connsiteX84" fmla="*/ 2662232 w 5325263"/>
              <a:gd name="connsiteY84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788193 w 5325263"/>
              <a:gd name="connsiteY69" fmla="*/ 19050 h 4166389"/>
              <a:gd name="connsiteX70" fmla="*/ 1040606 w 5325263"/>
              <a:gd name="connsiteY70" fmla="*/ 0 h 4166389"/>
              <a:gd name="connsiteX71" fmla="*/ 1123949 w 5325263"/>
              <a:gd name="connsiteY71" fmla="*/ 61912 h 4166389"/>
              <a:gd name="connsiteX72" fmla="*/ 1173956 w 5325263"/>
              <a:gd name="connsiteY72" fmla="*/ 126206 h 4166389"/>
              <a:gd name="connsiteX73" fmla="*/ 1469231 w 5325263"/>
              <a:gd name="connsiteY73" fmla="*/ 269080 h 4166389"/>
              <a:gd name="connsiteX74" fmla="*/ 1533524 w 5325263"/>
              <a:gd name="connsiteY74" fmla="*/ 323849 h 4166389"/>
              <a:gd name="connsiteX75" fmla="*/ 1590674 w 5325263"/>
              <a:gd name="connsiteY75" fmla="*/ 366711 h 4166389"/>
              <a:gd name="connsiteX76" fmla="*/ 1640681 w 5325263"/>
              <a:gd name="connsiteY76" fmla="*/ 340516 h 4166389"/>
              <a:gd name="connsiteX77" fmla="*/ 1816893 w 5325263"/>
              <a:gd name="connsiteY77" fmla="*/ 407190 h 4166389"/>
              <a:gd name="connsiteX78" fmla="*/ 1962149 w 5325263"/>
              <a:gd name="connsiteY78" fmla="*/ 573878 h 4166389"/>
              <a:gd name="connsiteX79" fmla="*/ 2024062 w 5325263"/>
              <a:gd name="connsiteY79" fmla="*/ 564353 h 4166389"/>
              <a:gd name="connsiteX80" fmla="*/ 2114549 w 5325263"/>
              <a:gd name="connsiteY80" fmla="*/ 450053 h 4166389"/>
              <a:gd name="connsiteX81" fmla="*/ 2252661 w 5325263"/>
              <a:gd name="connsiteY81" fmla="*/ 552446 h 4166389"/>
              <a:gd name="connsiteX82" fmla="*/ 2405061 w 5325263"/>
              <a:gd name="connsiteY82" fmla="*/ 521491 h 4166389"/>
              <a:gd name="connsiteX83" fmla="*/ 2531268 w 5325263"/>
              <a:gd name="connsiteY83" fmla="*/ 650079 h 4166389"/>
              <a:gd name="connsiteX84" fmla="*/ 2662232 w 5325263"/>
              <a:gd name="connsiteY84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788193 w 5325263"/>
              <a:gd name="connsiteY69" fmla="*/ 19050 h 4166389"/>
              <a:gd name="connsiteX70" fmla="*/ 1040606 w 5325263"/>
              <a:gd name="connsiteY70" fmla="*/ 0 h 4166389"/>
              <a:gd name="connsiteX71" fmla="*/ 1123949 w 5325263"/>
              <a:gd name="connsiteY71" fmla="*/ 61912 h 4166389"/>
              <a:gd name="connsiteX72" fmla="*/ 1173956 w 5325263"/>
              <a:gd name="connsiteY72" fmla="*/ 126206 h 4166389"/>
              <a:gd name="connsiteX73" fmla="*/ 1469231 w 5325263"/>
              <a:gd name="connsiteY73" fmla="*/ 269080 h 4166389"/>
              <a:gd name="connsiteX74" fmla="*/ 1533524 w 5325263"/>
              <a:gd name="connsiteY74" fmla="*/ 323849 h 4166389"/>
              <a:gd name="connsiteX75" fmla="*/ 1590674 w 5325263"/>
              <a:gd name="connsiteY75" fmla="*/ 366711 h 4166389"/>
              <a:gd name="connsiteX76" fmla="*/ 1640681 w 5325263"/>
              <a:gd name="connsiteY76" fmla="*/ 340516 h 4166389"/>
              <a:gd name="connsiteX77" fmla="*/ 1816893 w 5325263"/>
              <a:gd name="connsiteY77" fmla="*/ 407190 h 4166389"/>
              <a:gd name="connsiteX78" fmla="*/ 1962149 w 5325263"/>
              <a:gd name="connsiteY78" fmla="*/ 573878 h 4166389"/>
              <a:gd name="connsiteX79" fmla="*/ 2024062 w 5325263"/>
              <a:gd name="connsiteY79" fmla="*/ 564353 h 4166389"/>
              <a:gd name="connsiteX80" fmla="*/ 2114549 w 5325263"/>
              <a:gd name="connsiteY80" fmla="*/ 450053 h 4166389"/>
              <a:gd name="connsiteX81" fmla="*/ 2252661 w 5325263"/>
              <a:gd name="connsiteY81" fmla="*/ 552446 h 4166389"/>
              <a:gd name="connsiteX82" fmla="*/ 2405061 w 5325263"/>
              <a:gd name="connsiteY82" fmla="*/ 521491 h 4166389"/>
              <a:gd name="connsiteX83" fmla="*/ 2531268 w 5325263"/>
              <a:gd name="connsiteY83" fmla="*/ 650079 h 4166389"/>
              <a:gd name="connsiteX84" fmla="*/ 2662232 w 5325263"/>
              <a:gd name="connsiteY84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788193 w 5325263"/>
              <a:gd name="connsiteY70" fmla="*/ 19050 h 4166389"/>
              <a:gd name="connsiteX71" fmla="*/ 1040606 w 5325263"/>
              <a:gd name="connsiteY71" fmla="*/ 0 h 4166389"/>
              <a:gd name="connsiteX72" fmla="*/ 1123949 w 5325263"/>
              <a:gd name="connsiteY72" fmla="*/ 61912 h 4166389"/>
              <a:gd name="connsiteX73" fmla="*/ 1173956 w 5325263"/>
              <a:gd name="connsiteY73" fmla="*/ 126206 h 4166389"/>
              <a:gd name="connsiteX74" fmla="*/ 1469231 w 5325263"/>
              <a:gd name="connsiteY74" fmla="*/ 269080 h 4166389"/>
              <a:gd name="connsiteX75" fmla="*/ 1533524 w 5325263"/>
              <a:gd name="connsiteY75" fmla="*/ 323849 h 4166389"/>
              <a:gd name="connsiteX76" fmla="*/ 1590674 w 5325263"/>
              <a:gd name="connsiteY76" fmla="*/ 366711 h 4166389"/>
              <a:gd name="connsiteX77" fmla="*/ 1640681 w 5325263"/>
              <a:gd name="connsiteY77" fmla="*/ 340516 h 4166389"/>
              <a:gd name="connsiteX78" fmla="*/ 1816893 w 5325263"/>
              <a:gd name="connsiteY78" fmla="*/ 407190 h 4166389"/>
              <a:gd name="connsiteX79" fmla="*/ 1962149 w 5325263"/>
              <a:gd name="connsiteY79" fmla="*/ 573878 h 4166389"/>
              <a:gd name="connsiteX80" fmla="*/ 2024062 w 5325263"/>
              <a:gd name="connsiteY80" fmla="*/ 564353 h 4166389"/>
              <a:gd name="connsiteX81" fmla="*/ 2114549 w 5325263"/>
              <a:gd name="connsiteY81" fmla="*/ 450053 h 4166389"/>
              <a:gd name="connsiteX82" fmla="*/ 2252661 w 5325263"/>
              <a:gd name="connsiteY82" fmla="*/ 552446 h 4166389"/>
              <a:gd name="connsiteX83" fmla="*/ 2405061 w 5325263"/>
              <a:gd name="connsiteY83" fmla="*/ 521491 h 4166389"/>
              <a:gd name="connsiteX84" fmla="*/ 2531268 w 5325263"/>
              <a:gd name="connsiteY84" fmla="*/ 650079 h 4166389"/>
              <a:gd name="connsiteX85" fmla="*/ 2662232 w 5325263"/>
              <a:gd name="connsiteY85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788193 w 5325263"/>
              <a:gd name="connsiteY70" fmla="*/ 19050 h 4166389"/>
              <a:gd name="connsiteX71" fmla="*/ 1040606 w 5325263"/>
              <a:gd name="connsiteY71" fmla="*/ 0 h 4166389"/>
              <a:gd name="connsiteX72" fmla="*/ 1123949 w 5325263"/>
              <a:gd name="connsiteY72" fmla="*/ 61912 h 4166389"/>
              <a:gd name="connsiteX73" fmla="*/ 1173956 w 5325263"/>
              <a:gd name="connsiteY73" fmla="*/ 126206 h 4166389"/>
              <a:gd name="connsiteX74" fmla="*/ 1469231 w 5325263"/>
              <a:gd name="connsiteY74" fmla="*/ 269080 h 4166389"/>
              <a:gd name="connsiteX75" fmla="*/ 1533524 w 5325263"/>
              <a:gd name="connsiteY75" fmla="*/ 323849 h 4166389"/>
              <a:gd name="connsiteX76" fmla="*/ 1590674 w 5325263"/>
              <a:gd name="connsiteY76" fmla="*/ 366711 h 4166389"/>
              <a:gd name="connsiteX77" fmla="*/ 1640681 w 5325263"/>
              <a:gd name="connsiteY77" fmla="*/ 340516 h 4166389"/>
              <a:gd name="connsiteX78" fmla="*/ 1816893 w 5325263"/>
              <a:gd name="connsiteY78" fmla="*/ 407190 h 4166389"/>
              <a:gd name="connsiteX79" fmla="*/ 1962149 w 5325263"/>
              <a:gd name="connsiteY79" fmla="*/ 573878 h 4166389"/>
              <a:gd name="connsiteX80" fmla="*/ 2024062 w 5325263"/>
              <a:gd name="connsiteY80" fmla="*/ 564353 h 4166389"/>
              <a:gd name="connsiteX81" fmla="*/ 2114549 w 5325263"/>
              <a:gd name="connsiteY81" fmla="*/ 450053 h 4166389"/>
              <a:gd name="connsiteX82" fmla="*/ 2252661 w 5325263"/>
              <a:gd name="connsiteY82" fmla="*/ 552446 h 4166389"/>
              <a:gd name="connsiteX83" fmla="*/ 2405061 w 5325263"/>
              <a:gd name="connsiteY83" fmla="*/ 521491 h 4166389"/>
              <a:gd name="connsiteX84" fmla="*/ 2531268 w 5325263"/>
              <a:gd name="connsiteY84" fmla="*/ 650079 h 4166389"/>
              <a:gd name="connsiteX85" fmla="*/ 2662232 w 5325263"/>
              <a:gd name="connsiteY85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788193 w 5325263"/>
              <a:gd name="connsiteY71" fmla="*/ 19050 h 4166389"/>
              <a:gd name="connsiteX72" fmla="*/ 1040606 w 5325263"/>
              <a:gd name="connsiteY72" fmla="*/ 0 h 4166389"/>
              <a:gd name="connsiteX73" fmla="*/ 1123949 w 5325263"/>
              <a:gd name="connsiteY73" fmla="*/ 61912 h 4166389"/>
              <a:gd name="connsiteX74" fmla="*/ 1173956 w 5325263"/>
              <a:gd name="connsiteY74" fmla="*/ 126206 h 4166389"/>
              <a:gd name="connsiteX75" fmla="*/ 1469231 w 5325263"/>
              <a:gd name="connsiteY75" fmla="*/ 269080 h 4166389"/>
              <a:gd name="connsiteX76" fmla="*/ 1533524 w 5325263"/>
              <a:gd name="connsiteY76" fmla="*/ 323849 h 4166389"/>
              <a:gd name="connsiteX77" fmla="*/ 1590674 w 5325263"/>
              <a:gd name="connsiteY77" fmla="*/ 366711 h 4166389"/>
              <a:gd name="connsiteX78" fmla="*/ 1640681 w 5325263"/>
              <a:gd name="connsiteY78" fmla="*/ 340516 h 4166389"/>
              <a:gd name="connsiteX79" fmla="*/ 1816893 w 5325263"/>
              <a:gd name="connsiteY79" fmla="*/ 407190 h 4166389"/>
              <a:gd name="connsiteX80" fmla="*/ 1962149 w 5325263"/>
              <a:gd name="connsiteY80" fmla="*/ 573878 h 4166389"/>
              <a:gd name="connsiteX81" fmla="*/ 2024062 w 5325263"/>
              <a:gd name="connsiteY81" fmla="*/ 564353 h 4166389"/>
              <a:gd name="connsiteX82" fmla="*/ 2114549 w 5325263"/>
              <a:gd name="connsiteY82" fmla="*/ 450053 h 4166389"/>
              <a:gd name="connsiteX83" fmla="*/ 2252661 w 5325263"/>
              <a:gd name="connsiteY83" fmla="*/ 552446 h 4166389"/>
              <a:gd name="connsiteX84" fmla="*/ 2405061 w 5325263"/>
              <a:gd name="connsiteY84" fmla="*/ 521491 h 4166389"/>
              <a:gd name="connsiteX85" fmla="*/ 2531268 w 5325263"/>
              <a:gd name="connsiteY85" fmla="*/ 650079 h 4166389"/>
              <a:gd name="connsiteX86" fmla="*/ 2662232 w 5325263"/>
              <a:gd name="connsiteY86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788193 w 5325263"/>
              <a:gd name="connsiteY71" fmla="*/ 19050 h 4166389"/>
              <a:gd name="connsiteX72" fmla="*/ 1040606 w 5325263"/>
              <a:gd name="connsiteY72" fmla="*/ 0 h 4166389"/>
              <a:gd name="connsiteX73" fmla="*/ 1123949 w 5325263"/>
              <a:gd name="connsiteY73" fmla="*/ 61912 h 4166389"/>
              <a:gd name="connsiteX74" fmla="*/ 1173956 w 5325263"/>
              <a:gd name="connsiteY74" fmla="*/ 126206 h 4166389"/>
              <a:gd name="connsiteX75" fmla="*/ 1469231 w 5325263"/>
              <a:gd name="connsiteY75" fmla="*/ 269080 h 4166389"/>
              <a:gd name="connsiteX76" fmla="*/ 1533524 w 5325263"/>
              <a:gd name="connsiteY76" fmla="*/ 323849 h 4166389"/>
              <a:gd name="connsiteX77" fmla="*/ 1590674 w 5325263"/>
              <a:gd name="connsiteY77" fmla="*/ 366711 h 4166389"/>
              <a:gd name="connsiteX78" fmla="*/ 1640681 w 5325263"/>
              <a:gd name="connsiteY78" fmla="*/ 340516 h 4166389"/>
              <a:gd name="connsiteX79" fmla="*/ 1816893 w 5325263"/>
              <a:gd name="connsiteY79" fmla="*/ 407190 h 4166389"/>
              <a:gd name="connsiteX80" fmla="*/ 1962149 w 5325263"/>
              <a:gd name="connsiteY80" fmla="*/ 573878 h 4166389"/>
              <a:gd name="connsiteX81" fmla="*/ 2024062 w 5325263"/>
              <a:gd name="connsiteY81" fmla="*/ 564353 h 4166389"/>
              <a:gd name="connsiteX82" fmla="*/ 2114549 w 5325263"/>
              <a:gd name="connsiteY82" fmla="*/ 450053 h 4166389"/>
              <a:gd name="connsiteX83" fmla="*/ 2252661 w 5325263"/>
              <a:gd name="connsiteY83" fmla="*/ 552446 h 4166389"/>
              <a:gd name="connsiteX84" fmla="*/ 2405061 w 5325263"/>
              <a:gd name="connsiteY84" fmla="*/ 521491 h 4166389"/>
              <a:gd name="connsiteX85" fmla="*/ 2531268 w 5325263"/>
              <a:gd name="connsiteY85" fmla="*/ 650079 h 4166389"/>
              <a:gd name="connsiteX86" fmla="*/ 2662232 w 5325263"/>
              <a:gd name="connsiteY86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788193 w 5325263"/>
              <a:gd name="connsiteY71" fmla="*/ 19050 h 4166389"/>
              <a:gd name="connsiteX72" fmla="*/ 1040606 w 5325263"/>
              <a:gd name="connsiteY72" fmla="*/ 0 h 4166389"/>
              <a:gd name="connsiteX73" fmla="*/ 1123949 w 5325263"/>
              <a:gd name="connsiteY73" fmla="*/ 61912 h 4166389"/>
              <a:gd name="connsiteX74" fmla="*/ 1173956 w 5325263"/>
              <a:gd name="connsiteY74" fmla="*/ 126206 h 4166389"/>
              <a:gd name="connsiteX75" fmla="*/ 1469231 w 5325263"/>
              <a:gd name="connsiteY75" fmla="*/ 269080 h 4166389"/>
              <a:gd name="connsiteX76" fmla="*/ 1533524 w 5325263"/>
              <a:gd name="connsiteY76" fmla="*/ 323849 h 4166389"/>
              <a:gd name="connsiteX77" fmla="*/ 1590674 w 5325263"/>
              <a:gd name="connsiteY77" fmla="*/ 366711 h 4166389"/>
              <a:gd name="connsiteX78" fmla="*/ 1640681 w 5325263"/>
              <a:gd name="connsiteY78" fmla="*/ 340516 h 4166389"/>
              <a:gd name="connsiteX79" fmla="*/ 1816893 w 5325263"/>
              <a:gd name="connsiteY79" fmla="*/ 407190 h 4166389"/>
              <a:gd name="connsiteX80" fmla="*/ 1962149 w 5325263"/>
              <a:gd name="connsiteY80" fmla="*/ 573878 h 4166389"/>
              <a:gd name="connsiteX81" fmla="*/ 2024062 w 5325263"/>
              <a:gd name="connsiteY81" fmla="*/ 564353 h 4166389"/>
              <a:gd name="connsiteX82" fmla="*/ 2114549 w 5325263"/>
              <a:gd name="connsiteY82" fmla="*/ 450053 h 4166389"/>
              <a:gd name="connsiteX83" fmla="*/ 2252661 w 5325263"/>
              <a:gd name="connsiteY83" fmla="*/ 552446 h 4166389"/>
              <a:gd name="connsiteX84" fmla="*/ 2405061 w 5325263"/>
              <a:gd name="connsiteY84" fmla="*/ 521491 h 4166389"/>
              <a:gd name="connsiteX85" fmla="*/ 2531268 w 5325263"/>
              <a:gd name="connsiteY85" fmla="*/ 650079 h 4166389"/>
              <a:gd name="connsiteX86" fmla="*/ 2662232 w 5325263"/>
              <a:gd name="connsiteY86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788193 w 5325263"/>
              <a:gd name="connsiteY71" fmla="*/ 19050 h 4166389"/>
              <a:gd name="connsiteX72" fmla="*/ 1040606 w 5325263"/>
              <a:gd name="connsiteY72" fmla="*/ 0 h 4166389"/>
              <a:gd name="connsiteX73" fmla="*/ 1123949 w 5325263"/>
              <a:gd name="connsiteY73" fmla="*/ 61912 h 4166389"/>
              <a:gd name="connsiteX74" fmla="*/ 1173956 w 5325263"/>
              <a:gd name="connsiteY74" fmla="*/ 126206 h 4166389"/>
              <a:gd name="connsiteX75" fmla="*/ 1469231 w 5325263"/>
              <a:gd name="connsiteY75" fmla="*/ 269080 h 4166389"/>
              <a:gd name="connsiteX76" fmla="*/ 1533524 w 5325263"/>
              <a:gd name="connsiteY76" fmla="*/ 323849 h 4166389"/>
              <a:gd name="connsiteX77" fmla="*/ 1590674 w 5325263"/>
              <a:gd name="connsiteY77" fmla="*/ 366711 h 4166389"/>
              <a:gd name="connsiteX78" fmla="*/ 1640681 w 5325263"/>
              <a:gd name="connsiteY78" fmla="*/ 340516 h 4166389"/>
              <a:gd name="connsiteX79" fmla="*/ 1816893 w 5325263"/>
              <a:gd name="connsiteY79" fmla="*/ 407190 h 4166389"/>
              <a:gd name="connsiteX80" fmla="*/ 1962149 w 5325263"/>
              <a:gd name="connsiteY80" fmla="*/ 573878 h 4166389"/>
              <a:gd name="connsiteX81" fmla="*/ 2024062 w 5325263"/>
              <a:gd name="connsiteY81" fmla="*/ 564353 h 4166389"/>
              <a:gd name="connsiteX82" fmla="*/ 2114549 w 5325263"/>
              <a:gd name="connsiteY82" fmla="*/ 450053 h 4166389"/>
              <a:gd name="connsiteX83" fmla="*/ 2252661 w 5325263"/>
              <a:gd name="connsiteY83" fmla="*/ 552446 h 4166389"/>
              <a:gd name="connsiteX84" fmla="*/ 2405061 w 5325263"/>
              <a:gd name="connsiteY84" fmla="*/ 521491 h 4166389"/>
              <a:gd name="connsiteX85" fmla="*/ 2531268 w 5325263"/>
              <a:gd name="connsiteY85" fmla="*/ 650079 h 4166389"/>
              <a:gd name="connsiteX86" fmla="*/ 2662232 w 5325263"/>
              <a:gd name="connsiteY86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788193 w 5325263"/>
              <a:gd name="connsiteY72" fmla="*/ 19050 h 4166389"/>
              <a:gd name="connsiteX73" fmla="*/ 1040606 w 5325263"/>
              <a:gd name="connsiteY73" fmla="*/ 0 h 4166389"/>
              <a:gd name="connsiteX74" fmla="*/ 1123949 w 5325263"/>
              <a:gd name="connsiteY74" fmla="*/ 61912 h 4166389"/>
              <a:gd name="connsiteX75" fmla="*/ 1173956 w 5325263"/>
              <a:gd name="connsiteY75" fmla="*/ 126206 h 4166389"/>
              <a:gd name="connsiteX76" fmla="*/ 1469231 w 5325263"/>
              <a:gd name="connsiteY76" fmla="*/ 269080 h 4166389"/>
              <a:gd name="connsiteX77" fmla="*/ 1533524 w 5325263"/>
              <a:gd name="connsiteY77" fmla="*/ 323849 h 4166389"/>
              <a:gd name="connsiteX78" fmla="*/ 1590674 w 5325263"/>
              <a:gd name="connsiteY78" fmla="*/ 366711 h 4166389"/>
              <a:gd name="connsiteX79" fmla="*/ 1640681 w 5325263"/>
              <a:gd name="connsiteY79" fmla="*/ 340516 h 4166389"/>
              <a:gd name="connsiteX80" fmla="*/ 1816893 w 5325263"/>
              <a:gd name="connsiteY80" fmla="*/ 407190 h 4166389"/>
              <a:gd name="connsiteX81" fmla="*/ 1962149 w 5325263"/>
              <a:gd name="connsiteY81" fmla="*/ 573878 h 4166389"/>
              <a:gd name="connsiteX82" fmla="*/ 2024062 w 5325263"/>
              <a:gd name="connsiteY82" fmla="*/ 564353 h 4166389"/>
              <a:gd name="connsiteX83" fmla="*/ 2114549 w 5325263"/>
              <a:gd name="connsiteY83" fmla="*/ 450053 h 4166389"/>
              <a:gd name="connsiteX84" fmla="*/ 2252661 w 5325263"/>
              <a:gd name="connsiteY84" fmla="*/ 552446 h 4166389"/>
              <a:gd name="connsiteX85" fmla="*/ 2405061 w 5325263"/>
              <a:gd name="connsiteY85" fmla="*/ 521491 h 4166389"/>
              <a:gd name="connsiteX86" fmla="*/ 2531268 w 5325263"/>
              <a:gd name="connsiteY86" fmla="*/ 650079 h 4166389"/>
              <a:gd name="connsiteX87" fmla="*/ 2662232 w 5325263"/>
              <a:gd name="connsiteY87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788193 w 5325263"/>
              <a:gd name="connsiteY72" fmla="*/ 19050 h 4166389"/>
              <a:gd name="connsiteX73" fmla="*/ 1040606 w 5325263"/>
              <a:gd name="connsiteY73" fmla="*/ 0 h 4166389"/>
              <a:gd name="connsiteX74" fmla="*/ 1123949 w 5325263"/>
              <a:gd name="connsiteY74" fmla="*/ 61912 h 4166389"/>
              <a:gd name="connsiteX75" fmla="*/ 1173956 w 5325263"/>
              <a:gd name="connsiteY75" fmla="*/ 126206 h 4166389"/>
              <a:gd name="connsiteX76" fmla="*/ 1469231 w 5325263"/>
              <a:gd name="connsiteY76" fmla="*/ 269080 h 4166389"/>
              <a:gd name="connsiteX77" fmla="*/ 1533524 w 5325263"/>
              <a:gd name="connsiteY77" fmla="*/ 323849 h 4166389"/>
              <a:gd name="connsiteX78" fmla="*/ 1590674 w 5325263"/>
              <a:gd name="connsiteY78" fmla="*/ 366711 h 4166389"/>
              <a:gd name="connsiteX79" fmla="*/ 1640681 w 5325263"/>
              <a:gd name="connsiteY79" fmla="*/ 340516 h 4166389"/>
              <a:gd name="connsiteX80" fmla="*/ 1816893 w 5325263"/>
              <a:gd name="connsiteY80" fmla="*/ 407190 h 4166389"/>
              <a:gd name="connsiteX81" fmla="*/ 1962149 w 5325263"/>
              <a:gd name="connsiteY81" fmla="*/ 573878 h 4166389"/>
              <a:gd name="connsiteX82" fmla="*/ 2024062 w 5325263"/>
              <a:gd name="connsiteY82" fmla="*/ 564353 h 4166389"/>
              <a:gd name="connsiteX83" fmla="*/ 2114549 w 5325263"/>
              <a:gd name="connsiteY83" fmla="*/ 450053 h 4166389"/>
              <a:gd name="connsiteX84" fmla="*/ 2252661 w 5325263"/>
              <a:gd name="connsiteY84" fmla="*/ 552446 h 4166389"/>
              <a:gd name="connsiteX85" fmla="*/ 2405061 w 5325263"/>
              <a:gd name="connsiteY85" fmla="*/ 521491 h 4166389"/>
              <a:gd name="connsiteX86" fmla="*/ 2531268 w 5325263"/>
              <a:gd name="connsiteY86" fmla="*/ 650079 h 4166389"/>
              <a:gd name="connsiteX87" fmla="*/ 2662232 w 5325263"/>
              <a:gd name="connsiteY87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788193 w 5325263"/>
              <a:gd name="connsiteY73" fmla="*/ 19050 h 4166389"/>
              <a:gd name="connsiteX74" fmla="*/ 1040606 w 5325263"/>
              <a:gd name="connsiteY74" fmla="*/ 0 h 4166389"/>
              <a:gd name="connsiteX75" fmla="*/ 1123949 w 5325263"/>
              <a:gd name="connsiteY75" fmla="*/ 61912 h 4166389"/>
              <a:gd name="connsiteX76" fmla="*/ 1173956 w 5325263"/>
              <a:gd name="connsiteY76" fmla="*/ 126206 h 4166389"/>
              <a:gd name="connsiteX77" fmla="*/ 1469231 w 5325263"/>
              <a:gd name="connsiteY77" fmla="*/ 269080 h 4166389"/>
              <a:gd name="connsiteX78" fmla="*/ 1533524 w 5325263"/>
              <a:gd name="connsiteY78" fmla="*/ 323849 h 4166389"/>
              <a:gd name="connsiteX79" fmla="*/ 1590674 w 5325263"/>
              <a:gd name="connsiteY79" fmla="*/ 366711 h 4166389"/>
              <a:gd name="connsiteX80" fmla="*/ 1640681 w 5325263"/>
              <a:gd name="connsiteY80" fmla="*/ 340516 h 4166389"/>
              <a:gd name="connsiteX81" fmla="*/ 1816893 w 5325263"/>
              <a:gd name="connsiteY81" fmla="*/ 407190 h 4166389"/>
              <a:gd name="connsiteX82" fmla="*/ 1962149 w 5325263"/>
              <a:gd name="connsiteY82" fmla="*/ 573878 h 4166389"/>
              <a:gd name="connsiteX83" fmla="*/ 2024062 w 5325263"/>
              <a:gd name="connsiteY83" fmla="*/ 564353 h 4166389"/>
              <a:gd name="connsiteX84" fmla="*/ 2114549 w 5325263"/>
              <a:gd name="connsiteY84" fmla="*/ 450053 h 4166389"/>
              <a:gd name="connsiteX85" fmla="*/ 2252661 w 5325263"/>
              <a:gd name="connsiteY85" fmla="*/ 552446 h 4166389"/>
              <a:gd name="connsiteX86" fmla="*/ 2405061 w 5325263"/>
              <a:gd name="connsiteY86" fmla="*/ 521491 h 4166389"/>
              <a:gd name="connsiteX87" fmla="*/ 2531268 w 5325263"/>
              <a:gd name="connsiteY87" fmla="*/ 650079 h 4166389"/>
              <a:gd name="connsiteX88" fmla="*/ 2662232 w 5325263"/>
              <a:gd name="connsiteY8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516734 w 5325263"/>
              <a:gd name="connsiteY73" fmla="*/ 311943 h 4166389"/>
              <a:gd name="connsiteX74" fmla="*/ 788193 w 5325263"/>
              <a:gd name="connsiteY74" fmla="*/ 19050 h 4166389"/>
              <a:gd name="connsiteX75" fmla="*/ 1040606 w 5325263"/>
              <a:gd name="connsiteY75" fmla="*/ 0 h 4166389"/>
              <a:gd name="connsiteX76" fmla="*/ 1123949 w 5325263"/>
              <a:gd name="connsiteY76" fmla="*/ 61912 h 4166389"/>
              <a:gd name="connsiteX77" fmla="*/ 1173956 w 5325263"/>
              <a:gd name="connsiteY77" fmla="*/ 126206 h 4166389"/>
              <a:gd name="connsiteX78" fmla="*/ 1469231 w 5325263"/>
              <a:gd name="connsiteY78" fmla="*/ 269080 h 4166389"/>
              <a:gd name="connsiteX79" fmla="*/ 1533524 w 5325263"/>
              <a:gd name="connsiteY79" fmla="*/ 323849 h 4166389"/>
              <a:gd name="connsiteX80" fmla="*/ 1590674 w 5325263"/>
              <a:gd name="connsiteY80" fmla="*/ 366711 h 4166389"/>
              <a:gd name="connsiteX81" fmla="*/ 1640681 w 5325263"/>
              <a:gd name="connsiteY81" fmla="*/ 340516 h 4166389"/>
              <a:gd name="connsiteX82" fmla="*/ 1816893 w 5325263"/>
              <a:gd name="connsiteY82" fmla="*/ 407190 h 4166389"/>
              <a:gd name="connsiteX83" fmla="*/ 1962149 w 5325263"/>
              <a:gd name="connsiteY83" fmla="*/ 573878 h 4166389"/>
              <a:gd name="connsiteX84" fmla="*/ 2024062 w 5325263"/>
              <a:gd name="connsiteY84" fmla="*/ 564353 h 4166389"/>
              <a:gd name="connsiteX85" fmla="*/ 2114549 w 5325263"/>
              <a:gd name="connsiteY85" fmla="*/ 450053 h 4166389"/>
              <a:gd name="connsiteX86" fmla="*/ 2252661 w 5325263"/>
              <a:gd name="connsiteY86" fmla="*/ 552446 h 4166389"/>
              <a:gd name="connsiteX87" fmla="*/ 2405061 w 5325263"/>
              <a:gd name="connsiteY87" fmla="*/ 521491 h 4166389"/>
              <a:gd name="connsiteX88" fmla="*/ 2531268 w 5325263"/>
              <a:gd name="connsiteY88" fmla="*/ 650079 h 4166389"/>
              <a:gd name="connsiteX89" fmla="*/ 2662232 w 5325263"/>
              <a:gd name="connsiteY89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1496 w 5325263"/>
              <a:gd name="connsiteY72" fmla="*/ 638175 h 4166389"/>
              <a:gd name="connsiteX73" fmla="*/ 516734 w 5325263"/>
              <a:gd name="connsiteY73" fmla="*/ 311943 h 4166389"/>
              <a:gd name="connsiteX74" fmla="*/ 788193 w 5325263"/>
              <a:gd name="connsiteY74" fmla="*/ 19050 h 4166389"/>
              <a:gd name="connsiteX75" fmla="*/ 1040606 w 5325263"/>
              <a:gd name="connsiteY75" fmla="*/ 0 h 4166389"/>
              <a:gd name="connsiteX76" fmla="*/ 1123949 w 5325263"/>
              <a:gd name="connsiteY76" fmla="*/ 61912 h 4166389"/>
              <a:gd name="connsiteX77" fmla="*/ 1173956 w 5325263"/>
              <a:gd name="connsiteY77" fmla="*/ 126206 h 4166389"/>
              <a:gd name="connsiteX78" fmla="*/ 1469231 w 5325263"/>
              <a:gd name="connsiteY78" fmla="*/ 269080 h 4166389"/>
              <a:gd name="connsiteX79" fmla="*/ 1533524 w 5325263"/>
              <a:gd name="connsiteY79" fmla="*/ 323849 h 4166389"/>
              <a:gd name="connsiteX80" fmla="*/ 1590674 w 5325263"/>
              <a:gd name="connsiteY80" fmla="*/ 366711 h 4166389"/>
              <a:gd name="connsiteX81" fmla="*/ 1640681 w 5325263"/>
              <a:gd name="connsiteY81" fmla="*/ 340516 h 4166389"/>
              <a:gd name="connsiteX82" fmla="*/ 1816893 w 5325263"/>
              <a:gd name="connsiteY82" fmla="*/ 407190 h 4166389"/>
              <a:gd name="connsiteX83" fmla="*/ 1962149 w 5325263"/>
              <a:gd name="connsiteY83" fmla="*/ 573878 h 4166389"/>
              <a:gd name="connsiteX84" fmla="*/ 2024062 w 5325263"/>
              <a:gd name="connsiteY84" fmla="*/ 564353 h 4166389"/>
              <a:gd name="connsiteX85" fmla="*/ 2114549 w 5325263"/>
              <a:gd name="connsiteY85" fmla="*/ 450053 h 4166389"/>
              <a:gd name="connsiteX86" fmla="*/ 2252661 w 5325263"/>
              <a:gd name="connsiteY86" fmla="*/ 552446 h 4166389"/>
              <a:gd name="connsiteX87" fmla="*/ 2405061 w 5325263"/>
              <a:gd name="connsiteY87" fmla="*/ 521491 h 4166389"/>
              <a:gd name="connsiteX88" fmla="*/ 2531268 w 5325263"/>
              <a:gd name="connsiteY88" fmla="*/ 650079 h 4166389"/>
              <a:gd name="connsiteX89" fmla="*/ 2662232 w 5325263"/>
              <a:gd name="connsiteY89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788193 w 5325263"/>
              <a:gd name="connsiteY74" fmla="*/ 19050 h 4166389"/>
              <a:gd name="connsiteX75" fmla="*/ 1040606 w 5325263"/>
              <a:gd name="connsiteY75" fmla="*/ 0 h 4166389"/>
              <a:gd name="connsiteX76" fmla="*/ 1123949 w 5325263"/>
              <a:gd name="connsiteY76" fmla="*/ 61912 h 4166389"/>
              <a:gd name="connsiteX77" fmla="*/ 1173956 w 5325263"/>
              <a:gd name="connsiteY77" fmla="*/ 126206 h 4166389"/>
              <a:gd name="connsiteX78" fmla="*/ 1469231 w 5325263"/>
              <a:gd name="connsiteY78" fmla="*/ 269080 h 4166389"/>
              <a:gd name="connsiteX79" fmla="*/ 1533524 w 5325263"/>
              <a:gd name="connsiteY79" fmla="*/ 323849 h 4166389"/>
              <a:gd name="connsiteX80" fmla="*/ 1590674 w 5325263"/>
              <a:gd name="connsiteY80" fmla="*/ 366711 h 4166389"/>
              <a:gd name="connsiteX81" fmla="*/ 1640681 w 5325263"/>
              <a:gd name="connsiteY81" fmla="*/ 340516 h 4166389"/>
              <a:gd name="connsiteX82" fmla="*/ 1816893 w 5325263"/>
              <a:gd name="connsiteY82" fmla="*/ 407190 h 4166389"/>
              <a:gd name="connsiteX83" fmla="*/ 1962149 w 5325263"/>
              <a:gd name="connsiteY83" fmla="*/ 573878 h 4166389"/>
              <a:gd name="connsiteX84" fmla="*/ 2024062 w 5325263"/>
              <a:gd name="connsiteY84" fmla="*/ 564353 h 4166389"/>
              <a:gd name="connsiteX85" fmla="*/ 2114549 w 5325263"/>
              <a:gd name="connsiteY85" fmla="*/ 450053 h 4166389"/>
              <a:gd name="connsiteX86" fmla="*/ 2252661 w 5325263"/>
              <a:gd name="connsiteY86" fmla="*/ 552446 h 4166389"/>
              <a:gd name="connsiteX87" fmla="*/ 2405061 w 5325263"/>
              <a:gd name="connsiteY87" fmla="*/ 521491 h 4166389"/>
              <a:gd name="connsiteX88" fmla="*/ 2531268 w 5325263"/>
              <a:gd name="connsiteY88" fmla="*/ 650079 h 4166389"/>
              <a:gd name="connsiteX89" fmla="*/ 2662232 w 5325263"/>
              <a:gd name="connsiteY89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788193 w 5325263"/>
              <a:gd name="connsiteY74" fmla="*/ 19050 h 4166389"/>
              <a:gd name="connsiteX75" fmla="*/ 1040606 w 5325263"/>
              <a:gd name="connsiteY75" fmla="*/ 0 h 4166389"/>
              <a:gd name="connsiteX76" fmla="*/ 1123949 w 5325263"/>
              <a:gd name="connsiteY76" fmla="*/ 61912 h 4166389"/>
              <a:gd name="connsiteX77" fmla="*/ 1173956 w 5325263"/>
              <a:gd name="connsiteY77" fmla="*/ 126206 h 4166389"/>
              <a:gd name="connsiteX78" fmla="*/ 1469231 w 5325263"/>
              <a:gd name="connsiteY78" fmla="*/ 269080 h 4166389"/>
              <a:gd name="connsiteX79" fmla="*/ 1533524 w 5325263"/>
              <a:gd name="connsiteY79" fmla="*/ 323849 h 4166389"/>
              <a:gd name="connsiteX80" fmla="*/ 1590674 w 5325263"/>
              <a:gd name="connsiteY80" fmla="*/ 366711 h 4166389"/>
              <a:gd name="connsiteX81" fmla="*/ 1640681 w 5325263"/>
              <a:gd name="connsiteY81" fmla="*/ 340516 h 4166389"/>
              <a:gd name="connsiteX82" fmla="*/ 1816893 w 5325263"/>
              <a:gd name="connsiteY82" fmla="*/ 407190 h 4166389"/>
              <a:gd name="connsiteX83" fmla="*/ 1962149 w 5325263"/>
              <a:gd name="connsiteY83" fmla="*/ 573878 h 4166389"/>
              <a:gd name="connsiteX84" fmla="*/ 2024062 w 5325263"/>
              <a:gd name="connsiteY84" fmla="*/ 564353 h 4166389"/>
              <a:gd name="connsiteX85" fmla="*/ 2114549 w 5325263"/>
              <a:gd name="connsiteY85" fmla="*/ 450053 h 4166389"/>
              <a:gd name="connsiteX86" fmla="*/ 2252661 w 5325263"/>
              <a:gd name="connsiteY86" fmla="*/ 552446 h 4166389"/>
              <a:gd name="connsiteX87" fmla="*/ 2405061 w 5325263"/>
              <a:gd name="connsiteY87" fmla="*/ 521491 h 4166389"/>
              <a:gd name="connsiteX88" fmla="*/ 2531268 w 5325263"/>
              <a:gd name="connsiteY88" fmla="*/ 650079 h 4166389"/>
              <a:gd name="connsiteX89" fmla="*/ 2662232 w 5325263"/>
              <a:gd name="connsiteY89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788193 w 5325263"/>
              <a:gd name="connsiteY75" fmla="*/ 19050 h 4166389"/>
              <a:gd name="connsiteX76" fmla="*/ 1040606 w 5325263"/>
              <a:gd name="connsiteY76" fmla="*/ 0 h 4166389"/>
              <a:gd name="connsiteX77" fmla="*/ 1123949 w 5325263"/>
              <a:gd name="connsiteY77" fmla="*/ 61912 h 4166389"/>
              <a:gd name="connsiteX78" fmla="*/ 1173956 w 5325263"/>
              <a:gd name="connsiteY78" fmla="*/ 126206 h 4166389"/>
              <a:gd name="connsiteX79" fmla="*/ 1469231 w 5325263"/>
              <a:gd name="connsiteY79" fmla="*/ 269080 h 4166389"/>
              <a:gd name="connsiteX80" fmla="*/ 1533524 w 5325263"/>
              <a:gd name="connsiteY80" fmla="*/ 323849 h 4166389"/>
              <a:gd name="connsiteX81" fmla="*/ 1590674 w 5325263"/>
              <a:gd name="connsiteY81" fmla="*/ 366711 h 4166389"/>
              <a:gd name="connsiteX82" fmla="*/ 1640681 w 5325263"/>
              <a:gd name="connsiteY82" fmla="*/ 340516 h 4166389"/>
              <a:gd name="connsiteX83" fmla="*/ 1816893 w 5325263"/>
              <a:gd name="connsiteY83" fmla="*/ 407190 h 4166389"/>
              <a:gd name="connsiteX84" fmla="*/ 1962149 w 5325263"/>
              <a:gd name="connsiteY84" fmla="*/ 573878 h 4166389"/>
              <a:gd name="connsiteX85" fmla="*/ 2024062 w 5325263"/>
              <a:gd name="connsiteY85" fmla="*/ 564353 h 4166389"/>
              <a:gd name="connsiteX86" fmla="*/ 2114549 w 5325263"/>
              <a:gd name="connsiteY86" fmla="*/ 450053 h 4166389"/>
              <a:gd name="connsiteX87" fmla="*/ 2252661 w 5325263"/>
              <a:gd name="connsiteY87" fmla="*/ 552446 h 4166389"/>
              <a:gd name="connsiteX88" fmla="*/ 2405061 w 5325263"/>
              <a:gd name="connsiteY88" fmla="*/ 521491 h 4166389"/>
              <a:gd name="connsiteX89" fmla="*/ 2531268 w 5325263"/>
              <a:gd name="connsiteY89" fmla="*/ 650079 h 4166389"/>
              <a:gd name="connsiteX90" fmla="*/ 2662232 w 5325263"/>
              <a:gd name="connsiteY9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788193 w 5325263"/>
              <a:gd name="connsiteY75" fmla="*/ 19050 h 4166389"/>
              <a:gd name="connsiteX76" fmla="*/ 1040606 w 5325263"/>
              <a:gd name="connsiteY76" fmla="*/ 0 h 4166389"/>
              <a:gd name="connsiteX77" fmla="*/ 1123949 w 5325263"/>
              <a:gd name="connsiteY77" fmla="*/ 61912 h 4166389"/>
              <a:gd name="connsiteX78" fmla="*/ 1173956 w 5325263"/>
              <a:gd name="connsiteY78" fmla="*/ 126206 h 4166389"/>
              <a:gd name="connsiteX79" fmla="*/ 1469231 w 5325263"/>
              <a:gd name="connsiteY79" fmla="*/ 269080 h 4166389"/>
              <a:gd name="connsiteX80" fmla="*/ 1533524 w 5325263"/>
              <a:gd name="connsiteY80" fmla="*/ 323849 h 4166389"/>
              <a:gd name="connsiteX81" fmla="*/ 1590674 w 5325263"/>
              <a:gd name="connsiteY81" fmla="*/ 366711 h 4166389"/>
              <a:gd name="connsiteX82" fmla="*/ 1640681 w 5325263"/>
              <a:gd name="connsiteY82" fmla="*/ 340516 h 4166389"/>
              <a:gd name="connsiteX83" fmla="*/ 1816893 w 5325263"/>
              <a:gd name="connsiteY83" fmla="*/ 407190 h 4166389"/>
              <a:gd name="connsiteX84" fmla="*/ 1962149 w 5325263"/>
              <a:gd name="connsiteY84" fmla="*/ 573878 h 4166389"/>
              <a:gd name="connsiteX85" fmla="*/ 2024062 w 5325263"/>
              <a:gd name="connsiteY85" fmla="*/ 564353 h 4166389"/>
              <a:gd name="connsiteX86" fmla="*/ 2114549 w 5325263"/>
              <a:gd name="connsiteY86" fmla="*/ 450053 h 4166389"/>
              <a:gd name="connsiteX87" fmla="*/ 2252661 w 5325263"/>
              <a:gd name="connsiteY87" fmla="*/ 552446 h 4166389"/>
              <a:gd name="connsiteX88" fmla="*/ 2405061 w 5325263"/>
              <a:gd name="connsiteY88" fmla="*/ 521491 h 4166389"/>
              <a:gd name="connsiteX89" fmla="*/ 2531268 w 5325263"/>
              <a:gd name="connsiteY89" fmla="*/ 650079 h 4166389"/>
              <a:gd name="connsiteX90" fmla="*/ 2662232 w 5325263"/>
              <a:gd name="connsiteY9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788193 w 5325263"/>
              <a:gd name="connsiteY75" fmla="*/ 19050 h 4166389"/>
              <a:gd name="connsiteX76" fmla="*/ 1040606 w 5325263"/>
              <a:gd name="connsiteY76" fmla="*/ 0 h 4166389"/>
              <a:gd name="connsiteX77" fmla="*/ 1123949 w 5325263"/>
              <a:gd name="connsiteY77" fmla="*/ 61912 h 4166389"/>
              <a:gd name="connsiteX78" fmla="*/ 1173956 w 5325263"/>
              <a:gd name="connsiteY78" fmla="*/ 126206 h 4166389"/>
              <a:gd name="connsiteX79" fmla="*/ 1469231 w 5325263"/>
              <a:gd name="connsiteY79" fmla="*/ 269080 h 4166389"/>
              <a:gd name="connsiteX80" fmla="*/ 1533524 w 5325263"/>
              <a:gd name="connsiteY80" fmla="*/ 323849 h 4166389"/>
              <a:gd name="connsiteX81" fmla="*/ 1590674 w 5325263"/>
              <a:gd name="connsiteY81" fmla="*/ 366711 h 4166389"/>
              <a:gd name="connsiteX82" fmla="*/ 1640681 w 5325263"/>
              <a:gd name="connsiteY82" fmla="*/ 340516 h 4166389"/>
              <a:gd name="connsiteX83" fmla="*/ 1816893 w 5325263"/>
              <a:gd name="connsiteY83" fmla="*/ 407190 h 4166389"/>
              <a:gd name="connsiteX84" fmla="*/ 1962149 w 5325263"/>
              <a:gd name="connsiteY84" fmla="*/ 573878 h 4166389"/>
              <a:gd name="connsiteX85" fmla="*/ 2024062 w 5325263"/>
              <a:gd name="connsiteY85" fmla="*/ 564353 h 4166389"/>
              <a:gd name="connsiteX86" fmla="*/ 2114549 w 5325263"/>
              <a:gd name="connsiteY86" fmla="*/ 450053 h 4166389"/>
              <a:gd name="connsiteX87" fmla="*/ 2252661 w 5325263"/>
              <a:gd name="connsiteY87" fmla="*/ 552446 h 4166389"/>
              <a:gd name="connsiteX88" fmla="*/ 2405061 w 5325263"/>
              <a:gd name="connsiteY88" fmla="*/ 521491 h 4166389"/>
              <a:gd name="connsiteX89" fmla="*/ 2531268 w 5325263"/>
              <a:gd name="connsiteY89" fmla="*/ 650079 h 4166389"/>
              <a:gd name="connsiteX90" fmla="*/ 2662232 w 5325263"/>
              <a:gd name="connsiteY9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88193 w 5325263"/>
              <a:gd name="connsiteY76" fmla="*/ 19050 h 4166389"/>
              <a:gd name="connsiteX77" fmla="*/ 1040606 w 5325263"/>
              <a:gd name="connsiteY77" fmla="*/ 0 h 4166389"/>
              <a:gd name="connsiteX78" fmla="*/ 1123949 w 5325263"/>
              <a:gd name="connsiteY78" fmla="*/ 61912 h 4166389"/>
              <a:gd name="connsiteX79" fmla="*/ 1173956 w 5325263"/>
              <a:gd name="connsiteY79" fmla="*/ 126206 h 4166389"/>
              <a:gd name="connsiteX80" fmla="*/ 1469231 w 5325263"/>
              <a:gd name="connsiteY80" fmla="*/ 269080 h 4166389"/>
              <a:gd name="connsiteX81" fmla="*/ 1533524 w 5325263"/>
              <a:gd name="connsiteY81" fmla="*/ 323849 h 4166389"/>
              <a:gd name="connsiteX82" fmla="*/ 1590674 w 5325263"/>
              <a:gd name="connsiteY82" fmla="*/ 366711 h 4166389"/>
              <a:gd name="connsiteX83" fmla="*/ 1640681 w 5325263"/>
              <a:gd name="connsiteY83" fmla="*/ 340516 h 4166389"/>
              <a:gd name="connsiteX84" fmla="*/ 1816893 w 5325263"/>
              <a:gd name="connsiteY84" fmla="*/ 407190 h 4166389"/>
              <a:gd name="connsiteX85" fmla="*/ 1962149 w 5325263"/>
              <a:gd name="connsiteY85" fmla="*/ 573878 h 4166389"/>
              <a:gd name="connsiteX86" fmla="*/ 2024062 w 5325263"/>
              <a:gd name="connsiteY86" fmla="*/ 564353 h 4166389"/>
              <a:gd name="connsiteX87" fmla="*/ 2114549 w 5325263"/>
              <a:gd name="connsiteY87" fmla="*/ 450053 h 4166389"/>
              <a:gd name="connsiteX88" fmla="*/ 2252661 w 5325263"/>
              <a:gd name="connsiteY88" fmla="*/ 552446 h 4166389"/>
              <a:gd name="connsiteX89" fmla="*/ 2405061 w 5325263"/>
              <a:gd name="connsiteY89" fmla="*/ 521491 h 4166389"/>
              <a:gd name="connsiteX90" fmla="*/ 2531268 w 5325263"/>
              <a:gd name="connsiteY90" fmla="*/ 650079 h 4166389"/>
              <a:gd name="connsiteX91" fmla="*/ 2662232 w 5325263"/>
              <a:gd name="connsiteY91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88193 w 5325263"/>
              <a:gd name="connsiteY76" fmla="*/ 19050 h 4166389"/>
              <a:gd name="connsiteX77" fmla="*/ 1040606 w 5325263"/>
              <a:gd name="connsiteY77" fmla="*/ 0 h 4166389"/>
              <a:gd name="connsiteX78" fmla="*/ 1123949 w 5325263"/>
              <a:gd name="connsiteY78" fmla="*/ 61912 h 4166389"/>
              <a:gd name="connsiteX79" fmla="*/ 1173956 w 5325263"/>
              <a:gd name="connsiteY79" fmla="*/ 126206 h 4166389"/>
              <a:gd name="connsiteX80" fmla="*/ 1469231 w 5325263"/>
              <a:gd name="connsiteY80" fmla="*/ 269080 h 4166389"/>
              <a:gd name="connsiteX81" fmla="*/ 1533524 w 5325263"/>
              <a:gd name="connsiteY81" fmla="*/ 323849 h 4166389"/>
              <a:gd name="connsiteX82" fmla="*/ 1590674 w 5325263"/>
              <a:gd name="connsiteY82" fmla="*/ 366711 h 4166389"/>
              <a:gd name="connsiteX83" fmla="*/ 1640681 w 5325263"/>
              <a:gd name="connsiteY83" fmla="*/ 340516 h 4166389"/>
              <a:gd name="connsiteX84" fmla="*/ 1816893 w 5325263"/>
              <a:gd name="connsiteY84" fmla="*/ 407190 h 4166389"/>
              <a:gd name="connsiteX85" fmla="*/ 1962149 w 5325263"/>
              <a:gd name="connsiteY85" fmla="*/ 573878 h 4166389"/>
              <a:gd name="connsiteX86" fmla="*/ 2024062 w 5325263"/>
              <a:gd name="connsiteY86" fmla="*/ 564353 h 4166389"/>
              <a:gd name="connsiteX87" fmla="*/ 2114549 w 5325263"/>
              <a:gd name="connsiteY87" fmla="*/ 450053 h 4166389"/>
              <a:gd name="connsiteX88" fmla="*/ 2252661 w 5325263"/>
              <a:gd name="connsiteY88" fmla="*/ 552446 h 4166389"/>
              <a:gd name="connsiteX89" fmla="*/ 2405061 w 5325263"/>
              <a:gd name="connsiteY89" fmla="*/ 521491 h 4166389"/>
              <a:gd name="connsiteX90" fmla="*/ 2531268 w 5325263"/>
              <a:gd name="connsiteY90" fmla="*/ 650079 h 4166389"/>
              <a:gd name="connsiteX91" fmla="*/ 2662232 w 5325263"/>
              <a:gd name="connsiteY91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47715 w 5325263"/>
              <a:gd name="connsiteY76" fmla="*/ 69056 h 4166389"/>
              <a:gd name="connsiteX77" fmla="*/ 788193 w 5325263"/>
              <a:gd name="connsiteY77" fmla="*/ 19050 h 4166389"/>
              <a:gd name="connsiteX78" fmla="*/ 1040606 w 5325263"/>
              <a:gd name="connsiteY78" fmla="*/ 0 h 4166389"/>
              <a:gd name="connsiteX79" fmla="*/ 1123949 w 5325263"/>
              <a:gd name="connsiteY79" fmla="*/ 61912 h 4166389"/>
              <a:gd name="connsiteX80" fmla="*/ 1173956 w 5325263"/>
              <a:gd name="connsiteY80" fmla="*/ 126206 h 4166389"/>
              <a:gd name="connsiteX81" fmla="*/ 1469231 w 5325263"/>
              <a:gd name="connsiteY81" fmla="*/ 269080 h 4166389"/>
              <a:gd name="connsiteX82" fmla="*/ 1533524 w 5325263"/>
              <a:gd name="connsiteY82" fmla="*/ 323849 h 4166389"/>
              <a:gd name="connsiteX83" fmla="*/ 1590674 w 5325263"/>
              <a:gd name="connsiteY83" fmla="*/ 366711 h 4166389"/>
              <a:gd name="connsiteX84" fmla="*/ 1640681 w 5325263"/>
              <a:gd name="connsiteY84" fmla="*/ 340516 h 4166389"/>
              <a:gd name="connsiteX85" fmla="*/ 1816893 w 5325263"/>
              <a:gd name="connsiteY85" fmla="*/ 407190 h 4166389"/>
              <a:gd name="connsiteX86" fmla="*/ 1962149 w 5325263"/>
              <a:gd name="connsiteY86" fmla="*/ 573878 h 4166389"/>
              <a:gd name="connsiteX87" fmla="*/ 2024062 w 5325263"/>
              <a:gd name="connsiteY87" fmla="*/ 564353 h 4166389"/>
              <a:gd name="connsiteX88" fmla="*/ 2114549 w 5325263"/>
              <a:gd name="connsiteY88" fmla="*/ 450053 h 4166389"/>
              <a:gd name="connsiteX89" fmla="*/ 2252661 w 5325263"/>
              <a:gd name="connsiteY89" fmla="*/ 552446 h 4166389"/>
              <a:gd name="connsiteX90" fmla="*/ 2405061 w 5325263"/>
              <a:gd name="connsiteY90" fmla="*/ 521491 h 4166389"/>
              <a:gd name="connsiteX91" fmla="*/ 2531268 w 5325263"/>
              <a:gd name="connsiteY91" fmla="*/ 650079 h 4166389"/>
              <a:gd name="connsiteX92" fmla="*/ 2662232 w 5325263"/>
              <a:gd name="connsiteY9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47715 w 5325263"/>
              <a:gd name="connsiteY76" fmla="*/ 69056 h 4166389"/>
              <a:gd name="connsiteX77" fmla="*/ 788193 w 5325263"/>
              <a:gd name="connsiteY77" fmla="*/ 19050 h 4166389"/>
              <a:gd name="connsiteX78" fmla="*/ 1040606 w 5325263"/>
              <a:gd name="connsiteY78" fmla="*/ 0 h 4166389"/>
              <a:gd name="connsiteX79" fmla="*/ 1123949 w 5325263"/>
              <a:gd name="connsiteY79" fmla="*/ 61912 h 4166389"/>
              <a:gd name="connsiteX80" fmla="*/ 1173956 w 5325263"/>
              <a:gd name="connsiteY80" fmla="*/ 126206 h 4166389"/>
              <a:gd name="connsiteX81" fmla="*/ 1469231 w 5325263"/>
              <a:gd name="connsiteY81" fmla="*/ 269080 h 4166389"/>
              <a:gd name="connsiteX82" fmla="*/ 1533524 w 5325263"/>
              <a:gd name="connsiteY82" fmla="*/ 323849 h 4166389"/>
              <a:gd name="connsiteX83" fmla="*/ 1590674 w 5325263"/>
              <a:gd name="connsiteY83" fmla="*/ 366711 h 4166389"/>
              <a:gd name="connsiteX84" fmla="*/ 1640681 w 5325263"/>
              <a:gd name="connsiteY84" fmla="*/ 340516 h 4166389"/>
              <a:gd name="connsiteX85" fmla="*/ 1816893 w 5325263"/>
              <a:gd name="connsiteY85" fmla="*/ 407190 h 4166389"/>
              <a:gd name="connsiteX86" fmla="*/ 1962149 w 5325263"/>
              <a:gd name="connsiteY86" fmla="*/ 573878 h 4166389"/>
              <a:gd name="connsiteX87" fmla="*/ 2024062 w 5325263"/>
              <a:gd name="connsiteY87" fmla="*/ 564353 h 4166389"/>
              <a:gd name="connsiteX88" fmla="*/ 2114549 w 5325263"/>
              <a:gd name="connsiteY88" fmla="*/ 450053 h 4166389"/>
              <a:gd name="connsiteX89" fmla="*/ 2252661 w 5325263"/>
              <a:gd name="connsiteY89" fmla="*/ 552446 h 4166389"/>
              <a:gd name="connsiteX90" fmla="*/ 2405061 w 5325263"/>
              <a:gd name="connsiteY90" fmla="*/ 521491 h 4166389"/>
              <a:gd name="connsiteX91" fmla="*/ 2531268 w 5325263"/>
              <a:gd name="connsiteY91" fmla="*/ 650079 h 4166389"/>
              <a:gd name="connsiteX92" fmla="*/ 2662232 w 5325263"/>
              <a:gd name="connsiteY9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47715 w 5325263"/>
              <a:gd name="connsiteY76" fmla="*/ 69056 h 4166389"/>
              <a:gd name="connsiteX77" fmla="*/ 788193 w 5325263"/>
              <a:gd name="connsiteY77" fmla="*/ 19050 h 4166389"/>
              <a:gd name="connsiteX78" fmla="*/ 1040606 w 5325263"/>
              <a:gd name="connsiteY78" fmla="*/ 0 h 4166389"/>
              <a:gd name="connsiteX79" fmla="*/ 1123949 w 5325263"/>
              <a:gd name="connsiteY79" fmla="*/ 61912 h 4166389"/>
              <a:gd name="connsiteX80" fmla="*/ 1173956 w 5325263"/>
              <a:gd name="connsiteY80" fmla="*/ 126206 h 4166389"/>
              <a:gd name="connsiteX81" fmla="*/ 1469231 w 5325263"/>
              <a:gd name="connsiteY81" fmla="*/ 269080 h 4166389"/>
              <a:gd name="connsiteX82" fmla="*/ 1533524 w 5325263"/>
              <a:gd name="connsiteY82" fmla="*/ 323849 h 4166389"/>
              <a:gd name="connsiteX83" fmla="*/ 1590674 w 5325263"/>
              <a:gd name="connsiteY83" fmla="*/ 366711 h 4166389"/>
              <a:gd name="connsiteX84" fmla="*/ 1640681 w 5325263"/>
              <a:gd name="connsiteY84" fmla="*/ 340516 h 4166389"/>
              <a:gd name="connsiteX85" fmla="*/ 1816893 w 5325263"/>
              <a:gd name="connsiteY85" fmla="*/ 407190 h 4166389"/>
              <a:gd name="connsiteX86" fmla="*/ 1962149 w 5325263"/>
              <a:gd name="connsiteY86" fmla="*/ 573878 h 4166389"/>
              <a:gd name="connsiteX87" fmla="*/ 2024062 w 5325263"/>
              <a:gd name="connsiteY87" fmla="*/ 564353 h 4166389"/>
              <a:gd name="connsiteX88" fmla="*/ 2114549 w 5325263"/>
              <a:gd name="connsiteY88" fmla="*/ 450053 h 4166389"/>
              <a:gd name="connsiteX89" fmla="*/ 2252661 w 5325263"/>
              <a:gd name="connsiteY89" fmla="*/ 552446 h 4166389"/>
              <a:gd name="connsiteX90" fmla="*/ 2405061 w 5325263"/>
              <a:gd name="connsiteY90" fmla="*/ 521491 h 4166389"/>
              <a:gd name="connsiteX91" fmla="*/ 2531268 w 5325263"/>
              <a:gd name="connsiteY91" fmla="*/ 650079 h 4166389"/>
              <a:gd name="connsiteX92" fmla="*/ 2662232 w 5325263"/>
              <a:gd name="connsiteY9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59621 w 5325263"/>
              <a:gd name="connsiteY76" fmla="*/ 102393 h 4166389"/>
              <a:gd name="connsiteX77" fmla="*/ 747715 w 5325263"/>
              <a:gd name="connsiteY77" fmla="*/ 69056 h 4166389"/>
              <a:gd name="connsiteX78" fmla="*/ 788193 w 5325263"/>
              <a:gd name="connsiteY78" fmla="*/ 19050 h 4166389"/>
              <a:gd name="connsiteX79" fmla="*/ 1040606 w 5325263"/>
              <a:gd name="connsiteY79" fmla="*/ 0 h 4166389"/>
              <a:gd name="connsiteX80" fmla="*/ 1123949 w 5325263"/>
              <a:gd name="connsiteY80" fmla="*/ 61912 h 4166389"/>
              <a:gd name="connsiteX81" fmla="*/ 1173956 w 5325263"/>
              <a:gd name="connsiteY81" fmla="*/ 126206 h 4166389"/>
              <a:gd name="connsiteX82" fmla="*/ 1469231 w 5325263"/>
              <a:gd name="connsiteY82" fmla="*/ 269080 h 4166389"/>
              <a:gd name="connsiteX83" fmla="*/ 1533524 w 5325263"/>
              <a:gd name="connsiteY83" fmla="*/ 323849 h 4166389"/>
              <a:gd name="connsiteX84" fmla="*/ 1590674 w 5325263"/>
              <a:gd name="connsiteY84" fmla="*/ 366711 h 4166389"/>
              <a:gd name="connsiteX85" fmla="*/ 1640681 w 5325263"/>
              <a:gd name="connsiteY85" fmla="*/ 340516 h 4166389"/>
              <a:gd name="connsiteX86" fmla="*/ 1816893 w 5325263"/>
              <a:gd name="connsiteY86" fmla="*/ 407190 h 4166389"/>
              <a:gd name="connsiteX87" fmla="*/ 1962149 w 5325263"/>
              <a:gd name="connsiteY87" fmla="*/ 573878 h 4166389"/>
              <a:gd name="connsiteX88" fmla="*/ 2024062 w 5325263"/>
              <a:gd name="connsiteY88" fmla="*/ 564353 h 4166389"/>
              <a:gd name="connsiteX89" fmla="*/ 2114549 w 5325263"/>
              <a:gd name="connsiteY89" fmla="*/ 450053 h 4166389"/>
              <a:gd name="connsiteX90" fmla="*/ 2252661 w 5325263"/>
              <a:gd name="connsiteY90" fmla="*/ 552446 h 4166389"/>
              <a:gd name="connsiteX91" fmla="*/ 2405061 w 5325263"/>
              <a:gd name="connsiteY91" fmla="*/ 521491 h 4166389"/>
              <a:gd name="connsiteX92" fmla="*/ 2531268 w 5325263"/>
              <a:gd name="connsiteY92" fmla="*/ 650079 h 4166389"/>
              <a:gd name="connsiteX93" fmla="*/ 2662232 w 5325263"/>
              <a:gd name="connsiteY9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66765 w 5325263"/>
              <a:gd name="connsiteY76" fmla="*/ 128587 h 4166389"/>
              <a:gd name="connsiteX77" fmla="*/ 759621 w 5325263"/>
              <a:gd name="connsiteY77" fmla="*/ 102393 h 4166389"/>
              <a:gd name="connsiteX78" fmla="*/ 747715 w 5325263"/>
              <a:gd name="connsiteY78" fmla="*/ 69056 h 4166389"/>
              <a:gd name="connsiteX79" fmla="*/ 788193 w 5325263"/>
              <a:gd name="connsiteY79" fmla="*/ 19050 h 4166389"/>
              <a:gd name="connsiteX80" fmla="*/ 1040606 w 5325263"/>
              <a:gd name="connsiteY80" fmla="*/ 0 h 4166389"/>
              <a:gd name="connsiteX81" fmla="*/ 1123949 w 5325263"/>
              <a:gd name="connsiteY81" fmla="*/ 61912 h 4166389"/>
              <a:gd name="connsiteX82" fmla="*/ 1173956 w 5325263"/>
              <a:gd name="connsiteY82" fmla="*/ 126206 h 4166389"/>
              <a:gd name="connsiteX83" fmla="*/ 1469231 w 5325263"/>
              <a:gd name="connsiteY83" fmla="*/ 269080 h 4166389"/>
              <a:gd name="connsiteX84" fmla="*/ 1533524 w 5325263"/>
              <a:gd name="connsiteY84" fmla="*/ 323849 h 4166389"/>
              <a:gd name="connsiteX85" fmla="*/ 1590674 w 5325263"/>
              <a:gd name="connsiteY85" fmla="*/ 366711 h 4166389"/>
              <a:gd name="connsiteX86" fmla="*/ 1640681 w 5325263"/>
              <a:gd name="connsiteY86" fmla="*/ 340516 h 4166389"/>
              <a:gd name="connsiteX87" fmla="*/ 1816893 w 5325263"/>
              <a:gd name="connsiteY87" fmla="*/ 407190 h 4166389"/>
              <a:gd name="connsiteX88" fmla="*/ 1962149 w 5325263"/>
              <a:gd name="connsiteY88" fmla="*/ 573878 h 4166389"/>
              <a:gd name="connsiteX89" fmla="*/ 2024062 w 5325263"/>
              <a:gd name="connsiteY89" fmla="*/ 564353 h 4166389"/>
              <a:gd name="connsiteX90" fmla="*/ 2114549 w 5325263"/>
              <a:gd name="connsiteY90" fmla="*/ 450053 h 4166389"/>
              <a:gd name="connsiteX91" fmla="*/ 2252661 w 5325263"/>
              <a:gd name="connsiteY91" fmla="*/ 552446 h 4166389"/>
              <a:gd name="connsiteX92" fmla="*/ 2405061 w 5325263"/>
              <a:gd name="connsiteY92" fmla="*/ 521491 h 4166389"/>
              <a:gd name="connsiteX93" fmla="*/ 2531268 w 5325263"/>
              <a:gd name="connsiteY93" fmla="*/ 650079 h 4166389"/>
              <a:gd name="connsiteX94" fmla="*/ 2662232 w 5325263"/>
              <a:gd name="connsiteY94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85815 w 5325263"/>
              <a:gd name="connsiteY76" fmla="*/ 126206 h 4166389"/>
              <a:gd name="connsiteX77" fmla="*/ 766765 w 5325263"/>
              <a:gd name="connsiteY77" fmla="*/ 128587 h 4166389"/>
              <a:gd name="connsiteX78" fmla="*/ 759621 w 5325263"/>
              <a:gd name="connsiteY78" fmla="*/ 102393 h 4166389"/>
              <a:gd name="connsiteX79" fmla="*/ 747715 w 5325263"/>
              <a:gd name="connsiteY79" fmla="*/ 69056 h 4166389"/>
              <a:gd name="connsiteX80" fmla="*/ 788193 w 5325263"/>
              <a:gd name="connsiteY80" fmla="*/ 19050 h 4166389"/>
              <a:gd name="connsiteX81" fmla="*/ 1040606 w 5325263"/>
              <a:gd name="connsiteY81" fmla="*/ 0 h 4166389"/>
              <a:gd name="connsiteX82" fmla="*/ 1123949 w 5325263"/>
              <a:gd name="connsiteY82" fmla="*/ 61912 h 4166389"/>
              <a:gd name="connsiteX83" fmla="*/ 1173956 w 5325263"/>
              <a:gd name="connsiteY83" fmla="*/ 126206 h 4166389"/>
              <a:gd name="connsiteX84" fmla="*/ 1469231 w 5325263"/>
              <a:gd name="connsiteY84" fmla="*/ 269080 h 4166389"/>
              <a:gd name="connsiteX85" fmla="*/ 1533524 w 5325263"/>
              <a:gd name="connsiteY85" fmla="*/ 323849 h 4166389"/>
              <a:gd name="connsiteX86" fmla="*/ 1590674 w 5325263"/>
              <a:gd name="connsiteY86" fmla="*/ 366711 h 4166389"/>
              <a:gd name="connsiteX87" fmla="*/ 1640681 w 5325263"/>
              <a:gd name="connsiteY87" fmla="*/ 340516 h 4166389"/>
              <a:gd name="connsiteX88" fmla="*/ 1816893 w 5325263"/>
              <a:gd name="connsiteY88" fmla="*/ 407190 h 4166389"/>
              <a:gd name="connsiteX89" fmla="*/ 1962149 w 5325263"/>
              <a:gd name="connsiteY89" fmla="*/ 573878 h 4166389"/>
              <a:gd name="connsiteX90" fmla="*/ 2024062 w 5325263"/>
              <a:gd name="connsiteY90" fmla="*/ 564353 h 4166389"/>
              <a:gd name="connsiteX91" fmla="*/ 2114549 w 5325263"/>
              <a:gd name="connsiteY91" fmla="*/ 450053 h 4166389"/>
              <a:gd name="connsiteX92" fmla="*/ 2252661 w 5325263"/>
              <a:gd name="connsiteY92" fmla="*/ 552446 h 4166389"/>
              <a:gd name="connsiteX93" fmla="*/ 2405061 w 5325263"/>
              <a:gd name="connsiteY93" fmla="*/ 521491 h 4166389"/>
              <a:gd name="connsiteX94" fmla="*/ 2531268 w 5325263"/>
              <a:gd name="connsiteY94" fmla="*/ 650079 h 4166389"/>
              <a:gd name="connsiteX95" fmla="*/ 2662232 w 5325263"/>
              <a:gd name="connsiteY95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83434 w 5325263"/>
              <a:gd name="connsiteY76" fmla="*/ 147637 h 4166389"/>
              <a:gd name="connsiteX77" fmla="*/ 785815 w 5325263"/>
              <a:gd name="connsiteY77" fmla="*/ 126206 h 4166389"/>
              <a:gd name="connsiteX78" fmla="*/ 766765 w 5325263"/>
              <a:gd name="connsiteY78" fmla="*/ 128587 h 4166389"/>
              <a:gd name="connsiteX79" fmla="*/ 759621 w 5325263"/>
              <a:gd name="connsiteY79" fmla="*/ 102393 h 4166389"/>
              <a:gd name="connsiteX80" fmla="*/ 747715 w 5325263"/>
              <a:gd name="connsiteY80" fmla="*/ 69056 h 4166389"/>
              <a:gd name="connsiteX81" fmla="*/ 788193 w 5325263"/>
              <a:gd name="connsiteY81" fmla="*/ 19050 h 4166389"/>
              <a:gd name="connsiteX82" fmla="*/ 1040606 w 5325263"/>
              <a:gd name="connsiteY82" fmla="*/ 0 h 4166389"/>
              <a:gd name="connsiteX83" fmla="*/ 1123949 w 5325263"/>
              <a:gd name="connsiteY83" fmla="*/ 61912 h 4166389"/>
              <a:gd name="connsiteX84" fmla="*/ 1173956 w 5325263"/>
              <a:gd name="connsiteY84" fmla="*/ 126206 h 4166389"/>
              <a:gd name="connsiteX85" fmla="*/ 1469231 w 5325263"/>
              <a:gd name="connsiteY85" fmla="*/ 269080 h 4166389"/>
              <a:gd name="connsiteX86" fmla="*/ 1533524 w 5325263"/>
              <a:gd name="connsiteY86" fmla="*/ 323849 h 4166389"/>
              <a:gd name="connsiteX87" fmla="*/ 1590674 w 5325263"/>
              <a:gd name="connsiteY87" fmla="*/ 366711 h 4166389"/>
              <a:gd name="connsiteX88" fmla="*/ 1640681 w 5325263"/>
              <a:gd name="connsiteY88" fmla="*/ 340516 h 4166389"/>
              <a:gd name="connsiteX89" fmla="*/ 1816893 w 5325263"/>
              <a:gd name="connsiteY89" fmla="*/ 407190 h 4166389"/>
              <a:gd name="connsiteX90" fmla="*/ 1962149 w 5325263"/>
              <a:gd name="connsiteY90" fmla="*/ 573878 h 4166389"/>
              <a:gd name="connsiteX91" fmla="*/ 2024062 w 5325263"/>
              <a:gd name="connsiteY91" fmla="*/ 564353 h 4166389"/>
              <a:gd name="connsiteX92" fmla="*/ 2114549 w 5325263"/>
              <a:gd name="connsiteY92" fmla="*/ 450053 h 4166389"/>
              <a:gd name="connsiteX93" fmla="*/ 2252661 w 5325263"/>
              <a:gd name="connsiteY93" fmla="*/ 552446 h 4166389"/>
              <a:gd name="connsiteX94" fmla="*/ 2405061 w 5325263"/>
              <a:gd name="connsiteY94" fmla="*/ 521491 h 4166389"/>
              <a:gd name="connsiteX95" fmla="*/ 2531268 w 5325263"/>
              <a:gd name="connsiteY95" fmla="*/ 650079 h 4166389"/>
              <a:gd name="connsiteX96" fmla="*/ 2662232 w 5325263"/>
              <a:gd name="connsiteY96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797721 w 5325263"/>
              <a:gd name="connsiteY76" fmla="*/ 173831 h 4166389"/>
              <a:gd name="connsiteX77" fmla="*/ 783434 w 5325263"/>
              <a:gd name="connsiteY77" fmla="*/ 147637 h 4166389"/>
              <a:gd name="connsiteX78" fmla="*/ 785815 w 5325263"/>
              <a:gd name="connsiteY78" fmla="*/ 126206 h 4166389"/>
              <a:gd name="connsiteX79" fmla="*/ 766765 w 5325263"/>
              <a:gd name="connsiteY79" fmla="*/ 128587 h 4166389"/>
              <a:gd name="connsiteX80" fmla="*/ 759621 w 5325263"/>
              <a:gd name="connsiteY80" fmla="*/ 102393 h 4166389"/>
              <a:gd name="connsiteX81" fmla="*/ 747715 w 5325263"/>
              <a:gd name="connsiteY81" fmla="*/ 69056 h 4166389"/>
              <a:gd name="connsiteX82" fmla="*/ 788193 w 5325263"/>
              <a:gd name="connsiteY82" fmla="*/ 19050 h 4166389"/>
              <a:gd name="connsiteX83" fmla="*/ 1040606 w 5325263"/>
              <a:gd name="connsiteY83" fmla="*/ 0 h 4166389"/>
              <a:gd name="connsiteX84" fmla="*/ 1123949 w 5325263"/>
              <a:gd name="connsiteY84" fmla="*/ 61912 h 4166389"/>
              <a:gd name="connsiteX85" fmla="*/ 1173956 w 5325263"/>
              <a:gd name="connsiteY85" fmla="*/ 126206 h 4166389"/>
              <a:gd name="connsiteX86" fmla="*/ 1469231 w 5325263"/>
              <a:gd name="connsiteY86" fmla="*/ 269080 h 4166389"/>
              <a:gd name="connsiteX87" fmla="*/ 1533524 w 5325263"/>
              <a:gd name="connsiteY87" fmla="*/ 323849 h 4166389"/>
              <a:gd name="connsiteX88" fmla="*/ 1590674 w 5325263"/>
              <a:gd name="connsiteY88" fmla="*/ 366711 h 4166389"/>
              <a:gd name="connsiteX89" fmla="*/ 1640681 w 5325263"/>
              <a:gd name="connsiteY89" fmla="*/ 340516 h 4166389"/>
              <a:gd name="connsiteX90" fmla="*/ 1816893 w 5325263"/>
              <a:gd name="connsiteY90" fmla="*/ 407190 h 4166389"/>
              <a:gd name="connsiteX91" fmla="*/ 1962149 w 5325263"/>
              <a:gd name="connsiteY91" fmla="*/ 573878 h 4166389"/>
              <a:gd name="connsiteX92" fmla="*/ 2024062 w 5325263"/>
              <a:gd name="connsiteY92" fmla="*/ 564353 h 4166389"/>
              <a:gd name="connsiteX93" fmla="*/ 2114549 w 5325263"/>
              <a:gd name="connsiteY93" fmla="*/ 450053 h 4166389"/>
              <a:gd name="connsiteX94" fmla="*/ 2252661 w 5325263"/>
              <a:gd name="connsiteY94" fmla="*/ 552446 h 4166389"/>
              <a:gd name="connsiteX95" fmla="*/ 2405061 w 5325263"/>
              <a:gd name="connsiteY95" fmla="*/ 521491 h 4166389"/>
              <a:gd name="connsiteX96" fmla="*/ 2531268 w 5325263"/>
              <a:gd name="connsiteY96" fmla="*/ 650079 h 4166389"/>
              <a:gd name="connsiteX97" fmla="*/ 2662232 w 5325263"/>
              <a:gd name="connsiteY97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28677 w 5325263"/>
              <a:gd name="connsiteY76" fmla="*/ 157162 h 4166389"/>
              <a:gd name="connsiteX77" fmla="*/ 797721 w 5325263"/>
              <a:gd name="connsiteY77" fmla="*/ 173831 h 4166389"/>
              <a:gd name="connsiteX78" fmla="*/ 783434 w 5325263"/>
              <a:gd name="connsiteY78" fmla="*/ 147637 h 4166389"/>
              <a:gd name="connsiteX79" fmla="*/ 785815 w 5325263"/>
              <a:gd name="connsiteY79" fmla="*/ 126206 h 4166389"/>
              <a:gd name="connsiteX80" fmla="*/ 766765 w 5325263"/>
              <a:gd name="connsiteY80" fmla="*/ 128587 h 4166389"/>
              <a:gd name="connsiteX81" fmla="*/ 759621 w 5325263"/>
              <a:gd name="connsiteY81" fmla="*/ 102393 h 4166389"/>
              <a:gd name="connsiteX82" fmla="*/ 747715 w 5325263"/>
              <a:gd name="connsiteY82" fmla="*/ 69056 h 4166389"/>
              <a:gd name="connsiteX83" fmla="*/ 788193 w 5325263"/>
              <a:gd name="connsiteY83" fmla="*/ 19050 h 4166389"/>
              <a:gd name="connsiteX84" fmla="*/ 1040606 w 5325263"/>
              <a:gd name="connsiteY84" fmla="*/ 0 h 4166389"/>
              <a:gd name="connsiteX85" fmla="*/ 1123949 w 5325263"/>
              <a:gd name="connsiteY85" fmla="*/ 61912 h 4166389"/>
              <a:gd name="connsiteX86" fmla="*/ 1173956 w 5325263"/>
              <a:gd name="connsiteY86" fmla="*/ 126206 h 4166389"/>
              <a:gd name="connsiteX87" fmla="*/ 1469231 w 5325263"/>
              <a:gd name="connsiteY87" fmla="*/ 269080 h 4166389"/>
              <a:gd name="connsiteX88" fmla="*/ 1533524 w 5325263"/>
              <a:gd name="connsiteY88" fmla="*/ 323849 h 4166389"/>
              <a:gd name="connsiteX89" fmla="*/ 1590674 w 5325263"/>
              <a:gd name="connsiteY89" fmla="*/ 366711 h 4166389"/>
              <a:gd name="connsiteX90" fmla="*/ 1640681 w 5325263"/>
              <a:gd name="connsiteY90" fmla="*/ 340516 h 4166389"/>
              <a:gd name="connsiteX91" fmla="*/ 1816893 w 5325263"/>
              <a:gd name="connsiteY91" fmla="*/ 407190 h 4166389"/>
              <a:gd name="connsiteX92" fmla="*/ 1962149 w 5325263"/>
              <a:gd name="connsiteY92" fmla="*/ 573878 h 4166389"/>
              <a:gd name="connsiteX93" fmla="*/ 2024062 w 5325263"/>
              <a:gd name="connsiteY93" fmla="*/ 564353 h 4166389"/>
              <a:gd name="connsiteX94" fmla="*/ 2114549 w 5325263"/>
              <a:gd name="connsiteY94" fmla="*/ 450053 h 4166389"/>
              <a:gd name="connsiteX95" fmla="*/ 2252661 w 5325263"/>
              <a:gd name="connsiteY95" fmla="*/ 552446 h 4166389"/>
              <a:gd name="connsiteX96" fmla="*/ 2405061 w 5325263"/>
              <a:gd name="connsiteY96" fmla="*/ 521491 h 4166389"/>
              <a:gd name="connsiteX97" fmla="*/ 2531268 w 5325263"/>
              <a:gd name="connsiteY97" fmla="*/ 650079 h 4166389"/>
              <a:gd name="connsiteX98" fmla="*/ 2662232 w 5325263"/>
              <a:gd name="connsiteY98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38202 w 5325263"/>
              <a:gd name="connsiteY76" fmla="*/ 183356 h 4166389"/>
              <a:gd name="connsiteX77" fmla="*/ 828677 w 5325263"/>
              <a:gd name="connsiteY77" fmla="*/ 157162 h 4166389"/>
              <a:gd name="connsiteX78" fmla="*/ 797721 w 5325263"/>
              <a:gd name="connsiteY78" fmla="*/ 173831 h 4166389"/>
              <a:gd name="connsiteX79" fmla="*/ 783434 w 5325263"/>
              <a:gd name="connsiteY79" fmla="*/ 147637 h 4166389"/>
              <a:gd name="connsiteX80" fmla="*/ 785815 w 5325263"/>
              <a:gd name="connsiteY80" fmla="*/ 126206 h 4166389"/>
              <a:gd name="connsiteX81" fmla="*/ 766765 w 5325263"/>
              <a:gd name="connsiteY81" fmla="*/ 128587 h 4166389"/>
              <a:gd name="connsiteX82" fmla="*/ 759621 w 5325263"/>
              <a:gd name="connsiteY82" fmla="*/ 102393 h 4166389"/>
              <a:gd name="connsiteX83" fmla="*/ 747715 w 5325263"/>
              <a:gd name="connsiteY83" fmla="*/ 69056 h 4166389"/>
              <a:gd name="connsiteX84" fmla="*/ 788193 w 5325263"/>
              <a:gd name="connsiteY84" fmla="*/ 19050 h 4166389"/>
              <a:gd name="connsiteX85" fmla="*/ 1040606 w 5325263"/>
              <a:gd name="connsiteY85" fmla="*/ 0 h 4166389"/>
              <a:gd name="connsiteX86" fmla="*/ 1123949 w 5325263"/>
              <a:gd name="connsiteY86" fmla="*/ 61912 h 4166389"/>
              <a:gd name="connsiteX87" fmla="*/ 1173956 w 5325263"/>
              <a:gd name="connsiteY87" fmla="*/ 126206 h 4166389"/>
              <a:gd name="connsiteX88" fmla="*/ 1469231 w 5325263"/>
              <a:gd name="connsiteY88" fmla="*/ 269080 h 4166389"/>
              <a:gd name="connsiteX89" fmla="*/ 1533524 w 5325263"/>
              <a:gd name="connsiteY89" fmla="*/ 323849 h 4166389"/>
              <a:gd name="connsiteX90" fmla="*/ 1590674 w 5325263"/>
              <a:gd name="connsiteY90" fmla="*/ 366711 h 4166389"/>
              <a:gd name="connsiteX91" fmla="*/ 1640681 w 5325263"/>
              <a:gd name="connsiteY91" fmla="*/ 340516 h 4166389"/>
              <a:gd name="connsiteX92" fmla="*/ 1816893 w 5325263"/>
              <a:gd name="connsiteY92" fmla="*/ 407190 h 4166389"/>
              <a:gd name="connsiteX93" fmla="*/ 1962149 w 5325263"/>
              <a:gd name="connsiteY93" fmla="*/ 573878 h 4166389"/>
              <a:gd name="connsiteX94" fmla="*/ 2024062 w 5325263"/>
              <a:gd name="connsiteY94" fmla="*/ 564353 h 4166389"/>
              <a:gd name="connsiteX95" fmla="*/ 2114549 w 5325263"/>
              <a:gd name="connsiteY95" fmla="*/ 450053 h 4166389"/>
              <a:gd name="connsiteX96" fmla="*/ 2252661 w 5325263"/>
              <a:gd name="connsiteY96" fmla="*/ 552446 h 4166389"/>
              <a:gd name="connsiteX97" fmla="*/ 2405061 w 5325263"/>
              <a:gd name="connsiteY97" fmla="*/ 521491 h 4166389"/>
              <a:gd name="connsiteX98" fmla="*/ 2531268 w 5325263"/>
              <a:gd name="connsiteY98" fmla="*/ 650079 h 4166389"/>
              <a:gd name="connsiteX99" fmla="*/ 2662232 w 5325263"/>
              <a:gd name="connsiteY99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38202 w 5325263"/>
              <a:gd name="connsiteY76" fmla="*/ 204787 h 4166389"/>
              <a:gd name="connsiteX77" fmla="*/ 838202 w 5325263"/>
              <a:gd name="connsiteY77" fmla="*/ 183356 h 4166389"/>
              <a:gd name="connsiteX78" fmla="*/ 828677 w 5325263"/>
              <a:gd name="connsiteY78" fmla="*/ 157162 h 4166389"/>
              <a:gd name="connsiteX79" fmla="*/ 797721 w 5325263"/>
              <a:gd name="connsiteY79" fmla="*/ 173831 h 4166389"/>
              <a:gd name="connsiteX80" fmla="*/ 783434 w 5325263"/>
              <a:gd name="connsiteY80" fmla="*/ 147637 h 4166389"/>
              <a:gd name="connsiteX81" fmla="*/ 785815 w 5325263"/>
              <a:gd name="connsiteY81" fmla="*/ 126206 h 4166389"/>
              <a:gd name="connsiteX82" fmla="*/ 766765 w 5325263"/>
              <a:gd name="connsiteY82" fmla="*/ 128587 h 4166389"/>
              <a:gd name="connsiteX83" fmla="*/ 759621 w 5325263"/>
              <a:gd name="connsiteY83" fmla="*/ 102393 h 4166389"/>
              <a:gd name="connsiteX84" fmla="*/ 747715 w 5325263"/>
              <a:gd name="connsiteY84" fmla="*/ 69056 h 4166389"/>
              <a:gd name="connsiteX85" fmla="*/ 788193 w 5325263"/>
              <a:gd name="connsiteY85" fmla="*/ 19050 h 4166389"/>
              <a:gd name="connsiteX86" fmla="*/ 1040606 w 5325263"/>
              <a:gd name="connsiteY86" fmla="*/ 0 h 4166389"/>
              <a:gd name="connsiteX87" fmla="*/ 1123949 w 5325263"/>
              <a:gd name="connsiteY87" fmla="*/ 61912 h 4166389"/>
              <a:gd name="connsiteX88" fmla="*/ 1173956 w 5325263"/>
              <a:gd name="connsiteY88" fmla="*/ 126206 h 4166389"/>
              <a:gd name="connsiteX89" fmla="*/ 1469231 w 5325263"/>
              <a:gd name="connsiteY89" fmla="*/ 269080 h 4166389"/>
              <a:gd name="connsiteX90" fmla="*/ 1533524 w 5325263"/>
              <a:gd name="connsiteY90" fmla="*/ 323849 h 4166389"/>
              <a:gd name="connsiteX91" fmla="*/ 1590674 w 5325263"/>
              <a:gd name="connsiteY91" fmla="*/ 366711 h 4166389"/>
              <a:gd name="connsiteX92" fmla="*/ 1640681 w 5325263"/>
              <a:gd name="connsiteY92" fmla="*/ 340516 h 4166389"/>
              <a:gd name="connsiteX93" fmla="*/ 1816893 w 5325263"/>
              <a:gd name="connsiteY93" fmla="*/ 407190 h 4166389"/>
              <a:gd name="connsiteX94" fmla="*/ 1962149 w 5325263"/>
              <a:gd name="connsiteY94" fmla="*/ 573878 h 4166389"/>
              <a:gd name="connsiteX95" fmla="*/ 2024062 w 5325263"/>
              <a:gd name="connsiteY95" fmla="*/ 564353 h 4166389"/>
              <a:gd name="connsiteX96" fmla="*/ 2114549 w 5325263"/>
              <a:gd name="connsiteY96" fmla="*/ 450053 h 4166389"/>
              <a:gd name="connsiteX97" fmla="*/ 2252661 w 5325263"/>
              <a:gd name="connsiteY97" fmla="*/ 552446 h 4166389"/>
              <a:gd name="connsiteX98" fmla="*/ 2405061 w 5325263"/>
              <a:gd name="connsiteY98" fmla="*/ 521491 h 4166389"/>
              <a:gd name="connsiteX99" fmla="*/ 2531268 w 5325263"/>
              <a:gd name="connsiteY99" fmla="*/ 650079 h 4166389"/>
              <a:gd name="connsiteX100" fmla="*/ 2662232 w 5325263"/>
              <a:gd name="connsiteY100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52490 w 5325263"/>
              <a:gd name="connsiteY76" fmla="*/ 183356 h 4166389"/>
              <a:gd name="connsiteX77" fmla="*/ 838202 w 5325263"/>
              <a:gd name="connsiteY77" fmla="*/ 204787 h 4166389"/>
              <a:gd name="connsiteX78" fmla="*/ 838202 w 5325263"/>
              <a:gd name="connsiteY78" fmla="*/ 183356 h 4166389"/>
              <a:gd name="connsiteX79" fmla="*/ 828677 w 5325263"/>
              <a:gd name="connsiteY79" fmla="*/ 157162 h 4166389"/>
              <a:gd name="connsiteX80" fmla="*/ 797721 w 5325263"/>
              <a:gd name="connsiteY80" fmla="*/ 173831 h 4166389"/>
              <a:gd name="connsiteX81" fmla="*/ 783434 w 5325263"/>
              <a:gd name="connsiteY81" fmla="*/ 147637 h 4166389"/>
              <a:gd name="connsiteX82" fmla="*/ 785815 w 5325263"/>
              <a:gd name="connsiteY82" fmla="*/ 126206 h 4166389"/>
              <a:gd name="connsiteX83" fmla="*/ 766765 w 5325263"/>
              <a:gd name="connsiteY83" fmla="*/ 128587 h 4166389"/>
              <a:gd name="connsiteX84" fmla="*/ 759621 w 5325263"/>
              <a:gd name="connsiteY84" fmla="*/ 102393 h 4166389"/>
              <a:gd name="connsiteX85" fmla="*/ 747715 w 5325263"/>
              <a:gd name="connsiteY85" fmla="*/ 69056 h 4166389"/>
              <a:gd name="connsiteX86" fmla="*/ 788193 w 5325263"/>
              <a:gd name="connsiteY86" fmla="*/ 19050 h 4166389"/>
              <a:gd name="connsiteX87" fmla="*/ 1040606 w 5325263"/>
              <a:gd name="connsiteY87" fmla="*/ 0 h 4166389"/>
              <a:gd name="connsiteX88" fmla="*/ 1123949 w 5325263"/>
              <a:gd name="connsiteY88" fmla="*/ 61912 h 4166389"/>
              <a:gd name="connsiteX89" fmla="*/ 1173956 w 5325263"/>
              <a:gd name="connsiteY89" fmla="*/ 126206 h 4166389"/>
              <a:gd name="connsiteX90" fmla="*/ 1469231 w 5325263"/>
              <a:gd name="connsiteY90" fmla="*/ 269080 h 4166389"/>
              <a:gd name="connsiteX91" fmla="*/ 1533524 w 5325263"/>
              <a:gd name="connsiteY91" fmla="*/ 323849 h 4166389"/>
              <a:gd name="connsiteX92" fmla="*/ 1590674 w 5325263"/>
              <a:gd name="connsiteY92" fmla="*/ 366711 h 4166389"/>
              <a:gd name="connsiteX93" fmla="*/ 1640681 w 5325263"/>
              <a:gd name="connsiteY93" fmla="*/ 340516 h 4166389"/>
              <a:gd name="connsiteX94" fmla="*/ 1816893 w 5325263"/>
              <a:gd name="connsiteY94" fmla="*/ 407190 h 4166389"/>
              <a:gd name="connsiteX95" fmla="*/ 1962149 w 5325263"/>
              <a:gd name="connsiteY95" fmla="*/ 573878 h 4166389"/>
              <a:gd name="connsiteX96" fmla="*/ 2024062 w 5325263"/>
              <a:gd name="connsiteY96" fmla="*/ 564353 h 4166389"/>
              <a:gd name="connsiteX97" fmla="*/ 2114549 w 5325263"/>
              <a:gd name="connsiteY97" fmla="*/ 450053 h 4166389"/>
              <a:gd name="connsiteX98" fmla="*/ 2252661 w 5325263"/>
              <a:gd name="connsiteY98" fmla="*/ 552446 h 4166389"/>
              <a:gd name="connsiteX99" fmla="*/ 2405061 w 5325263"/>
              <a:gd name="connsiteY99" fmla="*/ 521491 h 4166389"/>
              <a:gd name="connsiteX100" fmla="*/ 2531268 w 5325263"/>
              <a:gd name="connsiteY100" fmla="*/ 650079 h 4166389"/>
              <a:gd name="connsiteX101" fmla="*/ 2662232 w 5325263"/>
              <a:gd name="connsiteY101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69159 w 5325263"/>
              <a:gd name="connsiteY76" fmla="*/ 202406 h 4166389"/>
              <a:gd name="connsiteX77" fmla="*/ 852490 w 5325263"/>
              <a:gd name="connsiteY77" fmla="*/ 183356 h 4166389"/>
              <a:gd name="connsiteX78" fmla="*/ 838202 w 5325263"/>
              <a:gd name="connsiteY78" fmla="*/ 204787 h 4166389"/>
              <a:gd name="connsiteX79" fmla="*/ 838202 w 5325263"/>
              <a:gd name="connsiteY79" fmla="*/ 183356 h 4166389"/>
              <a:gd name="connsiteX80" fmla="*/ 828677 w 5325263"/>
              <a:gd name="connsiteY80" fmla="*/ 157162 h 4166389"/>
              <a:gd name="connsiteX81" fmla="*/ 797721 w 5325263"/>
              <a:gd name="connsiteY81" fmla="*/ 173831 h 4166389"/>
              <a:gd name="connsiteX82" fmla="*/ 783434 w 5325263"/>
              <a:gd name="connsiteY82" fmla="*/ 147637 h 4166389"/>
              <a:gd name="connsiteX83" fmla="*/ 785815 w 5325263"/>
              <a:gd name="connsiteY83" fmla="*/ 126206 h 4166389"/>
              <a:gd name="connsiteX84" fmla="*/ 766765 w 5325263"/>
              <a:gd name="connsiteY84" fmla="*/ 128587 h 4166389"/>
              <a:gd name="connsiteX85" fmla="*/ 759621 w 5325263"/>
              <a:gd name="connsiteY85" fmla="*/ 102393 h 4166389"/>
              <a:gd name="connsiteX86" fmla="*/ 747715 w 5325263"/>
              <a:gd name="connsiteY86" fmla="*/ 69056 h 4166389"/>
              <a:gd name="connsiteX87" fmla="*/ 788193 w 5325263"/>
              <a:gd name="connsiteY87" fmla="*/ 19050 h 4166389"/>
              <a:gd name="connsiteX88" fmla="*/ 1040606 w 5325263"/>
              <a:gd name="connsiteY88" fmla="*/ 0 h 4166389"/>
              <a:gd name="connsiteX89" fmla="*/ 1123949 w 5325263"/>
              <a:gd name="connsiteY89" fmla="*/ 61912 h 4166389"/>
              <a:gd name="connsiteX90" fmla="*/ 1173956 w 5325263"/>
              <a:gd name="connsiteY90" fmla="*/ 126206 h 4166389"/>
              <a:gd name="connsiteX91" fmla="*/ 1469231 w 5325263"/>
              <a:gd name="connsiteY91" fmla="*/ 269080 h 4166389"/>
              <a:gd name="connsiteX92" fmla="*/ 1533524 w 5325263"/>
              <a:gd name="connsiteY92" fmla="*/ 323849 h 4166389"/>
              <a:gd name="connsiteX93" fmla="*/ 1590674 w 5325263"/>
              <a:gd name="connsiteY93" fmla="*/ 366711 h 4166389"/>
              <a:gd name="connsiteX94" fmla="*/ 1640681 w 5325263"/>
              <a:gd name="connsiteY94" fmla="*/ 340516 h 4166389"/>
              <a:gd name="connsiteX95" fmla="*/ 1816893 w 5325263"/>
              <a:gd name="connsiteY95" fmla="*/ 407190 h 4166389"/>
              <a:gd name="connsiteX96" fmla="*/ 1962149 w 5325263"/>
              <a:gd name="connsiteY96" fmla="*/ 573878 h 4166389"/>
              <a:gd name="connsiteX97" fmla="*/ 2024062 w 5325263"/>
              <a:gd name="connsiteY97" fmla="*/ 564353 h 4166389"/>
              <a:gd name="connsiteX98" fmla="*/ 2114549 w 5325263"/>
              <a:gd name="connsiteY98" fmla="*/ 450053 h 4166389"/>
              <a:gd name="connsiteX99" fmla="*/ 2252661 w 5325263"/>
              <a:gd name="connsiteY99" fmla="*/ 552446 h 4166389"/>
              <a:gd name="connsiteX100" fmla="*/ 2405061 w 5325263"/>
              <a:gd name="connsiteY100" fmla="*/ 521491 h 4166389"/>
              <a:gd name="connsiteX101" fmla="*/ 2531268 w 5325263"/>
              <a:gd name="connsiteY101" fmla="*/ 650079 h 4166389"/>
              <a:gd name="connsiteX102" fmla="*/ 2662232 w 5325263"/>
              <a:gd name="connsiteY102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4693 w 5325263"/>
              <a:gd name="connsiteY7" fmla="*/ 1431129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1254 w 5325263"/>
              <a:gd name="connsiteY7" fmla="*/ 1403624 h 4166389"/>
              <a:gd name="connsiteX8" fmla="*/ 3190874 w 5325263"/>
              <a:gd name="connsiteY8" fmla="*/ 1497804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61254 w 5325263"/>
              <a:gd name="connsiteY7" fmla="*/ 1403624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47502 w 5325263"/>
              <a:gd name="connsiteY7" fmla="*/ 1389872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1 w 5325263"/>
              <a:gd name="connsiteY101" fmla="*/ 521491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33524 w 5325263"/>
              <a:gd name="connsiteY93" fmla="*/ 323849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90674 w 5325263"/>
              <a:gd name="connsiteY94" fmla="*/ 366711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40681 w 5325263"/>
              <a:gd name="connsiteY95" fmla="*/ 34051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16893 w 5325263"/>
              <a:gd name="connsiteY96" fmla="*/ 407190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62149 w 5325263"/>
              <a:gd name="connsiteY97" fmla="*/ 573878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64353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14549 w 5325263"/>
              <a:gd name="connsiteY99" fmla="*/ 450053 h 4166389"/>
              <a:gd name="connsiteX100" fmla="*/ 2252661 w 5325263"/>
              <a:gd name="connsiteY100" fmla="*/ 552446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14549 w 5325263"/>
              <a:gd name="connsiteY99" fmla="*/ 450053 h 4166389"/>
              <a:gd name="connsiteX100" fmla="*/ 2266414 w 5325263"/>
              <a:gd name="connsiteY100" fmla="*/ 538694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14549 w 5325263"/>
              <a:gd name="connsiteY99" fmla="*/ 450053 h 4166389"/>
              <a:gd name="connsiteX100" fmla="*/ 2266414 w 5325263"/>
              <a:gd name="connsiteY100" fmla="*/ 538694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14549 w 5325263"/>
              <a:gd name="connsiteY99" fmla="*/ 450053 h 4166389"/>
              <a:gd name="connsiteX100" fmla="*/ 2266414 w 5325263"/>
              <a:gd name="connsiteY100" fmla="*/ 538694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5062 w 5325263"/>
              <a:gd name="connsiteY101" fmla="*/ 535243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9646 w 5325263"/>
              <a:gd name="connsiteY101" fmla="*/ 503155 h 4166389"/>
              <a:gd name="connsiteX102" fmla="*/ 2531268 w 5325263"/>
              <a:gd name="connsiteY102" fmla="*/ 650079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9646 w 5325263"/>
              <a:gd name="connsiteY101" fmla="*/ 503155 h 4166389"/>
              <a:gd name="connsiteX102" fmla="*/ 2531268 w 5325263"/>
              <a:gd name="connsiteY102" fmla="*/ 640911 h 4166389"/>
              <a:gd name="connsiteX103" fmla="*/ 2662232 w 5325263"/>
              <a:gd name="connsiteY103" fmla="*/ 728657 h 4166389"/>
              <a:gd name="connsiteX0" fmla="*/ 2662232 w 5325263"/>
              <a:gd name="connsiteY0" fmla="*/ 728657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9646 w 5325263"/>
              <a:gd name="connsiteY101" fmla="*/ 503155 h 4166389"/>
              <a:gd name="connsiteX102" fmla="*/ 2531268 w 5325263"/>
              <a:gd name="connsiteY102" fmla="*/ 640911 h 4166389"/>
              <a:gd name="connsiteX103" fmla="*/ 2662232 w 5325263"/>
              <a:gd name="connsiteY103" fmla="*/ 728657 h 4166389"/>
              <a:gd name="connsiteX0" fmla="*/ 2666816 w 5325263"/>
              <a:gd name="connsiteY0" fmla="*/ 710320 h 4166389"/>
              <a:gd name="connsiteX1" fmla="*/ 2831306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9646 w 5325263"/>
              <a:gd name="connsiteY101" fmla="*/ 503155 h 4166389"/>
              <a:gd name="connsiteX102" fmla="*/ 2531268 w 5325263"/>
              <a:gd name="connsiteY102" fmla="*/ 640911 h 4166389"/>
              <a:gd name="connsiteX103" fmla="*/ 2666816 w 5325263"/>
              <a:gd name="connsiteY103" fmla="*/ 710320 h 4166389"/>
              <a:gd name="connsiteX0" fmla="*/ 2666816 w 5325263"/>
              <a:gd name="connsiteY0" fmla="*/ 710320 h 4166389"/>
              <a:gd name="connsiteX1" fmla="*/ 2817554 w 5325263"/>
              <a:gd name="connsiteY1" fmla="*/ 645316 h 4166389"/>
              <a:gd name="connsiteX2" fmla="*/ 2943224 w 5325263"/>
              <a:gd name="connsiteY2" fmla="*/ 828673 h 4166389"/>
              <a:gd name="connsiteX3" fmla="*/ 3086888 w 5325263"/>
              <a:gd name="connsiteY3" fmla="*/ 918364 h 4166389"/>
              <a:gd name="connsiteX4" fmla="*/ 3112294 w 5325263"/>
              <a:gd name="connsiteY4" fmla="*/ 971547 h 4166389"/>
              <a:gd name="connsiteX5" fmla="*/ 3124199 w 5325263"/>
              <a:gd name="connsiteY5" fmla="*/ 1085848 h 4166389"/>
              <a:gd name="connsiteX6" fmla="*/ 3217068 w 5325263"/>
              <a:gd name="connsiteY6" fmla="*/ 1319210 h 4166389"/>
              <a:gd name="connsiteX7" fmla="*/ 3257817 w 5325263"/>
              <a:gd name="connsiteY7" fmla="*/ 1393310 h 4166389"/>
              <a:gd name="connsiteX8" fmla="*/ 3180560 w 5325263"/>
              <a:gd name="connsiteY8" fmla="*/ 1463423 h 4166389"/>
              <a:gd name="connsiteX9" fmla="*/ 3182932 w 5325263"/>
              <a:gd name="connsiteY9" fmla="*/ 1537490 h 4166389"/>
              <a:gd name="connsiteX10" fmla="*/ 3232144 w 5325263"/>
              <a:gd name="connsiteY10" fmla="*/ 1627184 h 4166389"/>
              <a:gd name="connsiteX11" fmla="*/ 3257549 w 5325263"/>
              <a:gd name="connsiteY11" fmla="*/ 1793079 h 4166389"/>
              <a:gd name="connsiteX12" fmla="*/ 3369463 w 5325263"/>
              <a:gd name="connsiteY12" fmla="*/ 1859750 h 4166389"/>
              <a:gd name="connsiteX13" fmla="*/ 3571874 w 5325263"/>
              <a:gd name="connsiteY13" fmla="*/ 1869279 h 4166389"/>
              <a:gd name="connsiteX14" fmla="*/ 3807618 w 5325263"/>
              <a:gd name="connsiteY14" fmla="*/ 1981198 h 4166389"/>
              <a:gd name="connsiteX15" fmla="*/ 3957638 w 5325263"/>
              <a:gd name="connsiteY15" fmla="*/ 1874041 h 4166389"/>
              <a:gd name="connsiteX16" fmla="*/ 4074318 w 5325263"/>
              <a:gd name="connsiteY16" fmla="*/ 1907379 h 4166389"/>
              <a:gd name="connsiteX17" fmla="*/ 4107656 w 5325263"/>
              <a:gd name="connsiteY17" fmla="*/ 1966910 h 4166389"/>
              <a:gd name="connsiteX18" fmla="*/ 4152899 w 5325263"/>
              <a:gd name="connsiteY18" fmla="*/ 1971673 h 4166389"/>
              <a:gd name="connsiteX19" fmla="*/ 4271962 w 5325263"/>
              <a:gd name="connsiteY19" fmla="*/ 1893091 h 4166389"/>
              <a:gd name="connsiteX20" fmla="*/ 4300537 w 5325263"/>
              <a:gd name="connsiteY20" fmla="*/ 1893091 h 4166389"/>
              <a:gd name="connsiteX21" fmla="*/ 4315613 w 5325263"/>
              <a:gd name="connsiteY21" fmla="*/ 1935951 h 4166389"/>
              <a:gd name="connsiteX22" fmla="*/ 5214937 w 5325263"/>
              <a:gd name="connsiteY22" fmla="*/ 2124073 h 4166389"/>
              <a:gd name="connsiteX23" fmla="*/ 5325263 w 5325263"/>
              <a:gd name="connsiteY23" fmla="*/ 2170108 h 4166389"/>
              <a:gd name="connsiteX24" fmla="*/ 4718838 w 5325263"/>
              <a:gd name="connsiteY24" fmla="*/ 3100383 h 4166389"/>
              <a:gd name="connsiteX25" fmla="*/ 4602956 w 5325263"/>
              <a:gd name="connsiteY25" fmla="*/ 3050379 h 4166389"/>
              <a:gd name="connsiteX26" fmla="*/ 4567237 w 5325263"/>
              <a:gd name="connsiteY26" fmla="*/ 3128960 h 4166389"/>
              <a:gd name="connsiteX27" fmla="*/ 4262437 w 5325263"/>
              <a:gd name="connsiteY27" fmla="*/ 3221829 h 4166389"/>
              <a:gd name="connsiteX28" fmla="*/ 3969543 w 5325263"/>
              <a:gd name="connsiteY28" fmla="*/ 3205160 h 4166389"/>
              <a:gd name="connsiteX29" fmla="*/ 3862387 w 5325263"/>
              <a:gd name="connsiteY29" fmla="*/ 3243260 h 4166389"/>
              <a:gd name="connsiteX30" fmla="*/ 3926681 w 5325263"/>
              <a:gd name="connsiteY30" fmla="*/ 3312316 h 4166389"/>
              <a:gd name="connsiteX31" fmla="*/ 3624262 w 5325263"/>
              <a:gd name="connsiteY31" fmla="*/ 3595685 h 4166389"/>
              <a:gd name="connsiteX32" fmla="*/ 3633787 w 5325263"/>
              <a:gd name="connsiteY32" fmla="*/ 3614735 h 4166389"/>
              <a:gd name="connsiteX33" fmla="*/ 3581399 w 5325263"/>
              <a:gd name="connsiteY33" fmla="*/ 3690935 h 4166389"/>
              <a:gd name="connsiteX34" fmla="*/ 3557587 w 5325263"/>
              <a:gd name="connsiteY34" fmla="*/ 3688554 h 4166389"/>
              <a:gd name="connsiteX35" fmla="*/ 3436140 w 5325263"/>
              <a:gd name="connsiteY35" fmla="*/ 3809997 h 4166389"/>
              <a:gd name="connsiteX36" fmla="*/ 3298821 w 5325263"/>
              <a:gd name="connsiteY36" fmla="*/ 4166389 h 4166389"/>
              <a:gd name="connsiteX37" fmla="*/ 3107528 w 5325263"/>
              <a:gd name="connsiteY37" fmla="*/ 4112416 h 4166389"/>
              <a:gd name="connsiteX38" fmla="*/ 3038474 w 5325263"/>
              <a:gd name="connsiteY38" fmla="*/ 4100512 h 4166389"/>
              <a:gd name="connsiteX39" fmla="*/ 2578893 w 5325263"/>
              <a:gd name="connsiteY39" fmla="*/ 3971925 h 4166389"/>
              <a:gd name="connsiteX40" fmla="*/ 2536031 w 5325263"/>
              <a:gd name="connsiteY40" fmla="*/ 3952875 h 4166389"/>
              <a:gd name="connsiteX41" fmla="*/ 2292347 w 5325263"/>
              <a:gd name="connsiteY41" fmla="*/ 3906835 h 4166389"/>
              <a:gd name="connsiteX42" fmla="*/ 1569241 w 5325263"/>
              <a:gd name="connsiteY42" fmla="*/ 3752848 h 4166389"/>
              <a:gd name="connsiteX43" fmla="*/ 1421604 w 5325263"/>
              <a:gd name="connsiteY43" fmla="*/ 3755228 h 4166389"/>
              <a:gd name="connsiteX44" fmla="*/ 1321591 w 5325263"/>
              <a:gd name="connsiteY44" fmla="*/ 3807617 h 4166389"/>
              <a:gd name="connsiteX45" fmla="*/ 1243012 w 5325263"/>
              <a:gd name="connsiteY45" fmla="*/ 3788568 h 4166389"/>
              <a:gd name="connsiteX46" fmla="*/ 1219199 w 5325263"/>
              <a:gd name="connsiteY46" fmla="*/ 3748087 h 4166389"/>
              <a:gd name="connsiteX47" fmla="*/ 1173956 w 5325263"/>
              <a:gd name="connsiteY47" fmla="*/ 3726656 h 4166389"/>
              <a:gd name="connsiteX48" fmla="*/ 1057272 w 5325263"/>
              <a:gd name="connsiteY48" fmla="*/ 3736178 h 4166389"/>
              <a:gd name="connsiteX49" fmla="*/ 962817 w 5325263"/>
              <a:gd name="connsiteY49" fmla="*/ 3690935 h 4166389"/>
              <a:gd name="connsiteX50" fmla="*/ 862010 w 5325263"/>
              <a:gd name="connsiteY50" fmla="*/ 3586159 h 4166389"/>
              <a:gd name="connsiteX51" fmla="*/ 807241 w 5325263"/>
              <a:gd name="connsiteY51" fmla="*/ 3493291 h 4166389"/>
              <a:gd name="connsiteX52" fmla="*/ 702466 w 5325263"/>
              <a:gd name="connsiteY52" fmla="*/ 3276598 h 4166389"/>
              <a:gd name="connsiteX53" fmla="*/ 654841 w 5325263"/>
              <a:gd name="connsiteY53" fmla="*/ 3240879 h 4166389"/>
              <a:gd name="connsiteX54" fmla="*/ 547687 w 5325263"/>
              <a:gd name="connsiteY54" fmla="*/ 3107531 h 4166389"/>
              <a:gd name="connsiteX55" fmla="*/ 528637 w 5325263"/>
              <a:gd name="connsiteY55" fmla="*/ 2921793 h 4166389"/>
              <a:gd name="connsiteX56" fmla="*/ 547687 w 5325263"/>
              <a:gd name="connsiteY56" fmla="*/ 2833687 h 4166389"/>
              <a:gd name="connsiteX57" fmla="*/ 540543 w 5325263"/>
              <a:gd name="connsiteY57" fmla="*/ 2755106 h 4166389"/>
              <a:gd name="connsiteX58" fmla="*/ 497681 w 5325263"/>
              <a:gd name="connsiteY58" fmla="*/ 2705100 h 4166389"/>
              <a:gd name="connsiteX59" fmla="*/ 450056 w 5325263"/>
              <a:gd name="connsiteY59" fmla="*/ 2678906 h 4166389"/>
              <a:gd name="connsiteX60" fmla="*/ 397669 w 5325263"/>
              <a:gd name="connsiteY60" fmla="*/ 2671762 h 4166389"/>
              <a:gd name="connsiteX61" fmla="*/ 126203 w 5325263"/>
              <a:gd name="connsiteY61" fmla="*/ 1976435 h 4166389"/>
              <a:gd name="connsiteX62" fmla="*/ 107157 w 5325263"/>
              <a:gd name="connsiteY62" fmla="*/ 1988343 h 4166389"/>
              <a:gd name="connsiteX63" fmla="*/ 0 w 5325263"/>
              <a:gd name="connsiteY63" fmla="*/ 1738312 h 4166389"/>
              <a:gd name="connsiteX64" fmla="*/ 123826 w 5325263"/>
              <a:gd name="connsiteY64" fmla="*/ 1666875 h 4166389"/>
              <a:gd name="connsiteX65" fmla="*/ 159545 w 5325263"/>
              <a:gd name="connsiteY65" fmla="*/ 1476375 h 4166389"/>
              <a:gd name="connsiteX66" fmla="*/ 274632 w 5325263"/>
              <a:gd name="connsiteY66" fmla="*/ 1269996 h 4166389"/>
              <a:gd name="connsiteX67" fmla="*/ 266702 w 5325263"/>
              <a:gd name="connsiteY67" fmla="*/ 890587 h 4166389"/>
              <a:gd name="connsiteX68" fmla="*/ 302421 w 5325263"/>
              <a:gd name="connsiteY68" fmla="*/ 885825 h 4166389"/>
              <a:gd name="connsiteX69" fmla="*/ 309565 w 5325263"/>
              <a:gd name="connsiteY69" fmla="*/ 823912 h 4166389"/>
              <a:gd name="connsiteX70" fmla="*/ 347665 w 5325263"/>
              <a:gd name="connsiteY70" fmla="*/ 819150 h 4166389"/>
              <a:gd name="connsiteX71" fmla="*/ 364334 w 5325263"/>
              <a:gd name="connsiteY71" fmla="*/ 678656 h 4166389"/>
              <a:gd name="connsiteX72" fmla="*/ 523877 w 5325263"/>
              <a:gd name="connsiteY72" fmla="*/ 642937 h 4166389"/>
              <a:gd name="connsiteX73" fmla="*/ 516734 w 5325263"/>
              <a:gd name="connsiteY73" fmla="*/ 311943 h 4166389"/>
              <a:gd name="connsiteX74" fmla="*/ 695327 w 5325263"/>
              <a:gd name="connsiteY74" fmla="*/ 340518 h 4166389"/>
              <a:gd name="connsiteX75" fmla="*/ 912021 w 5325263"/>
              <a:gd name="connsiteY75" fmla="*/ 216693 h 4166389"/>
              <a:gd name="connsiteX76" fmla="*/ 885827 w 5325263"/>
              <a:gd name="connsiteY76" fmla="*/ 180975 h 4166389"/>
              <a:gd name="connsiteX77" fmla="*/ 869159 w 5325263"/>
              <a:gd name="connsiteY77" fmla="*/ 202406 h 4166389"/>
              <a:gd name="connsiteX78" fmla="*/ 852490 w 5325263"/>
              <a:gd name="connsiteY78" fmla="*/ 183356 h 4166389"/>
              <a:gd name="connsiteX79" fmla="*/ 838202 w 5325263"/>
              <a:gd name="connsiteY79" fmla="*/ 204787 h 4166389"/>
              <a:gd name="connsiteX80" fmla="*/ 838202 w 5325263"/>
              <a:gd name="connsiteY80" fmla="*/ 183356 h 4166389"/>
              <a:gd name="connsiteX81" fmla="*/ 828677 w 5325263"/>
              <a:gd name="connsiteY81" fmla="*/ 157162 h 4166389"/>
              <a:gd name="connsiteX82" fmla="*/ 797721 w 5325263"/>
              <a:gd name="connsiteY82" fmla="*/ 173831 h 4166389"/>
              <a:gd name="connsiteX83" fmla="*/ 783434 w 5325263"/>
              <a:gd name="connsiteY83" fmla="*/ 147637 h 4166389"/>
              <a:gd name="connsiteX84" fmla="*/ 785815 w 5325263"/>
              <a:gd name="connsiteY84" fmla="*/ 126206 h 4166389"/>
              <a:gd name="connsiteX85" fmla="*/ 766765 w 5325263"/>
              <a:gd name="connsiteY85" fmla="*/ 128587 h 4166389"/>
              <a:gd name="connsiteX86" fmla="*/ 759621 w 5325263"/>
              <a:gd name="connsiteY86" fmla="*/ 102393 h 4166389"/>
              <a:gd name="connsiteX87" fmla="*/ 747715 w 5325263"/>
              <a:gd name="connsiteY87" fmla="*/ 69056 h 4166389"/>
              <a:gd name="connsiteX88" fmla="*/ 788193 w 5325263"/>
              <a:gd name="connsiteY88" fmla="*/ 19050 h 4166389"/>
              <a:gd name="connsiteX89" fmla="*/ 1040606 w 5325263"/>
              <a:gd name="connsiteY89" fmla="*/ 0 h 4166389"/>
              <a:gd name="connsiteX90" fmla="*/ 1123949 w 5325263"/>
              <a:gd name="connsiteY90" fmla="*/ 61912 h 4166389"/>
              <a:gd name="connsiteX91" fmla="*/ 1173956 w 5325263"/>
              <a:gd name="connsiteY91" fmla="*/ 126206 h 4166389"/>
              <a:gd name="connsiteX92" fmla="*/ 1469231 w 5325263"/>
              <a:gd name="connsiteY92" fmla="*/ 269080 h 4166389"/>
              <a:gd name="connsiteX93" fmla="*/ 1519772 w 5325263"/>
              <a:gd name="connsiteY93" fmla="*/ 305513 h 4166389"/>
              <a:gd name="connsiteX94" fmla="*/ 1581505 w 5325263"/>
              <a:gd name="connsiteY94" fmla="*/ 352958 h 4166389"/>
              <a:gd name="connsiteX95" fmla="*/ 1681938 w 5325263"/>
              <a:gd name="connsiteY95" fmla="*/ 317596 h 4166389"/>
              <a:gd name="connsiteX96" fmla="*/ 1803142 w 5325263"/>
              <a:gd name="connsiteY96" fmla="*/ 411774 h 4166389"/>
              <a:gd name="connsiteX97" fmla="*/ 1952982 w 5325263"/>
              <a:gd name="connsiteY97" fmla="*/ 569295 h 4166389"/>
              <a:gd name="connsiteX98" fmla="*/ 2024062 w 5325263"/>
              <a:gd name="connsiteY98" fmla="*/ 546017 h 4166389"/>
              <a:gd name="connsiteX99" fmla="*/ 2109966 w 5325263"/>
              <a:gd name="connsiteY99" fmla="*/ 436301 h 4166389"/>
              <a:gd name="connsiteX100" fmla="*/ 2266414 w 5325263"/>
              <a:gd name="connsiteY100" fmla="*/ 538694 h 4166389"/>
              <a:gd name="connsiteX101" fmla="*/ 2409646 w 5325263"/>
              <a:gd name="connsiteY101" fmla="*/ 503155 h 4166389"/>
              <a:gd name="connsiteX102" fmla="*/ 2531268 w 5325263"/>
              <a:gd name="connsiteY102" fmla="*/ 640911 h 4166389"/>
              <a:gd name="connsiteX103" fmla="*/ 2666816 w 5325263"/>
              <a:gd name="connsiteY103" fmla="*/ 710320 h 416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325263" h="4166389">
                <a:moveTo>
                  <a:pt x="2666816" y="710320"/>
                </a:moveTo>
                <a:cubicBezTo>
                  <a:pt x="2770665" y="662960"/>
                  <a:pt x="2747704" y="667937"/>
                  <a:pt x="2817554" y="645316"/>
                </a:cubicBezTo>
                <a:cubicBezTo>
                  <a:pt x="2865974" y="667938"/>
                  <a:pt x="2898246" y="758162"/>
                  <a:pt x="2943224" y="828673"/>
                </a:cubicBezTo>
                <a:cubicBezTo>
                  <a:pt x="3020351" y="882913"/>
                  <a:pt x="3040850" y="885423"/>
                  <a:pt x="3086888" y="918364"/>
                </a:cubicBezTo>
                <a:cubicBezTo>
                  <a:pt x="3101573" y="938473"/>
                  <a:pt x="3094963" y="936093"/>
                  <a:pt x="3112294" y="971547"/>
                </a:cubicBezTo>
                <a:cubicBezTo>
                  <a:pt x="3112957" y="1021288"/>
                  <a:pt x="3120627" y="1022348"/>
                  <a:pt x="3124199" y="1085848"/>
                </a:cubicBezTo>
                <a:cubicBezTo>
                  <a:pt x="3161770" y="1181628"/>
                  <a:pt x="3187303" y="1233882"/>
                  <a:pt x="3217068" y="1319210"/>
                </a:cubicBezTo>
                <a:cubicBezTo>
                  <a:pt x="3257815" y="1371730"/>
                  <a:pt x="3275280" y="1361957"/>
                  <a:pt x="3257817" y="1393310"/>
                </a:cubicBezTo>
                <a:cubicBezTo>
                  <a:pt x="3236255" y="1437893"/>
                  <a:pt x="3190616" y="1442918"/>
                  <a:pt x="3180560" y="1463423"/>
                </a:cubicBezTo>
                <a:cubicBezTo>
                  <a:pt x="3174342" y="1483664"/>
                  <a:pt x="3176451" y="1514736"/>
                  <a:pt x="3182932" y="1537490"/>
                </a:cubicBezTo>
                <a:cubicBezTo>
                  <a:pt x="3212036" y="1571886"/>
                  <a:pt x="3214945" y="1594905"/>
                  <a:pt x="3232144" y="1627184"/>
                </a:cubicBezTo>
                <a:cubicBezTo>
                  <a:pt x="3245374" y="1695579"/>
                  <a:pt x="3247759" y="1719393"/>
                  <a:pt x="3257549" y="1793079"/>
                </a:cubicBezTo>
                <a:cubicBezTo>
                  <a:pt x="3322107" y="1842953"/>
                  <a:pt x="3326998" y="1840701"/>
                  <a:pt x="3369463" y="1859750"/>
                </a:cubicBezTo>
                <a:cubicBezTo>
                  <a:pt x="3465376" y="1872318"/>
                  <a:pt x="3483767" y="1839117"/>
                  <a:pt x="3571874" y="1869279"/>
                </a:cubicBezTo>
                <a:cubicBezTo>
                  <a:pt x="3648074" y="1985167"/>
                  <a:pt x="3745705" y="1979611"/>
                  <a:pt x="3807618" y="1981198"/>
                </a:cubicBezTo>
                <a:cubicBezTo>
                  <a:pt x="3885010" y="1929208"/>
                  <a:pt x="3914775" y="1886345"/>
                  <a:pt x="3957638" y="1874041"/>
                </a:cubicBezTo>
                <a:cubicBezTo>
                  <a:pt x="4025900" y="1925238"/>
                  <a:pt x="4034631" y="1910157"/>
                  <a:pt x="4074318" y="1907379"/>
                </a:cubicBezTo>
                <a:cubicBezTo>
                  <a:pt x="4117182" y="1939924"/>
                  <a:pt x="4087416" y="1963338"/>
                  <a:pt x="4107656" y="1966910"/>
                </a:cubicBezTo>
                <a:cubicBezTo>
                  <a:pt x="4127104" y="1966911"/>
                  <a:pt x="4123927" y="1983183"/>
                  <a:pt x="4152899" y="1971673"/>
                </a:cubicBezTo>
                <a:cubicBezTo>
                  <a:pt x="4227909" y="1925239"/>
                  <a:pt x="4246959" y="1890313"/>
                  <a:pt x="4271962" y="1893091"/>
                </a:cubicBezTo>
                <a:cubicBezTo>
                  <a:pt x="4296965" y="1894282"/>
                  <a:pt x="4292468" y="1885551"/>
                  <a:pt x="4300537" y="1893091"/>
                </a:cubicBezTo>
                <a:cubicBezTo>
                  <a:pt x="4306622" y="1910950"/>
                  <a:pt x="4304897" y="1911742"/>
                  <a:pt x="4315613" y="1935951"/>
                </a:cubicBezTo>
                <a:cubicBezTo>
                  <a:pt x="4593824" y="1992704"/>
                  <a:pt x="4875212" y="2044168"/>
                  <a:pt x="5214937" y="2124073"/>
                </a:cubicBezTo>
                <a:cubicBezTo>
                  <a:pt x="5273674" y="2153971"/>
                  <a:pt x="5256339" y="2143518"/>
                  <a:pt x="5325263" y="2170108"/>
                </a:cubicBezTo>
                <a:cubicBezTo>
                  <a:pt x="5183976" y="2374102"/>
                  <a:pt x="4964371" y="2706683"/>
                  <a:pt x="4718838" y="3100383"/>
                </a:cubicBezTo>
                <a:cubicBezTo>
                  <a:pt x="4658779" y="3081994"/>
                  <a:pt x="4661561" y="3081335"/>
                  <a:pt x="4602956" y="3050379"/>
                </a:cubicBezTo>
                <a:cubicBezTo>
                  <a:pt x="4589596" y="3069430"/>
                  <a:pt x="4581921" y="3099592"/>
                  <a:pt x="4567237" y="3128960"/>
                </a:cubicBezTo>
                <a:cubicBezTo>
                  <a:pt x="4448308" y="3163488"/>
                  <a:pt x="4371577" y="3188889"/>
                  <a:pt x="4262437" y="3221829"/>
                </a:cubicBezTo>
                <a:lnTo>
                  <a:pt x="3969543" y="3205160"/>
                </a:lnTo>
                <a:cubicBezTo>
                  <a:pt x="3910145" y="3224211"/>
                  <a:pt x="3906440" y="3222623"/>
                  <a:pt x="3862387" y="3243260"/>
                </a:cubicBezTo>
                <a:cubicBezTo>
                  <a:pt x="3885142" y="3271438"/>
                  <a:pt x="3895328" y="3271439"/>
                  <a:pt x="3926681" y="3312316"/>
                </a:cubicBezTo>
                <a:cubicBezTo>
                  <a:pt x="3803784" y="3411535"/>
                  <a:pt x="3710781" y="3525836"/>
                  <a:pt x="3624262" y="3595685"/>
                </a:cubicBezTo>
                <a:cubicBezTo>
                  <a:pt x="3622014" y="3614735"/>
                  <a:pt x="3650853" y="3598066"/>
                  <a:pt x="3633787" y="3614735"/>
                </a:cubicBezTo>
                <a:cubicBezTo>
                  <a:pt x="3608520" y="3660773"/>
                  <a:pt x="3611958" y="3661962"/>
                  <a:pt x="3581399" y="3690935"/>
                </a:cubicBezTo>
                <a:cubicBezTo>
                  <a:pt x="3566451" y="3686569"/>
                  <a:pt x="3567113" y="3690935"/>
                  <a:pt x="3557587" y="3688554"/>
                </a:cubicBezTo>
                <a:cubicBezTo>
                  <a:pt x="3493823" y="3737766"/>
                  <a:pt x="3497922" y="3735517"/>
                  <a:pt x="3436140" y="3809997"/>
                </a:cubicBezTo>
                <a:cubicBezTo>
                  <a:pt x="3383223" y="3904850"/>
                  <a:pt x="3353061" y="4076166"/>
                  <a:pt x="3298821" y="4166389"/>
                </a:cubicBezTo>
                <a:cubicBezTo>
                  <a:pt x="3214684" y="4137021"/>
                  <a:pt x="3203572" y="4142314"/>
                  <a:pt x="3107528" y="4112416"/>
                </a:cubicBezTo>
                <a:cubicBezTo>
                  <a:pt x="3072074" y="4123662"/>
                  <a:pt x="3070753" y="4119693"/>
                  <a:pt x="3038474" y="4100512"/>
                </a:cubicBezTo>
                <a:cubicBezTo>
                  <a:pt x="2957115" y="4067175"/>
                  <a:pt x="2749682" y="4022460"/>
                  <a:pt x="2578893" y="3971925"/>
                </a:cubicBezTo>
                <a:cubicBezTo>
                  <a:pt x="2554287" y="3956447"/>
                  <a:pt x="2551642" y="3958166"/>
                  <a:pt x="2536031" y="3952875"/>
                </a:cubicBezTo>
                <a:cubicBezTo>
                  <a:pt x="2453745" y="3933296"/>
                  <a:pt x="2380056" y="3918742"/>
                  <a:pt x="2292347" y="3906835"/>
                </a:cubicBezTo>
                <a:cubicBezTo>
                  <a:pt x="2142725" y="3872307"/>
                  <a:pt x="1721509" y="3788831"/>
                  <a:pt x="1569241" y="3752848"/>
                </a:cubicBezTo>
                <a:cubicBezTo>
                  <a:pt x="1511694" y="3756420"/>
                  <a:pt x="1481929" y="3749275"/>
                  <a:pt x="1421604" y="3755228"/>
                </a:cubicBezTo>
                <a:cubicBezTo>
                  <a:pt x="1375566" y="3775469"/>
                  <a:pt x="1379006" y="3778514"/>
                  <a:pt x="1321591" y="3807617"/>
                </a:cubicBezTo>
                <a:cubicBezTo>
                  <a:pt x="1291826" y="3798093"/>
                  <a:pt x="1278334" y="3800077"/>
                  <a:pt x="1243012" y="3788568"/>
                </a:cubicBezTo>
                <a:cubicBezTo>
                  <a:pt x="1223962" y="3775075"/>
                  <a:pt x="1234280" y="3758802"/>
                  <a:pt x="1219199" y="3748087"/>
                </a:cubicBezTo>
                <a:cubicBezTo>
                  <a:pt x="1206102" y="3723481"/>
                  <a:pt x="1196975" y="3740150"/>
                  <a:pt x="1173956" y="3726656"/>
                </a:cubicBezTo>
                <a:cubicBezTo>
                  <a:pt x="1146175" y="3736974"/>
                  <a:pt x="1134531" y="3736575"/>
                  <a:pt x="1057272" y="3736178"/>
                </a:cubicBezTo>
                <a:cubicBezTo>
                  <a:pt x="1013484" y="3712631"/>
                  <a:pt x="1001710" y="3710382"/>
                  <a:pt x="962817" y="3690935"/>
                </a:cubicBezTo>
                <a:cubicBezTo>
                  <a:pt x="924717" y="3646882"/>
                  <a:pt x="895215" y="3621349"/>
                  <a:pt x="862010" y="3586159"/>
                </a:cubicBezTo>
                <a:cubicBezTo>
                  <a:pt x="825497" y="3526628"/>
                  <a:pt x="835685" y="3543958"/>
                  <a:pt x="807241" y="3493291"/>
                </a:cubicBezTo>
                <a:cubicBezTo>
                  <a:pt x="734215" y="3402010"/>
                  <a:pt x="726940" y="3370525"/>
                  <a:pt x="702466" y="3276598"/>
                </a:cubicBezTo>
                <a:cubicBezTo>
                  <a:pt x="687385" y="3255961"/>
                  <a:pt x="689238" y="3255431"/>
                  <a:pt x="654841" y="3240879"/>
                </a:cubicBezTo>
                <a:cubicBezTo>
                  <a:pt x="615551" y="3182142"/>
                  <a:pt x="597296" y="3180953"/>
                  <a:pt x="547687" y="3107531"/>
                </a:cubicBezTo>
                <a:cubicBezTo>
                  <a:pt x="536575" y="3025378"/>
                  <a:pt x="536575" y="3025378"/>
                  <a:pt x="528637" y="2921793"/>
                </a:cubicBezTo>
                <a:cubicBezTo>
                  <a:pt x="529828" y="2864643"/>
                  <a:pt x="538162" y="2877740"/>
                  <a:pt x="547687" y="2833687"/>
                </a:cubicBezTo>
                <a:cubicBezTo>
                  <a:pt x="546496" y="2784474"/>
                  <a:pt x="541337" y="2805906"/>
                  <a:pt x="540543" y="2755106"/>
                </a:cubicBezTo>
                <a:cubicBezTo>
                  <a:pt x="512762" y="2724149"/>
                  <a:pt x="516731" y="2732484"/>
                  <a:pt x="497681" y="2705100"/>
                </a:cubicBezTo>
                <a:cubicBezTo>
                  <a:pt x="473869" y="2688034"/>
                  <a:pt x="473869" y="2697957"/>
                  <a:pt x="450056" y="2678906"/>
                </a:cubicBezTo>
                <a:cubicBezTo>
                  <a:pt x="433387" y="2659856"/>
                  <a:pt x="418307" y="2679303"/>
                  <a:pt x="397669" y="2671762"/>
                </a:cubicBezTo>
                <a:cubicBezTo>
                  <a:pt x="355601" y="2552303"/>
                  <a:pt x="205447" y="2175932"/>
                  <a:pt x="126203" y="1976435"/>
                </a:cubicBezTo>
                <a:cubicBezTo>
                  <a:pt x="117868" y="1980801"/>
                  <a:pt x="118666" y="1980405"/>
                  <a:pt x="107157" y="1988343"/>
                </a:cubicBezTo>
                <a:cubicBezTo>
                  <a:pt x="64692" y="1889125"/>
                  <a:pt x="37572" y="1838987"/>
                  <a:pt x="0" y="1738312"/>
                </a:cubicBezTo>
                <a:cubicBezTo>
                  <a:pt x="67468" y="1693862"/>
                  <a:pt x="66279" y="1701006"/>
                  <a:pt x="123826" y="1666875"/>
                </a:cubicBezTo>
                <a:cubicBezTo>
                  <a:pt x="136130" y="1585119"/>
                  <a:pt x="137189" y="1542125"/>
                  <a:pt x="159545" y="1476375"/>
                </a:cubicBezTo>
                <a:cubicBezTo>
                  <a:pt x="191426" y="1424913"/>
                  <a:pt x="212719" y="1380327"/>
                  <a:pt x="274632" y="1269996"/>
                </a:cubicBezTo>
                <a:cubicBezTo>
                  <a:pt x="270267" y="1182286"/>
                  <a:pt x="269216" y="1030022"/>
                  <a:pt x="266702" y="890587"/>
                </a:cubicBezTo>
                <a:cubicBezTo>
                  <a:pt x="290383" y="884106"/>
                  <a:pt x="279799" y="890587"/>
                  <a:pt x="302421" y="885825"/>
                </a:cubicBezTo>
                <a:cubicBezTo>
                  <a:pt x="312343" y="877888"/>
                  <a:pt x="304802" y="851693"/>
                  <a:pt x="309565" y="823912"/>
                </a:cubicBezTo>
                <a:cubicBezTo>
                  <a:pt x="325837" y="818753"/>
                  <a:pt x="322663" y="827088"/>
                  <a:pt x="347665" y="819150"/>
                </a:cubicBezTo>
                <a:cubicBezTo>
                  <a:pt x="351633" y="762397"/>
                  <a:pt x="352825" y="752475"/>
                  <a:pt x="364334" y="678656"/>
                </a:cubicBezTo>
                <a:cubicBezTo>
                  <a:pt x="429025" y="665162"/>
                  <a:pt x="455615" y="664765"/>
                  <a:pt x="523877" y="642937"/>
                </a:cubicBezTo>
                <a:cubicBezTo>
                  <a:pt x="523480" y="495696"/>
                  <a:pt x="515147" y="417512"/>
                  <a:pt x="516734" y="311943"/>
                </a:cubicBezTo>
                <a:cubicBezTo>
                  <a:pt x="594124" y="327024"/>
                  <a:pt x="616747" y="332184"/>
                  <a:pt x="695327" y="340518"/>
                </a:cubicBezTo>
                <a:cubicBezTo>
                  <a:pt x="732236" y="316309"/>
                  <a:pt x="853680" y="248840"/>
                  <a:pt x="912021" y="216693"/>
                </a:cubicBezTo>
                <a:cubicBezTo>
                  <a:pt x="902892" y="198833"/>
                  <a:pt x="892971" y="183356"/>
                  <a:pt x="885827" y="180975"/>
                </a:cubicBezTo>
                <a:cubicBezTo>
                  <a:pt x="878683" y="178594"/>
                  <a:pt x="876700" y="205978"/>
                  <a:pt x="869159" y="202406"/>
                </a:cubicBezTo>
                <a:cubicBezTo>
                  <a:pt x="861618" y="198834"/>
                  <a:pt x="860427" y="180578"/>
                  <a:pt x="852490" y="183356"/>
                </a:cubicBezTo>
                <a:cubicBezTo>
                  <a:pt x="844553" y="186134"/>
                  <a:pt x="843758" y="208756"/>
                  <a:pt x="838202" y="204787"/>
                </a:cubicBezTo>
                <a:cubicBezTo>
                  <a:pt x="832646" y="200818"/>
                  <a:pt x="846537" y="189309"/>
                  <a:pt x="838202" y="183356"/>
                </a:cubicBezTo>
                <a:cubicBezTo>
                  <a:pt x="829868" y="177403"/>
                  <a:pt x="843361" y="157559"/>
                  <a:pt x="828677" y="157162"/>
                </a:cubicBezTo>
                <a:cubicBezTo>
                  <a:pt x="813993" y="156765"/>
                  <a:pt x="809627" y="180578"/>
                  <a:pt x="797721" y="173831"/>
                </a:cubicBezTo>
                <a:cubicBezTo>
                  <a:pt x="785815" y="167084"/>
                  <a:pt x="794943" y="155178"/>
                  <a:pt x="783434" y="147637"/>
                </a:cubicBezTo>
                <a:cubicBezTo>
                  <a:pt x="771925" y="140096"/>
                  <a:pt x="796531" y="128984"/>
                  <a:pt x="785815" y="126206"/>
                </a:cubicBezTo>
                <a:cubicBezTo>
                  <a:pt x="775099" y="123428"/>
                  <a:pt x="774306" y="135731"/>
                  <a:pt x="766765" y="128587"/>
                </a:cubicBezTo>
                <a:cubicBezTo>
                  <a:pt x="759224" y="121443"/>
                  <a:pt x="769146" y="111918"/>
                  <a:pt x="759621" y="102393"/>
                </a:cubicBezTo>
                <a:cubicBezTo>
                  <a:pt x="750096" y="92868"/>
                  <a:pt x="744541" y="80169"/>
                  <a:pt x="747715" y="69056"/>
                </a:cubicBezTo>
                <a:cubicBezTo>
                  <a:pt x="781846" y="50403"/>
                  <a:pt x="770334" y="34925"/>
                  <a:pt x="788193" y="19050"/>
                </a:cubicBezTo>
                <a:cubicBezTo>
                  <a:pt x="881724" y="20109"/>
                  <a:pt x="901700" y="19050"/>
                  <a:pt x="1040606" y="0"/>
                </a:cubicBezTo>
                <a:cubicBezTo>
                  <a:pt x="1084262" y="26193"/>
                  <a:pt x="1075530" y="21828"/>
                  <a:pt x="1123949" y="61912"/>
                </a:cubicBezTo>
                <a:cubicBezTo>
                  <a:pt x="1146174" y="97233"/>
                  <a:pt x="1142999" y="88900"/>
                  <a:pt x="1173956" y="126206"/>
                </a:cubicBezTo>
                <a:cubicBezTo>
                  <a:pt x="1336544" y="200688"/>
                  <a:pt x="1366838" y="223440"/>
                  <a:pt x="1469231" y="269080"/>
                </a:cubicBezTo>
                <a:cubicBezTo>
                  <a:pt x="1517578" y="227375"/>
                  <a:pt x="1530885" y="228519"/>
                  <a:pt x="1519772" y="305513"/>
                </a:cubicBezTo>
                <a:cubicBezTo>
                  <a:pt x="1554963" y="317684"/>
                  <a:pt x="1552533" y="338670"/>
                  <a:pt x="1581505" y="352958"/>
                </a:cubicBezTo>
                <a:cubicBezTo>
                  <a:pt x="1603599" y="348858"/>
                  <a:pt x="1658919" y="330693"/>
                  <a:pt x="1681938" y="317596"/>
                </a:cubicBezTo>
                <a:cubicBezTo>
                  <a:pt x="1767989" y="328120"/>
                  <a:pt x="1780521" y="397883"/>
                  <a:pt x="1803142" y="411774"/>
                </a:cubicBezTo>
                <a:cubicBezTo>
                  <a:pt x="1844584" y="508301"/>
                  <a:pt x="1925597" y="519686"/>
                  <a:pt x="1952982" y="569295"/>
                </a:cubicBezTo>
                <a:cubicBezTo>
                  <a:pt x="1986585" y="578688"/>
                  <a:pt x="2001439" y="562031"/>
                  <a:pt x="2024062" y="546017"/>
                </a:cubicBezTo>
                <a:cubicBezTo>
                  <a:pt x="2087034" y="455398"/>
                  <a:pt x="2070278" y="485713"/>
                  <a:pt x="2109966" y="436301"/>
                </a:cubicBezTo>
                <a:cubicBezTo>
                  <a:pt x="2174525" y="467522"/>
                  <a:pt x="2209363" y="530082"/>
                  <a:pt x="2266414" y="538694"/>
                </a:cubicBezTo>
                <a:cubicBezTo>
                  <a:pt x="2382567" y="555231"/>
                  <a:pt x="2386230" y="527365"/>
                  <a:pt x="2409646" y="503155"/>
                </a:cubicBezTo>
                <a:cubicBezTo>
                  <a:pt x="2496472" y="566484"/>
                  <a:pt x="2482850" y="598445"/>
                  <a:pt x="2531268" y="640911"/>
                </a:cubicBezTo>
                <a:cubicBezTo>
                  <a:pt x="2568838" y="670544"/>
                  <a:pt x="2628319" y="694445"/>
                  <a:pt x="2666816" y="710320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081298" y="6492982"/>
            <a:ext cx="3761547" cy="765337"/>
          </a:xfrm>
          <a:prstGeom prst="rect">
            <a:avLst/>
          </a:prstGeom>
          <a:noFill/>
        </p:spPr>
        <p:txBody>
          <a:bodyPr wrap="none" lIns="228221" tIns="114109" rIns="228221" bIns="11410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Район «Алматы»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800000">
            <a:off x="11076160" y="4296387"/>
            <a:ext cx="4135752" cy="765337"/>
          </a:xfrm>
          <a:prstGeom prst="rect">
            <a:avLst/>
          </a:prstGeom>
          <a:noFill/>
        </p:spPr>
        <p:txBody>
          <a:bodyPr wrap="none" lIns="228221" tIns="114109" rIns="228221" bIns="11410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Район «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Сарыарка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92530" y="8655958"/>
            <a:ext cx="3329121" cy="765337"/>
          </a:xfrm>
          <a:prstGeom prst="rect">
            <a:avLst/>
          </a:prstGeom>
          <a:noFill/>
        </p:spPr>
        <p:txBody>
          <a:bodyPr wrap="none" lIns="228221" tIns="114109" rIns="228221" bIns="11410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Район «Есиль»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12233662" y="370008"/>
            <a:ext cx="7695275" cy="6122978"/>
          </a:xfrm>
          <a:custGeom>
            <a:avLst/>
            <a:gdLst>
              <a:gd name="connsiteX0" fmla="*/ 0 w 538174"/>
              <a:gd name="connsiteY0" fmla="*/ 0 h 409575"/>
              <a:gd name="connsiteX1" fmla="*/ 33337 w 538174"/>
              <a:gd name="connsiteY1" fmla="*/ 14287 h 409575"/>
              <a:gd name="connsiteX2" fmla="*/ 66675 w 538174"/>
              <a:gd name="connsiteY2" fmla="*/ 33337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00012 w 538174"/>
              <a:gd name="connsiteY2" fmla="*/ 42862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00012 w 538174"/>
              <a:gd name="connsiteY3" fmla="*/ 42862 h 409575"/>
              <a:gd name="connsiteX4" fmla="*/ 114300 w 538174"/>
              <a:gd name="connsiteY4" fmla="*/ 52387 h 409575"/>
              <a:gd name="connsiteX5" fmla="*/ 128587 w 538174"/>
              <a:gd name="connsiteY5" fmla="*/ 66675 h 409575"/>
              <a:gd name="connsiteX6" fmla="*/ 142875 w 538174"/>
              <a:gd name="connsiteY6" fmla="*/ 71437 h 409575"/>
              <a:gd name="connsiteX7" fmla="*/ 161925 w 538174"/>
              <a:gd name="connsiteY7" fmla="*/ 80962 h 409575"/>
              <a:gd name="connsiteX8" fmla="*/ 204787 w 538174"/>
              <a:gd name="connsiteY8" fmla="*/ 104775 h 409575"/>
              <a:gd name="connsiteX9" fmla="*/ 219075 w 538174"/>
              <a:gd name="connsiteY9" fmla="*/ 109537 h 409575"/>
              <a:gd name="connsiteX10" fmla="*/ 233362 w 538174"/>
              <a:gd name="connsiteY10" fmla="*/ 119062 h 409575"/>
              <a:gd name="connsiteX11" fmla="*/ 271462 w 538174"/>
              <a:gd name="connsiteY11" fmla="*/ 147637 h 409575"/>
              <a:gd name="connsiteX12" fmla="*/ 290512 w 538174"/>
              <a:gd name="connsiteY12" fmla="*/ 152400 h 409575"/>
              <a:gd name="connsiteX13" fmla="*/ 314325 w 538174"/>
              <a:gd name="connsiteY13" fmla="*/ 166687 h 409575"/>
              <a:gd name="connsiteX14" fmla="*/ 328612 w 538174"/>
              <a:gd name="connsiteY14" fmla="*/ 171450 h 409575"/>
              <a:gd name="connsiteX15" fmla="*/ 342900 w 538174"/>
              <a:gd name="connsiteY15" fmla="*/ 180975 h 409575"/>
              <a:gd name="connsiteX16" fmla="*/ 371475 w 538174"/>
              <a:gd name="connsiteY16" fmla="*/ 190500 h 409575"/>
              <a:gd name="connsiteX17" fmla="*/ 385762 w 538174"/>
              <a:gd name="connsiteY17" fmla="*/ 195262 h 409575"/>
              <a:gd name="connsiteX18" fmla="*/ 423862 w 538174"/>
              <a:gd name="connsiteY18" fmla="*/ 209550 h 409575"/>
              <a:gd name="connsiteX19" fmla="*/ 438150 w 538174"/>
              <a:gd name="connsiteY19" fmla="*/ 219075 h 409575"/>
              <a:gd name="connsiteX20" fmla="*/ 452437 w 538174"/>
              <a:gd name="connsiteY20" fmla="*/ 223837 h 409575"/>
              <a:gd name="connsiteX21" fmla="*/ 461962 w 538174"/>
              <a:gd name="connsiteY21" fmla="*/ 242887 h 409575"/>
              <a:gd name="connsiteX22" fmla="*/ 471487 w 538174"/>
              <a:gd name="connsiteY22" fmla="*/ 257175 h 409575"/>
              <a:gd name="connsiteX23" fmla="*/ 485775 w 538174"/>
              <a:gd name="connsiteY23" fmla="*/ 295275 h 409575"/>
              <a:gd name="connsiteX24" fmla="*/ 500062 w 538174"/>
              <a:gd name="connsiteY24" fmla="*/ 314325 h 409575"/>
              <a:gd name="connsiteX25" fmla="*/ 504825 w 538174"/>
              <a:gd name="connsiteY25" fmla="*/ 328612 h 409575"/>
              <a:gd name="connsiteX26" fmla="*/ 514350 w 538174"/>
              <a:gd name="connsiteY26" fmla="*/ 342900 h 409575"/>
              <a:gd name="connsiteX27" fmla="*/ 523875 w 538174"/>
              <a:gd name="connsiteY27" fmla="*/ 376237 h 409575"/>
              <a:gd name="connsiteX28" fmla="*/ 533400 w 538174"/>
              <a:gd name="connsiteY28" fmla="*/ 390525 h 409575"/>
              <a:gd name="connsiteX29" fmla="*/ 538162 w 538174"/>
              <a:gd name="connsiteY29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73818 w 538174"/>
              <a:gd name="connsiteY2" fmla="*/ 38100 h 409575"/>
              <a:gd name="connsiteX3" fmla="*/ 114300 w 538174"/>
              <a:gd name="connsiteY3" fmla="*/ 52387 h 409575"/>
              <a:gd name="connsiteX4" fmla="*/ 128587 w 538174"/>
              <a:gd name="connsiteY4" fmla="*/ 66675 h 409575"/>
              <a:gd name="connsiteX5" fmla="*/ 142875 w 538174"/>
              <a:gd name="connsiteY5" fmla="*/ 71437 h 409575"/>
              <a:gd name="connsiteX6" fmla="*/ 161925 w 538174"/>
              <a:gd name="connsiteY6" fmla="*/ 80962 h 409575"/>
              <a:gd name="connsiteX7" fmla="*/ 204787 w 538174"/>
              <a:gd name="connsiteY7" fmla="*/ 104775 h 409575"/>
              <a:gd name="connsiteX8" fmla="*/ 219075 w 538174"/>
              <a:gd name="connsiteY8" fmla="*/ 109537 h 409575"/>
              <a:gd name="connsiteX9" fmla="*/ 233362 w 538174"/>
              <a:gd name="connsiteY9" fmla="*/ 119062 h 409575"/>
              <a:gd name="connsiteX10" fmla="*/ 271462 w 538174"/>
              <a:gd name="connsiteY10" fmla="*/ 147637 h 409575"/>
              <a:gd name="connsiteX11" fmla="*/ 290512 w 538174"/>
              <a:gd name="connsiteY11" fmla="*/ 152400 h 409575"/>
              <a:gd name="connsiteX12" fmla="*/ 314325 w 538174"/>
              <a:gd name="connsiteY12" fmla="*/ 166687 h 409575"/>
              <a:gd name="connsiteX13" fmla="*/ 328612 w 538174"/>
              <a:gd name="connsiteY13" fmla="*/ 171450 h 409575"/>
              <a:gd name="connsiteX14" fmla="*/ 342900 w 538174"/>
              <a:gd name="connsiteY14" fmla="*/ 180975 h 409575"/>
              <a:gd name="connsiteX15" fmla="*/ 371475 w 538174"/>
              <a:gd name="connsiteY15" fmla="*/ 190500 h 409575"/>
              <a:gd name="connsiteX16" fmla="*/ 385762 w 538174"/>
              <a:gd name="connsiteY16" fmla="*/ 195262 h 409575"/>
              <a:gd name="connsiteX17" fmla="*/ 423862 w 538174"/>
              <a:gd name="connsiteY17" fmla="*/ 209550 h 409575"/>
              <a:gd name="connsiteX18" fmla="*/ 438150 w 538174"/>
              <a:gd name="connsiteY18" fmla="*/ 219075 h 409575"/>
              <a:gd name="connsiteX19" fmla="*/ 452437 w 538174"/>
              <a:gd name="connsiteY19" fmla="*/ 223837 h 409575"/>
              <a:gd name="connsiteX20" fmla="*/ 461962 w 538174"/>
              <a:gd name="connsiteY20" fmla="*/ 242887 h 409575"/>
              <a:gd name="connsiteX21" fmla="*/ 471487 w 538174"/>
              <a:gd name="connsiteY21" fmla="*/ 257175 h 409575"/>
              <a:gd name="connsiteX22" fmla="*/ 485775 w 538174"/>
              <a:gd name="connsiteY22" fmla="*/ 295275 h 409575"/>
              <a:gd name="connsiteX23" fmla="*/ 500062 w 538174"/>
              <a:gd name="connsiteY23" fmla="*/ 314325 h 409575"/>
              <a:gd name="connsiteX24" fmla="*/ 504825 w 538174"/>
              <a:gd name="connsiteY24" fmla="*/ 328612 h 409575"/>
              <a:gd name="connsiteX25" fmla="*/ 514350 w 538174"/>
              <a:gd name="connsiteY25" fmla="*/ 342900 h 409575"/>
              <a:gd name="connsiteX26" fmla="*/ 523875 w 538174"/>
              <a:gd name="connsiteY26" fmla="*/ 376237 h 409575"/>
              <a:gd name="connsiteX27" fmla="*/ 533400 w 538174"/>
              <a:gd name="connsiteY27" fmla="*/ 390525 h 409575"/>
              <a:gd name="connsiteX28" fmla="*/ 538162 w 538174"/>
              <a:gd name="connsiteY28" fmla="*/ 409575 h 409575"/>
              <a:gd name="connsiteX0" fmla="*/ 0 w 538174"/>
              <a:gd name="connsiteY0" fmla="*/ 0 h 409575"/>
              <a:gd name="connsiteX1" fmla="*/ 66675 w 538174"/>
              <a:gd name="connsiteY1" fmla="*/ 33337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14300 w 538174"/>
              <a:gd name="connsiteY1" fmla="*/ 52387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14300 w 538174"/>
              <a:gd name="connsiteY2" fmla="*/ 52387 h 409575"/>
              <a:gd name="connsiteX3" fmla="*/ 128587 w 538174"/>
              <a:gd name="connsiteY3" fmla="*/ 66675 h 409575"/>
              <a:gd name="connsiteX4" fmla="*/ 142875 w 538174"/>
              <a:gd name="connsiteY4" fmla="*/ 71437 h 409575"/>
              <a:gd name="connsiteX5" fmla="*/ 161925 w 538174"/>
              <a:gd name="connsiteY5" fmla="*/ 80962 h 409575"/>
              <a:gd name="connsiteX6" fmla="*/ 204787 w 538174"/>
              <a:gd name="connsiteY6" fmla="*/ 104775 h 409575"/>
              <a:gd name="connsiteX7" fmla="*/ 219075 w 538174"/>
              <a:gd name="connsiteY7" fmla="*/ 109537 h 409575"/>
              <a:gd name="connsiteX8" fmla="*/ 233362 w 538174"/>
              <a:gd name="connsiteY8" fmla="*/ 119062 h 409575"/>
              <a:gd name="connsiteX9" fmla="*/ 271462 w 538174"/>
              <a:gd name="connsiteY9" fmla="*/ 147637 h 409575"/>
              <a:gd name="connsiteX10" fmla="*/ 290512 w 538174"/>
              <a:gd name="connsiteY10" fmla="*/ 152400 h 409575"/>
              <a:gd name="connsiteX11" fmla="*/ 314325 w 538174"/>
              <a:gd name="connsiteY11" fmla="*/ 166687 h 409575"/>
              <a:gd name="connsiteX12" fmla="*/ 328612 w 538174"/>
              <a:gd name="connsiteY12" fmla="*/ 171450 h 409575"/>
              <a:gd name="connsiteX13" fmla="*/ 342900 w 538174"/>
              <a:gd name="connsiteY13" fmla="*/ 180975 h 409575"/>
              <a:gd name="connsiteX14" fmla="*/ 371475 w 538174"/>
              <a:gd name="connsiteY14" fmla="*/ 190500 h 409575"/>
              <a:gd name="connsiteX15" fmla="*/ 385762 w 538174"/>
              <a:gd name="connsiteY15" fmla="*/ 195262 h 409575"/>
              <a:gd name="connsiteX16" fmla="*/ 423862 w 538174"/>
              <a:gd name="connsiteY16" fmla="*/ 209550 h 409575"/>
              <a:gd name="connsiteX17" fmla="*/ 438150 w 538174"/>
              <a:gd name="connsiteY17" fmla="*/ 219075 h 409575"/>
              <a:gd name="connsiteX18" fmla="*/ 452437 w 538174"/>
              <a:gd name="connsiteY18" fmla="*/ 223837 h 409575"/>
              <a:gd name="connsiteX19" fmla="*/ 461962 w 538174"/>
              <a:gd name="connsiteY19" fmla="*/ 242887 h 409575"/>
              <a:gd name="connsiteX20" fmla="*/ 471487 w 538174"/>
              <a:gd name="connsiteY20" fmla="*/ 257175 h 409575"/>
              <a:gd name="connsiteX21" fmla="*/ 485775 w 538174"/>
              <a:gd name="connsiteY21" fmla="*/ 295275 h 409575"/>
              <a:gd name="connsiteX22" fmla="*/ 500062 w 538174"/>
              <a:gd name="connsiteY22" fmla="*/ 314325 h 409575"/>
              <a:gd name="connsiteX23" fmla="*/ 504825 w 538174"/>
              <a:gd name="connsiteY23" fmla="*/ 328612 h 409575"/>
              <a:gd name="connsiteX24" fmla="*/ 514350 w 538174"/>
              <a:gd name="connsiteY24" fmla="*/ 342900 h 409575"/>
              <a:gd name="connsiteX25" fmla="*/ 523875 w 538174"/>
              <a:gd name="connsiteY25" fmla="*/ 376237 h 409575"/>
              <a:gd name="connsiteX26" fmla="*/ 533400 w 538174"/>
              <a:gd name="connsiteY26" fmla="*/ 390525 h 409575"/>
              <a:gd name="connsiteX27" fmla="*/ 538162 w 538174"/>
              <a:gd name="connsiteY27" fmla="*/ 409575 h 409575"/>
              <a:gd name="connsiteX0" fmla="*/ 0 w 538174"/>
              <a:gd name="connsiteY0" fmla="*/ 0 h 409575"/>
              <a:gd name="connsiteX1" fmla="*/ 102393 w 538174"/>
              <a:gd name="connsiteY1" fmla="*/ 47625 h 409575"/>
              <a:gd name="connsiteX2" fmla="*/ 128587 w 538174"/>
              <a:gd name="connsiteY2" fmla="*/ 66675 h 409575"/>
              <a:gd name="connsiteX3" fmla="*/ 142875 w 538174"/>
              <a:gd name="connsiteY3" fmla="*/ 71437 h 409575"/>
              <a:gd name="connsiteX4" fmla="*/ 161925 w 538174"/>
              <a:gd name="connsiteY4" fmla="*/ 80962 h 409575"/>
              <a:gd name="connsiteX5" fmla="*/ 204787 w 538174"/>
              <a:gd name="connsiteY5" fmla="*/ 104775 h 409575"/>
              <a:gd name="connsiteX6" fmla="*/ 219075 w 538174"/>
              <a:gd name="connsiteY6" fmla="*/ 109537 h 409575"/>
              <a:gd name="connsiteX7" fmla="*/ 233362 w 538174"/>
              <a:gd name="connsiteY7" fmla="*/ 119062 h 409575"/>
              <a:gd name="connsiteX8" fmla="*/ 271462 w 538174"/>
              <a:gd name="connsiteY8" fmla="*/ 147637 h 409575"/>
              <a:gd name="connsiteX9" fmla="*/ 290512 w 538174"/>
              <a:gd name="connsiteY9" fmla="*/ 152400 h 409575"/>
              <a:gd name="connsiteX10" fmla="*/ 314325 w 538174"/>
              <a:gd name="connsiteY10" fmla="*/ 166687 h 409575"/>
              <a:gd name="connsiteX11" fmla="*/ 328612 w 538174"/>
              <a:gd name="connsiteY11" fmla="*/ 171450 h 409575"/>
              <a:gd name="connsiteX12" fmla="*/ 342900 w 538174"/>
              <a:gd name="connsiteY12" fmla="*/ 180975 h 409575"/>
              <a:gd name="connsiteX13" fmla="*/ 371475 w 538174"/>
              <a:gd name="connsiteY13" fmla="*/ 190500 h 409575"/>
              <a:gd name="connsiteX14" fmla="*/ 385762 w 538174"/>
              <a:gd name="connsiteY14" fmla="*/ 195262 h 409575"/>
              <a:gd name="connsiteX15" fmla="*/ 423862 w 538174"/>
              <a:gd name="connsiteY15" fmla="*/ 209550 h 409575"/>
              <a:gd name="connsiteX16" fmla="*/ 438150 w 538174"/>
              <a:gd name="connsiteY16" fmla="*/ 219075 h 409575"/>
              <a:gd name="connsiteX17" fmla="*/ 452437 w 538174"/>
              <a:gd name="connsiteY17" fmla="*/ 223837 h 409575"/>
              <a:gd name="connsiteX18" fmla="*/ 461962 w 538174"/>
              <a:gd name="connsiteY18" fmla="*/ 242887 h 409575"/>
              <a:gd name="connsiteX19" fmla="*/ 471487 w 538174"/>
              <a:gd name="connsiteY19" fmla="*/ 257175 h 409575"/>
              <a:gd name="connsiteX20" fmla="*/ 485775 w 538174"/>
              <a:gd name="connsiteY20" fmla="*/ 295275 h 409575"/>
              <a:gd name="connsiteX21" fmla="*/ 500062 w 538174"/>
              <a:gd name="connsiteY21" fmla="*/ 314325 h 409575"/>
              <a:gd name="connsiteX22" fmla="*/ 504825 w 538174"/>
              <a:gd name="connsiteY22" fmla="*/ 328612 h 409575"/>
              <a:gd name="connsiteX23" fmla="*/ 514350 w 538174"/>
              <a:gd name="connsiteY23" fmla="*/ 342900 h 409575"/>
              <a:gd name="connsiteX24" fmla="*/ 523875 w 538174"/>
              <a:gd name="connsiteY24" fmla="*/ 376237 h 409575"/>
              <a:gd name="connsiteX25" fmla="*/ 533400 w 538174"/>
              <a:gd name="connsiteY25" fmla="*/ 390525 h 409575"/>
              <a:gd name="connsiteX26" fmla="*/ 538162 w 538174"/>
              <a:gd name="connsiteY26" fmla="*/ 409575 h 409575"/>
              <a:gd name="connsiteX0" fmla="*/ 0 w 538174"/>
              <a:gd name="connsiteY0" fmla="*/ 0 h 409575"/>
              <a:gd name="connsiteX1" fmla="*/ 128587 w 538174"/>
              <a:gd name="connsiteY1" fmla="*/ 66675 h 409575"/>
              <a:gd name="connsiteX2" fmla="*/ 142875 w 538174"/>
              <a:gd name="connsiteY2" fmla="*/ 71437 h 409575"/>
              <a:gd name="connsiteX3" fmla="*/ 161925 w 538174"/>
              <a:gd name="connsiteY3" fmla="*/ 80962 h 409575"/>
              <a:gd name="connsiteX4" fmla="*/ 204787 w 538174"/>
              <a:gd name="connsiteY4" fmla="*/ 104775 h 409575"/>
              <a:gd name="connsiteX5" fmla="*/ 219075 w 538174"/>
              <a:gd name="connsiteY5" fmla="*/ 109537 h 409575"/>
              <a:gd name="connsiteX6" fmla="*/ 233362 w 538174"/>
              <a:gd name="connsiteY6" fmla="*/ 119062 h 409575"/>
              <a:gd name="connsiteX7" fmla="*/ 271462 w 538174"/>
              <a:gd name="connsiteY7" fmla="*/ 147637 h 409575"/>
              <a:gd name="connsiteX8" fmla="*/ 290512 w 538174"/>
              <a:gd name="connsiteY8" fmla="*/ 152400 h 409575"/>
              <a:gd name="connsiteX9" fmla="*/ 314325 w 538174"/>
              <a:gd name="connsiteY9" fmla="*/ 166687 h 409575"/>
              <a:gd name="connsiteX10" fmla="*/ 328612 w 538174"/>
              <a:gd name="connsiteY10" fmla="*/ 171450 h 409575"/>
              <a:gd name="connsiteX11" fmla="*/ 342900 w 538174"/>
              <a:gd name="connsiteY11" fmla="*/ 180975 h 409575"/>
              <a:gd name="connsiteX12" fmla="*/ 371475 w 538174"/>
              <a:gd name="connsiteY12" fmla="*/ 190500 h 409575"/>
              <a:gd name="connsiteX13" fmla="*/ 385762 w 538174"/>
              <a:gd name="connsiteY13" fmla="*/ 195262 h 409575"/>
              <a:gd name="connsiteX14" fmla="*/ 423862 w 538174"/>
              <a:gd name="connsiteY14" fmla="*/ 209550 h 409575"/>
              <a:gd name="connsiteX15" fmla="*/ 438150 w 538174"/>
              <a:gd name="connsiteY15" fmla="*/ 219075 h 409575"/>
              <a:gd name="connsiteX16" fmla="*/ 452437 w 538174"/>
              <a:gd name="connsiteY16" fmla="*/ 223837 h 409575"/>
              <a:gd name="connsiteX17" fmla="*/ 461962 w 538174"/>
              <a:gd name="connsiteY17" fmla="*/ 242887 h 409575"/>
              <a:gd name="connsiteX18" fmla="*/ 471487 w 538174"/>
              <a:gd name="connsiteY18" fmla="*/ 257175 h 409575"/>
              <a:gd name="connsiteX19" fmla="*/ 485775 w 538174"/>
              <a:gd name="connsiteY19" fmla="*/ 295275 h 409575"/>
              <a:gd name="connsiteX20" fmla="*/ 500062 w 538174"/>
              <a:gd name="connsiteY20" fmla="*/ 314325 h 409575"/>
              <a:gd name="connsiteX21" fmla="*/ 504825 w 538174"/>
              <a:gd name="connsiteY21" fmla="*/ 328612 h 409575"/>
              <a:gd name="connsiteX22" fmla="*/ 514350 w 538174"/>
              <a:gd name="connsiteY22" fmla="*/ 342900 h 409575"/>
              <a:gd name="connsiteX23" fmla="*/ 523875 w 538174"/>
              <a:gd name="connsiteY23" fmla="*/ 376237 h 409575"/>
              <a:gd name="connsiteX24" fmla="*/ 533400 w 538174"/>
              <a:gd name="connsiteY24" fmla="*/ 390525 h 409575"/>
              <a:gd name="connsiteX25" fmla="*/ 538162 w 538174"/>
              <a:gd name="connsiteY25" fmla="*/ 409575 h 409575"/>
              <a:gd name="connsiteX0" fmla="*/ 0 w 538174"/>
              <a:gd name="connsiteY0" fmla="*/ 0 h 409575"/>
              <a:gd name="connsiteX1" fmla="*/ 142875 w 538174"/>
              <a:gd name="connsiteY1" fmla="*/ 71437 h 409575"/>
              <a:gd name="connsiteX2" fmla="*/ 161925 w 538174"/>
              <a:gd name="connsiteY2" fmla="*/ 80962 h 409575"/>
              <a:gd name="connsiteX3" fmla="*/ 204787 w 538174"/>
              <a:gd name="connsiteY3" fmla="*/ 104775 h 409575"/>
              <a:gd name="connsiteX4" fmla="*/ 219075 w 538174"/>
              <a:gd name="connsiteY4" fmla="*/ 109537 h 409575"/>
              <a:gd name="connsiteX5" fmla="*/ 233362 w 538174"/>
              <a:gd name="connsiteY5" fmla="*/ 119062 h 409575"/>
              <a:gd name="connsiteX6" fmla="*/ 271462 w 538174"/>
              <a:gd name="connsiteY6" fmla="*/ 147637 h 409575"/>
              <a:gd name="connsiteX7" fmla="*/ 290512 w 538174"/>
              <a:gd name="connsiteY7" fmla="*/ 152400 h 409575"/>
              <a:gd name="connsiteX8" fmla="*/ 314325 w 538174"/>
              <a:gd name="connsiteY8" fmla="*/ 166687 h 409575"/>
              <a:gd name="connsiteX9" fmla="*/ 328612 w 538174"/>
              <a:gd name="connsiteY9" fmla="*/ 171450 h 409575"/>
              <a:gd name="connsiteX10" fmla="*/ 342900 w 538174"/>
              <a:gd name="connsiteY10" fmla="*/ 180975 h 409575"/>
              <a:gd name="connsiteX11" fmla="*/ 371475 w 538174"/>
              <a:gd name="connsiteY11" fmla="*/ 190500 h 409575"/>
              <a:gd name="connsiteX12" fmla="*/ 385762 w 538174"/>
              <a:gd name="connsiteY12" fmla="*/ 195262 h 409575"/>
              <a:gd name="connsiteX13" fmla="*/ 423862 w 538174"/>
              <a:gd name="connsiteY13" fmla="*/ 209550 h 409575"/>
              <a:gd name="connsiteX14" fmla="*/ 438150 w 538174"/>
              <a:gd name="connsiteY14" fmla="*/ 219075 h 409575"/>
              <a:gd name="connsiteX15" fmla="*/ 452437 w 538174"/>
              <a:gd name="connsiteY15" fmla="*/ 223837 h 409575"/>
              <a:gd name="connsiteX16" fmla="*/ 461962 w 538174"/>
              <a:gd name="connsiteY16" fmla="*/ 242887 h 409575"/>
              <a:gd name="connsiteX17" fmla="*/ 471487 w 538174"/>
              <a:gd name="connsiteY17" fmla="*/ 257175 h 409575"/>
              <a:gd name="connsiteX18" fmla="*/ 485775 w 538174"/>
              <a:gd name="connsiteY18" fmla="*/ 295275 h 409575"/>
              <a:gd name="connsiteX19" fmla="*/ 500062 w 538174"/>
              <a:gd name="connsiteY19" fmla="*/ 314325 h 409575"/>
              <a:gd name="connsiteX20" fmla="*/ 504825 w 538174"/>
              <a:gd name="connsiteY20" fmla="*/ 328612 h 409575"/>
              <a:gd name="connsiteX21" fmla="*/ 514350 w 538174"/>
              <a:gd name="connsiteY21" fmla="*/ 342900 h 409575"/>
              <a:gd name="connsiteX22" fmla="*/ 523875 w 538174"/>
              <a:gd name="connsiteY22" fmla="*/ 376237 h 409575"/>
              <a:gd name="connsiteX23" fmla="*/ 533400 w 538174"/>
              <a:gd name="connsiteY23" fmla="*/ 390525 h 409575"/>
              <a:gd name="connsiteX24" fmla="*/ 538162 w 538174"/>
              <a:gd name="connsiteY24" fmla="*/ 409575 h 409575"/>
              <a:gd name="connsiteX0" fmla="*/ 0 w 538174"/>
              <a:gd name="connsiteY0" fmla="*/ 0 h 409575"/>
              <a:gd name="connsiteX1" fmla="*/ 161925 w 538174"/>
              <a:gd name="connsiteY1" fmla="*/ 80962 h 409575"/>
              <a:gd name="connsiteX2" fmla="*/ 204787 w 538174"/>
              <a:gd name="connsiteY2" fmla="*/ 104775 h 409575"/>
              <a:gd name="connsiteX3" fmla="*/ 219075 w 538174"/>
              <a:gd name="connsiteY3" fmla="*/ 109537 h 409575"/>
              <a:gd name="connsiteX4" fmla="*/ 233362 w 538174"/>
              <a:gd name="connsiteY4" fmla="*/ 119062 h 409575"/>
              <a:gd name="connsiteX5" fmla="*/ 271462 w 538174"/>
              <a:gd name="connsiteY5" fmla="*/ 147637 h 409575"/>
              <a:gd name="connsiteX6" fmla="*/ 290512 w 538174"/>
              <a:gd name="connsiteY6" fmla="*/ 152400 h 409575"/>
              <a:gd name="connsiteX7" fmla="*/ 314325 w 538174"/>
              <a:gd name="connsiteY7" fmla="*/ 166687 h 409575"/>
              <a:gd name="connsiteX8" fmla="*/ 328612 w 538174"/>
              <a:gd name="connsiteY8" fmla="*/ 171450 h 409575"/>
              <a:gd name="connsiteX9" fmla="*/ 342900 w 538174"/>
              <a:gd name="connsiteY9" fmla="*/ 180975 h 409575"/>
              <a:gd name="connsiteX10" fmla="*/ 371475 w 538174"/>
              <a:gd name="connsiteY10" fmla="*/ 190500 h 409575"/>
              <a:gd name="connsiteX11" fmla="*/ 385762 w 538174"/>
              <a:gd name="connsiteY11" fmla="*/ 195262 h 409575"/>
              <a:gd name="connsiteX12" fmla="*/ 423862 w 538174"/>
              <a:gd name="connsiteY12" fmla="*/ 209550 h 409575"/>
              <a:gd name="connsiteX13" fmla="*/ 438150 w 538174"/>
              <a:gd name="connsiteY13" fmla="*/ 219075 h 409575"/>
              <a:gd name="connsiteX14" fmla="*/ 452437 w 538174"/>
              <a:gd name="connsiteY14" fmla="*/ 223837 h 409575"/>
              <a:gd name="connsiteX15" fmla="*/ 461962 w 538174"/>
              <a:gd name="connsiteY15" fmla="*/ 242887 h 409575"/>
              <a:gd name="connsiteX16" fmla="*/ 471487 w 538174"/>
              <a:gd name="connsiteY16" fmla="*/ 257175 h 409575"/>
              <a:gd name="connsiteX17" fmla="*/ 485775 w 538174"/>
              <a:gd name="connsiteY17" fmla="*/ 295275 h 409575"/>
              <a:gd name="connsiteX18" fmla="*/ 500062 w 538174"/>
              <a:gd name="connsiteY18" fmla="*/ 314325 h 409575"/>
              <a:gd name="connsiteX19" fmla="*/ 504825 w 538174"/>
              <a:gd name="connsiteY19" fmla="*/ 328612 h 409575"/>
              <a:gd name="connsiteX20" fmla="*/ 514350 w 538174"/>
              <a:gd name="connsiteY20" fmla="*/ 342900 h 409575"/>
              <a:gd name="connsiteX21" fmla="*/ 523875 w 538174"/>
              <a:gd name="connsiteY21" fmla="*/ 376237 h 409575"/>
              <a:gd name="connsiteX22" fmla="*/ 533400 w 538174"/>
              <a:gd name="connsiteY22" fmla="*/ 390525 h 409575"/>
              <a:gd name="connsiteX23" fmla="*/ 538162 w 538174"/>
              <a:gd name="connsiteY23" fmla="*/ 409575 h 409575"/>
              <a:gd name="connsiteX0" fmla="*/ 0 w 538174"/>
              <a:gd name="connsiteY0" fmla="*/ 0 h 409575"/>
              <a:gd name="connsiteX1" fmla="*/ 204787 w 538174"/>
              <a:gd name="connsiteY1" fmla="*/ 104775 h 409575"/>
              <a:gd name="connsiteX2" fmla="*/ 219075 w 538174"/>
              <a:gd name="connsiteY2" fmla="*/ 109537 h 409575"/>
              <a:gd name="connsiteX3" fmla="*/ 233362 w 538174"/>
              <a:gd name="connsiteY3" fmla="*/ 119062 h 409575"/>
              <a:gd name="connsiteX4" fmla="*/ 271462 w 538174"/>
              <a:gd name="connsiteY4" fmla="*/ 147637 h 409575"/>
              <a:gd name="connsiteX5" fmla="*/ 290512 w 538174"/>
              <a:gd name="connsiteY5" fmla="*/ 152400 h 409575"/>
              <a:gd name="connsiteX6" fmla="*/ 314325 w 538174"/>
              <a:gd name="connsiteY6" fmla="*/ 166687 h 409575"/>
              <a:gd name="connsiteX7" fmla="*/ 328612 w 538174"/>
              <a:gd name="connsiteY7" fmla="*/ 171450 h 409575"/>
              <a:gd name="connsiteX8" fmla="*/ 342900 w 538174"/>
              <a:gd name="connsiteY8" fmla="*/ 180975 h 409575"/>
              <a:gd name="connsiteX9" fmla="*/ 371475 w 538174"/>
              <a:gd name="connsiteY9" fmla="*/ 190500 h 409575"/>
              <a:gd name="connsiteX10" fmla="*/ 385762 w 538174"/>
              <a:gd name="connsiteY10" fmla="*/ 195262 h 409575"/>
              <a:gd name="connsiteX11" fmla="*/ 423862 w 538174"/>
              <a:gd name="connsiteY11" fmla="*/ 209550 h 409575"/>
              <a:gd name="connsiteX12" fmla="*/ 438150 w 538174"/>
              <a:gd name="connsiteY12" fmla="*/ 219075 h 409575"/>
              <a:gd name="connsiteX13" fmla="*/ 452437 w 538174"/>
              <a:gd name="connsiteY13" fmla="*/ 223837 h 409575"/>
              <a:gd name="connsiteX14" fmla="*/ 461962 w 538174"/>
              <a:gd name="connsiteY14" fmla="*/ 242887 h 409575"/>
              <a:gd name="connsiteX15" fmla="*/ 471487 w 538174"/>
              <a:gd name="connsiteY15" fmla="*/ 257175 h 409575"/>
              <a:gd name="connsiteX16" fmla="*/ 485775 w 538174"/>
              <a:gd name="connsiteY16" fmla="*/ 295275 h 409575"/>
              <a:gd name="connsiteX17" fmla="*/ 500062 w 538174"/>
              <a:gd name="connsiteY17" fmla="*/ 314325 h 409575"/>
              <a:gd name="connsiteX18" fmla="*/ 504825 w 538174"/>
              <a:gd name="connsiteY18" fmla="*/ 328612 h 409575"/>
              <a:gd name="connsiteX19" fmla="*/ 514350 w 538174"/>
              <a:gd name="connsiteY19" fmla="*/ 342900 h 409575"/>
              <a:gd name="connsiteX20" fmla="*/ 523875 w 538174"/>
              <a:gd name="connsiteY20" fmla="*/ 376237 h 409575"/>
              <a:gd name="connsiteX21" fmla="*/ 533400 w 538174"/>
              <a:gd name="connsiteY21" fmla="*/ 390525 h 409575"/>
              <a:gd name="connsiteX22" fmla="*/ 538162 w 538174"/>
              <a:gd name="connsiteY22" fmla="*/ 409575 h 409575"/>
              <a:gd name="connsiteX0" fmla="*/ 0 w 538174"/>
              <a:gd name="connsiteY0" fmla="*/ 0 h 409575"/>
              <a:gd name="connsiteX1" fmla="*/ 219075 w 538174"/>
              <a:gd name="connsiteY1" fmla="*/ 109537 h 409575"/>
              <a:gd name="connsiteX2" fmla="*/ 233362 w 538174"/>
              <a:gd name="connsiteY2" fmla="*/ 119062 h 409575"/>
              <a:gd name="connsiteX3" fmla="*/ 271462 w 538174"/>
              <a:gd name="connsiteY3" fmla="*/ 147637 h 409575"/>
              <a:gd name="connsiteX4" fmla="*/ 290512 w 538174"/>
              <a:gd name="connsiteY4" fmla="*/ 152400 h 409575"/>
              <a:gd name="connsiteX5" fmla="*/ 314325 w 538174"/>
              <a:gd name="connsiteY5" fmla="*/ 166687 h 409575"/>
              <a:gd name="connsiteX6" fmla="*/ 328612 w 538174"/>
              <a:gd name="connsiteY6" fmla="*/ 171450 h 409575"/>
              <a:gd name="connsiteX7" fmla="*/ 342900 w 538174"/>
              <a:gd name="connsiteY7" fmla="*/ 180975 h 409575"/>
              <a:gd name="connsiteX8" fmla="*/ 371475 w 538174"/>
              <a:gd name="connsiteY8" fmla="*/ 190500 h 409575"/>
              <a:gd name="connsiteX9" fmla="*/ 385762 w 538174"/>
              <a:gd name="connsiteY9" fmla="*/ 195262 h 409575"/>
              <a:gd name="connsiteX10" fmla="*/ 423862 w 538174"/>
              <a:gd name="connsiteY10" fmla="*/ 209550 h 409575"/>
              <a:gd name="connsiteX11" fmla="*/ 438150 w 538174"/>
              <a:gd name="connsiteY11" fmla="*/ 219075 h 409575"/>
              <a:gd name="connsiteX12" fmla="*/ 452437 w 538174"/>
              <a:gd name="connsiteY12" fmla="*/ 223837 h 409575"/>
              <a:gd name="connsiteX13" fmla="*/ 461962 w 538174"/>
              <a:gd name="connsiteY13" fmla="*/ 242887 h 409575"/>
              <a:gd name="connsiteX14" fmla="*/ 471487 w 538174"/>
              <a:gd name="connsiteY14" fmla="*/ 257175 h 409575"/>
              <a:gd name="connsiteX15" fmla="*/ 485775 w 538174"/>
              <a:gd name="connsiteY15" fmla="*/ 295275 h 409575"/>
              <a:gd name="connsiteX16" fmla="*/ 500062 w 538174"/>
              <a:gd name="connsiteY16" fmla="*/ 314325 h 409575"/>
              <a:gd name="connsiteX17" fmla="*/ 504825 w 538174"/>
              <a:gd name="connsiteY17" fmla="*/ 328612 h 409575"/>
              <a:gd name="connsiteX18" fmla="*/ 514350 w 538174"/>
              <a:gd name="connsiteY18" fmla="*/ 342900 h 409575"/>
              <a:gd name="connsiteX19" fmla="*/ 523875 w 538174"/>
              <a:gd name="connsiteY19" fmla="*/ 376237 h 409575"/>
              <a:gd name="connsiteX20" fmla="*/ 533400 w 538174"/>
              <a:gd name="connsiteY20" fmla="*/ 390525 h 409575"/>
              <a:gd name="connsiteX21" fmla="*/ 538162 w 538174"/>
              <a:gd name="connsiteY21" fmla="*/ 409575 h 409575"/>
              <a:gd name="connsiteX0" fmla="*/ 0 w 538174"/>
              <a:gd name="connsiteY0" fmla="*/ 0 h 409575"/>
              <a:gd name="connsiteX1" fmla="*/ 233362 w 538174"/>
              <a:gd name="connsiteY1" fmla="*/ 119062 h 409575"/>
              <a:gd name="connsiteX2" fmla="*/ 271462 w 538174"/>
              <a:gd name="connsiteY2" fmla="*/ 147637 h 409575"/>
              <a:gd name="connsiteX3" fmla="*/ 290512 w 538174"/>
              <a:gd name="connsiteY3" fmla="*/ 152400 h 409575"/>
              <a:gd name="connsiteX4" fmla="*/ 314325 w 538174"/>
              <a:gd name="connsiteY4" fmla="*/ 166687 h 409575"/>
              <a:gd name="connsiteX5" fmla="*/ 328612 w 538174"/>
              <a:gd name="connsiteY5" fmla="*/ 171450 h 409575"/>
              <a:gd name="connsiteX6" fmla="*/ 342900 w 538174"/>
              <a:gd name="connsiteY6" fmla="*/ 180975 h 409575"/>
              <a:gd name="connsiteX7" fmla="*/ 371475 w 538174"/>
              <a:gd name="connsiteY7" fmla="*/ 190500 h 409575"/>
              <a:gd name="connsiteX8" fmla="*/ 385762 w 538174"/>
              <a:gd name="connsiteY8" fmla="*/ 195262 h 409575"/>
              <a:gd name="connsiteX9" fmla="*/ 423862 w 538174"/>
              <a:gd name="connsiteY9" fmla="*/ 209550 h 409575"/>
              <a:gd name="connsiteX10" fmla="*/ 438150 w 538174"/>
              <a:gd name="connsiteY10" fmla="*/ 219075 h 409575"/>
              <a:gd name="connsiteX11" fmla="*/ 452437 w 538174"/>
              <a:gd name="connsiteY11" fmla="*/ 223837 h 409575"/>
              <a:gd name="connsiteX12" fmla="*/ 461962 w 538174"/>
              <a:gd name="connsiteY12" fmla="*/ 242887 h 409575"/>
              <a:gd name="connsiteX13" fmla="*/ 471487 w 538174"/>
              <a:gd name="connsiteY13" fmla="*/ 257175 h 409575"/>
              <a:gd name="connsiteX14" fmla="*/ 485775 w 538174"/>
              <a:gd name="connsiteY14" fmla="*/ 295275 h 409575"/>
              <a:gd name="connsiteX15" fmla="*/ 500062 w 538174"/>
              <a:gd name="connsiteY15" fmla="*/ 314325 h 409575"/>
              <a:gd name="connsiteX16" fmla="*/ 504825 w 538174"/>
              <a:gd name="connsiteY16" fmla="*/ 328612 h 409575"/>
              <a:gd name="connsiteX17" fmla="*/ 514350 w 538174"/>
              <a:gd name="connsiteY17" fmla="*/ 342900 h 409575"/>
              <a:gd name="connsiteX18" fmla="*/ 523875 w 538174"/>
              <a:gd name="connsiteY18" fmla="*/ 376237 h 409575"/>
              <a:gd name="connsiteX19" fmla="*/ 533400 w 538174"/>
              <a:gd name="connsiteY19" fmla="*/ 390525 h 409575"/>
              <a:gd name="connsiteX20" fmla="*/ 538162 w 538174"/>
              <a:gd name="connsiteY20" fmla="*/ 409575 h 409575"/>
              <a:gd name="connsiteX0" fmla="*/ 0 w 538174"/>
              <a:gd name="connsiteY0" fmla="*/ 0 h 409575"/>
              <a:gd name="connsiteX1" fmla="*/ 271462 w 538174"/>
              <a:gd name="connsiteY1" fmla="*/ 147637 h 409575"/>
              <a:gd name="connsiteX2" fmla="*/ 290512 w 538174"/>
              <a:gd name="connsiteY2" fmla="*/ 152400 h 409575"/>
              <a:gd name="connsiteX3" fmla="*/ 314325 w 538174"/>
              <a:gd name="connsiteY3" fmla="*/ 166687 h 409575"/>
              <a:gd name="connsiteX4" fmla="*/ 328612 w 538174"/>
              <a:gd name="connsiteY4" fmla="*/ 171450 h 409575"/>
              <a:gd name="connsiteX5" fmla="*/ 342900 w 538174"/>
              <a:gd name="connsiteY5" fmla="*/ 180975 h 409575"/>
              <a:gd name="connsiteX6" fmla="*/ 371475 w 538174"/>
              <a:gd name="connsiteY6" fmla="*/ 190500 h 409575"/>
              <a:gd name="connsiteX7" fmla="*/ 385762 w 538174"/>
              <a:gd name="connsiteY7" fmla="*/ 195262 h 409575"/>
              <a:gd name="connsiteX8" fmla="*/ 423862 w 538174"/>
              <a:gd name="connsiteY8" fmla="*/ 209550 h 409575"/>
              <a:gd name="connsiteX9" fmla="*/ 438150 w 538174"/>
              <a:gd name="connsiteY9" fmla="*/ 219075 h 409575"/>
              <a:gd name="connsiteX10" fmla="*/ 452437 w 538174"/>
              <a:gd name="connsiteY10" fmla="*/ 223837 h 409575"/>
              <a:gd name="connsiteX11" fmla="*/ 461962 w 538174"/>
              <a:gd name="connsiteY11" fmla="*/ 242887 h 409575"/>
              <a:gd name="connsiteX12" fmla="*/ 471487 w 538174"/>
              <a:gd name="connsiteY12" fmla="*/ 257175 h 409575"/>
              <a:gd name="connsiteX13" fmla="*/ 485775 w 538174"/>
              <a:gd name="connsiteY13" fmla="*/ 295275 h 409575"/>
              <a:gd name="connsiteX14" fmla="*/ 500062 w 538174"/>
              <a:gd name="connsiteY14" fmla="*/ 314325 h 409575"/>
              <a:gd name="connsiteX15" fmla="*/ 504825 w 538174"/>
              <a:gd name="connsiteY15" fmla="*/ 328612 h 409575"/>
              <a:gd name="connsiteX16" fmla="*/ 514350 w 538174"/>
              <a:gd name="connsiteY16" fmla="*/ 342900 h 409575"/>
              <a:gd name="connsiteX17" fmla="*/ 523875 w 538174"/>
              <a:gd name="connsiteY17" fmla="*/ 376237 h 409575"/>
              <a:gd name="connsiteX18" fmla="*/ 533400 w 538174"/>
              <a:gd name="connsiteY18" fmla="*/ 390525 h 409575"/>
              <a:gd name="connsiteX19" fmla="*/ 538162 w 538174"/>
              <a:gd name="connsiteY19" fmla="*/ 409575 h 409575"/>
              <a:gd name="connsiteX0" fmla="*/ 0 w 538174"/>
              <a:gd name="connsiteY0" fmla="*/ 0 h 409575"/>
              <a:gd name="connsiteX1" fmla="*/ 290512 w 538174"/>
              <a:gd name="connsiteY1" fmla="*/ 152400 h 409575"/>
              <a:gd name="connsiteX2" fmla="*/ 314325 w 538174"/>
              <a:gd name="connsiteY2" fmla="*/ 166687 h 409575"/>
              <a:gd name="connsiteX3" fmla="*/ 328612 w 538174"/>
              <a:gd name="connsiteY3" fmla="*/ 171450 h 409575"/>
              <a:gd name="connsiteX4" fmla="*/ 342900 w 538174"/>
              <a:gd name="connsiteY4" fmla="*/ 180975 h 409575"/>
              <a:gd name="connsiteX5" fmla="*/ 371475 w 538174"/>
              <a:gd name="connsiteY5" fmla="*/ 190500 h 409575"/>
              <a:gd name="connsiteX6" fmla="*/ 385762 w 538174"/>
              <a:gd name="connsiteY6" fmla="*/ 195262 h 409575"/>
              <a:gd name="connsiteX7" fmla="*/ 423862 w 538174"/>
              <a:gd name="connsiteY7" fmla="*/ 209550 h 409575"/>
              <a:gd name="connsiteX8" fmla="*/ 438150 w 538174"/>
              <a:gd name="connsiteY8" fmla="*/ 219075 h 409575"/>
              <a:gd name="connsiteX9" fmla="*/ 452437 w 538174"/>
              <a:gd name="connsiteY9" fmla="*/ 223837 h 409575"/>
              <a:gd name="connsiteX10" fmla="*/ 461962 w 538174"/>
              <a:gd name="connsiteY10" fmla="*/ 242887 h 409575"/>
              <a:gd name="connsiteX11" fmla="*/ 471487 w 538174"/>
              <a:gd name="connsiteY11" fmla="*/ 257175 h 409575"/>
              <a:gd name="connsiteX12" fmla="*/ 485775 w 538174"/>
              <a:gd name="connsiteY12" fmla="*/ 295275 h 409575"/>
              <a:gd name="connsiteX13" fmla="*/ 500062 w 538174"/>
              <a:gd name="connsiteY13" fmla="*/ 314325 h 409575"/>
              <a:gd name="connsiteX14" fmla="*/ 504825 w 538174"/>
              <a:gd name="connsiteY14" fmla="*/ 328612 h 409575"/>
              <a:gd name="connsiteX15" fmla="*/ 514350 w 538174"/>
              <a:gd name="connsiteY15" fmla="*/ 342900 h 409575"/>
              <a:gd name="connsiteX16" fmla="*/ 523875 w 538174"/>
              <a:gd name="connsiteY16" fmla="*/ 376237 h 409575"/>
              <a:gd name="connsiteX17" fmla="*/ 533400 w 538174"/>
              <a:gd name="connsiteY17" fmla="*/ 390525 h 409575"/>
              <a:gd name="connsiteX18" fmla="*/ 538162 w 538174"/>
              <a:gd name="connsiteY18" fmla="*/ 409575 h 409575"/>
              <a:gd name="connsiteX0" fmla="*/ 0 w 538174"/>
              <a:gd name="connsiteY0" fmla="*/ 0 h 409575"/>
              <a:gd name="connsiteX1" fmla="*/ 314325 w 538174"/>
              <a:gd name="connsiteY1" fmla="*/ 166687 h 409575"/>
              <a:gd name="connsiteX2" fmla="*/ 328612 w 538174"/>
              <a:gd name="connsiteY2" fmla="*/ 171450 h 409575"/>
              <a:gd name="connsiteX3" fmla="*/ 342900 w 538174"/>
              <a:gd name="connsiteY3" fmla="*/ 180975 h 409575"/>
              <a:gd name="connsiteX4" fmla="*/ 371475 w 538174"/>
              <a:gd name="connsiteY4" fmla="*/ 190500 h 409575"/>
              <a:gd name="connsiteX5" fmla="*/ 385762 w 538174"/>
              <a:gd name="connsiteY5" fmla="*/ 195262 h 409575"/>
              <a:gd name="connsiteX6" fmla="*/ 423862 w 538174"/>
              <a:gd name="connsiteY6" fmla="*/ 209550 h 409575"/>
              <a:gd name="connsiteX7" fmla="*/ 438150 w 538174"/>
              <a:gd name="connsiteY7" fmla="*/ 219075 h 409575"/>
              <a:gd name="connsiteX8" fmla="*/ 452437 w 538174"/>
              <a:gd name="connsiteY8" fmla="*/ 223837 h 409575"/>
              <a:gd name="connsiteX9" fmla="*/ 461962 w 538174"/>
              <a:gd name="connsiteY9" fmla="*/ 242887 h 409575"/>
              <a:gd name="connsiteX10" fmla="*/ 471487 w 538174"/>
              <a:gd name="connsiteY10" fmla="*/ 257175 h 409575"/>
              <a:gd name="connsiteX11" fmla="*/ 485775 w 538174"/>
              <a:gd name="connsiteY11" fmla="*/ 295275 h 409575"/>
              <a:gd name="connsiteX12" fmla="*/ 500062 w 538174"/>
              <a:gd name="connsiteY12" fmla="*/ 314325 h 409575"/>
              <a:gd name="connsiteX13" fmla="*/ 504825 w 538174"/>
              <a:gd name="connsiteY13" fmla="*/ 328612 h 409575"/>
              <a:gd name="connsiteX14" fmla="*/ 514350 w 538174"/>
              <a:gd name="connsiteY14" fmla="*/ 342900 h 409575"/>
              <a:gd name="connsiteX15" fmla="*/ 523875 w 538174"/>
              <a:gd name="connsiteY15" fmla="*/ 376237 h 409575"/>
              <a:gd name="connsiteX16" fmla="*/ 533400 w 538174"/>
              <a:gd name="connsiteY16" fmla="*/ 390525 h 409575"/>
              <a:gd name="connsiteX17" fmla="*/ 538162 w 538174"/>
              <a:gd name="connsiteY17" fmla="*/ 409575 h 409575"/>
              <a:gd name="connsiteX0" fmla="*/ 0 w 538174"/>
              <a:gd name="connsiteY0" fmla="*/ 0 h 409575"/>
              <a:gd name="connsiteX1" fmla="*/ 328612 w 538174"/>
              <a:gd name="connsiteY1" fmla="*/ 171450 h 409575"/>
              <a:gd name="connsiteX2" fmla="*/ 342900 w 538174"/>
              <a:gd name="connsiteY2" fmla="*/ 180975 h 409575"/>
              <a:gd name="connsiteX3" fmla="*/ 371475 w 538174"/>
              <a:gd name="connsiteY3" fmla="*/ 190500 h 409575"/>
              <a:gd name="connsiteX4" fmla="*/ 385762 w 538174"/>
              <a:gd name="connsiteY4" fmla="*/ 195262 h 409575"/>
              <a:gd name="connsiteX5" fmla="*/ 423862 w 538174"/>
              <a:gd name="connsiteY5" fmla="*/ 209550 h 409575"/>
              <a:gd name="connsiteX6" fmla="*/ 438150 w 538174"/>
              <a:gd name="connsiteY6" fmla="*/ 219075 h 409575"/>
              <a:gd name="connsiteX7" fmla="*/ 452437 w 538174"/>
              <a:gd name="connsiteY7" fmla="*/ 223837 h 409575"/>
              <a:gd name="connsiteX8" fmla="*/ 461962 w 538174"/>
              <a:gd name="connsiteY8" fmla="*/ 242887 h 409575"/>
              <a:gd name="connsiteX9" fmla="*/ 471487 w 538174"/>
              <a:gd name="connsiteY9" fmla="*/ 257175 h 409575"/>
              <a:gd name="connsiteX10" fmla="*/ 485775 w 538174"/>
              <a:gd name="connsiteY10" fmla="*/ 295275 h 409575"/>
              <a:gd name="connsiteX11" fmla="*/ 500062 w 538174"/>
              <a:gd name="connsiteY11" fmla="*/ 314325 h 409575"/>
              <a:gd name="connsiteX12" fmla="*/ 504825 w 538174"/>
              <a:gd name="connsiteY12" fmla="*/ 328612 h 409575"/>
              <a:gd name="connsiteX13" fmla="*/ 514350 w 538174"/>
              <a:gd name="connsiteY13" fmla="*/ 342900 h 409575"/>
              <a:gd name="connsiteX14" fmla="*/ 523875 w 538174"/>
              <a:gd name="connsiteY14" fmla="*/ 376237 h 409575"/>
              <a:gd name="connsiteX15" fmla="*/ 533400 w 538174"/>
              <a:gd name="connsiteY15" fmla="*/ 390525 h 409575"/>
              <a:gd name="connsiteX16" fmla="*/ 538162 w 538174"/>
              <a:gd name="connsiteY16" fmla="*/ 409575 h 409575"/>
              <a:gd name="connsiteX0" fmla="*/ 0 w 538174"/>
              <a:gd name="connsiteY0" fmla="*/ 0 h 409575"/>
              <a:gd name="connsiteX1" fmla="*/ 342900 w 538174"/>
              <a:gd name="connsiteY1" fmla="*/ 180975 h 409575"/>
              <a:gd name="connsiteX2" fmla="*/ 371475 w 538174"/>
              <a:gd name="connsiteY2" fmla="*/ 190500 h 409575"/>
              <a:gd name="connsiteX3" fmla="*/ 385762 w 538174"/>
              <a:gd name="connsiteY3" fmla="*/ 195262 h 409575"/>
              <a:gd name="connsiteX4" fmla="*/ 423862 w 538174"/>
              <a:gd name="connsiteY4" fmla="*/ 209550 h 409575"/>
              <a:gd name="connsiteX5" fmla="*/ 438150 w 538174"/>
              <a:gd name="connsiteY5" fmla="*/ 219075 h 409575"/>
              <a:gd name="connsiteX6" fmla="*/ 452437 w 538174"/>
              <a:gd name="connsiteY6" fmla="*/ 223837 h 409575"/>
              <a:gd name="connsiteX7" fmla="*/ 461962 w 538174"/>
              <a:gd name="connsiteY7" fmla="*/ 242887 h 409575"/>
              <a:gd name="connsiteX8" fmla="*/ 471487 w 538174"/>
              <a:gd name="connsiteY8" fmla="*/ 257175 h 409575"/>
              <a:gd name="connsiteX9" fmla="*/ 485775 w 538174"/>
              <a:gd name="connsiteY9" fmla="*/ 295275 h 409575"/>
              <a:gd name="connsiteX10" fmla="*/ 500062 w 538174"/>
              <a:gd name="connsiteY10" fmla="*/ 314325 h 409575"/>
              <a:gd name="connsiteX11" fmla="*/ 504825 w 538174"/>
              <a:gd name="connsiteY11" fmla="*/ 328612 h 409575"/>
              <a:gd name="connsiteX12" fmla="*/ 514350 w 538174"/>
              <a:gd name="connsiteY12" fmla="*/ 342900 h 409575"/>
              <a:gd name="connsiteX13" fmla="*/ 523875 w 538174"/>
              <a:gd name="connsiteY13" fmla="*/ 376237 h 409575"/>
              <a:gd name="connsiteX14" fmla="*/ 533400 w 538174"/>
              <a:gd name="connsiteY14" fmla="*/ 390525 h 409575"/>
              <a:gd name="connsiteX15" fmla="*/ 538162 w 538174"/>
              <a:gd name="connsiteY15" fmla="*/ 409575 h 409575"/>
              <a:gd name="connsiteX0" fmla="*/ 0 w 538174"/>
              <a:gd name="connsiteY0" fmla="*/ 0 h 409575"/>
              <a:gd name="connsiteX1" fmla="*/ 371475 w 538174"/>
              <a:gd name="connsiteY1" fmla="*/ 190500 h 409575"/>
              <a:gd name="connsiteX2" fmla="*/ 385762 w 538174"/>
              <a:gd name="connsiteY2" fmla="*/ 195262 h 409575"/>
              <a:gd name="connsiteX3" fmla="*/ 423862 w 538174"/>
              <a:gd name="connsiteY3" fmla="*/ 209550 h 409575"/>
              <a:gd name="connsiteX4" fmla="*/ 438150 w 538174"/>
              <a:gd name="connsiteY4" fmla="*/ 219075 h 409575"/>
              <a:gd name="connsiteX5" fmla="*/ 452437 w 538174"/>
              <a:gd name="connsiteY5" fmla="*/ 223837 h 409575"/>
              <a:gd name="connsiteX6" fmla="*/ 461962 w 538174"/>
              <a:gd name="connsiteY6" fmla="*/ 242887 h 409575"/>
              <a:gd name="connsiteX7" fmla="*/ 471487 w 538174"/>
              <a:gd name="connsiteY7" fmla="*/ 257175 h 409575"/>
              <a:gd name="connsiteX8" fmla="*/ 485775 w 538174"/>
              <a:gd name="connsiteY8" fmla="*/ 295275 h 409575"/>
              <a:gd name="connsiteX9" fmla="*/ 500062 w 538174"/>
              <a:gd name="connsiteY9" fmla="*/ 314325 h 409575"/>
              <a:gd name="connsiteX10" fmla="*/ 504825 w 538174"/>
              <a:gd name="connsiteY10" fmla="*/ 328612 h 409575"/>
              <a:gd name="connsiteX11" fmla="*/ 514350 w 538174"/>
              <a:gd name="connsiteY11" fmla="*/ 342900 h 409575"/>
              <a:gd name="connsiteX12" fmla="*/ 523875 w 538174"/>
              <a:gd name="connsiteY12" fmla="*/ 376237 h 409575"/>
              <a:gd name="connsiteX13" fmla="*/ 533400 w 538174"/>
              <a:gd name="connsiteY13" fmla="*/ 390525 h 409575"/>
              <a:gd name="connsiteX14" fmla="*/ 538162 w 538174"/>
              <a:gd name="connsiteY14" fmla="*/ 409575 h 409575"/>
              <a:gd name="connsiteX0" fmla="*/ 0 w 538174"/>
              <a:gd name="connsiteY0" fmla="*/ 0 h 409575"/>
              <a:gd name="connsiteX1" fmla="*/ 385762 w 538174"/>
              <a:gd name="connsiteY1" fmla="*/ 195262 h 409575"/>
              <a:gd name="connsiteX2" fmla="*/ 423862 w 538174"/>
              <a:gd name="connsiteY2" fmla="*/ 209550 h 409575"/>
              <a:gd name="connsiteX3" fmla="*/ 438150 w 538174"/>
              <a:gd name="connsiteY3" fmla="*/ 219075 h 409575"/>
              <a:gd name="connsiteX4" fmla="*/ 452437 w 538174"/>
              <a:gd name="connsiteY4" fmla="*/ 223837 h 409575"/>
              <a:gd name="connsiteX5" fmla="*/ 461962 w 538174"/>
              <a:gd name="connsiteY5" fmla="*/ 242887 h 409575"/>
              <a:gd name="connsiteX6" fmla="*/ 471487 w 538174"/>
              <a:gd name="connsiteY6" fmla="*/ 257175 h 409575"/>
              <a:gd name="connsiteX7" fmla="*/ 485775 w 538174"/>
              <a:gd name="connsiteY7" fmla="*/ 295275 h 409575"/>
              <a:gd name="connsiteX8" fmla="*/ 500062 w 538174"/>
              <a:gd name="connsiteY8" fmla="*/ 314325 h 409575"/>
              <a:gd name="connsiteX9" fmla="*/ 504825 w 538174"/>
              <a:gd name="connsiteY9" fmla="*/ 328612 h 409575"/>
              <a:gd name="connsiteX10" fmla="*/ 514350 w 538174"/>
              <a:gd name="connsiteY10" fmla="*/ 342900 h 409575"/>
              <a:gd name="connsiteX11" fmla="*/ 523875 w 538174"/>
              <a:gd name="connsiteY11" fmla="*/ 376237 h 409575"/>
              <a:gd name="connsiteX12" fmla="*/ 533400 w 538174"/>
              <a:gd name="connsiteY12" fmla="*/ 390525 h 409575"/>
              <a:gd name="connsiteX13" fmla="*/ 538162 w 538174"/>
              <a:gd name="connsiteY13" fmla="*/ 409575 h 409575"/>
              <a:gd name="connsiteX0" fmla="*/ 0 w 538174"/>
              <a:gd name="connsiteY0" fmla="*/ 0 h 409575"/>
              <a:gd name="connsiteX1" fmla="*/ 423862 w 538174"/>
              <a:gd name="connsiteY1" fmla="*/ 209550 h 409575"/>
              <a:gd name="connsiteX2" fmla="*/ 438150 w 538174"/>
              <a:gd name="connsiteY2" fmla="*/ 219075 h 409575"/>
              <a:gd name="connsiteX3" fmla="*/ 452437 w 538174"/>
              <a:gd name="connsiteY3" fmla="*/ 223837 h 409575"/>
              <a:gd name="connsiteX4" fmla="*/ 461962 w 538174"/>
              <a:gd name="connsiteY4" fmla="*/ 242887 h 409575"/>
              <a:gd name="connsiteX5" fmla="*/ 471487 w 538174"/>
              <a:gd name="connsiteY5" fmla="*/ 257175 h 409575"/>
              <a:gd name="connsiteX6" fmla="*/ 485775 w 538174"/>
              <a:gd name="connsiteY6" fmla="*/ 295275 h 409575"/>
              <a:gd name="connsiteX7" fmla="*/ 500062 w 538174"/>
              <a:gd name="connsiteY7" fmla="*/ 314325 h 409575"/>
              <a:gd name="connsiteX8" fmla="*/ 504825 w 538174"/>
              <a:gd name="connsiteY8" fmla="*/ 328612 h 409575"/>
              <a:gd name="connsiteX9" fmla="*/ 514350 w 538174"/>
              <a:gd name="connsiteY9" fmla="*/ 342900 h 409575"/>
              <a:gd name="connsiteX10" fmla="*/ 523875 w 538174"/>
              <a:gd name="connsiteY10" fmla="*/ 376237 h 409575"/>
              <a:gd name="connsiteX11" fmla="*/ 533400 w 538174"/>
              <a:gd name="connsiteY11" fmla="*/ 390525 h 409575"/>
              <a:gd name="connsiteX12" fmla="*/ 538162 w 538174"/>
              <a:gd name="connsiteY12" fmla="*/ 409575 h 409575"/>
              <a:gd name="connsiteX0" fmla="*/ 0 w 538174"/>
              <a:gd name="connsiteY0" fmla="*/ 0 h 409575"/>
              <a:gd name="connsiteX1" fmla="*/ 438150 w 538174"/>
              <a:gd name="connsiteY1" fmla="*/ 219075 h 409575"/>
              <a:gd name="connsiteX2" fmla="*/ 452437 w 538174"/>
              <a:gd name="connsiteY2" fmla="*/ 223837 h 409575"/>
              <a:gd name="connsiteX3" fmla="*/ 461962 w 538174"/>
              <a:gd name="connsiteY3" fmla="*/ 242887 h 409575"/>
              <a:gd name="connsiteX4" fmla="*/ 471487 w 538174"/>
              <a:gd name="connsiteY4" fmla="*/ 257175 h 409575"/>
              <a:gd name="connsiteX5" fmla="*/ 485775 w 538174"/>
              <a:gd name="connsiteY5" fmla="*/ 295275 h 409575"/>
              <a:gd name="connsiteX6" fmla="*/ 500062 w 538174"/>
              <a:gd name="connsiteY6" fmla="*/ 314325 h 409575"/>
              <a:gd name="connsiteX7" fmla="*/ 504825 w 538174"/>
              <a:gd name="connsiteY7" fmla="*/ 328612 h 409575"/>
              <a:gd name="connsiteX8" fmla="*/ 514350 w 538174"/>
              <a:gd name="connsiteY8" fmla="*/ 342900 h 409575"/>
              <a:gd name="connsiteX9" fmla="*/ 523875 w 538174"/>
              <a:gd name="connsiteY9" fmla="*/ 376237 h 409575"/>
              <a:gd name="connsiteX10" fmla="*/ 533400 w 538174"/>
              <a:gd name="connsiteY10" fmla="*/ 390525 h 409575"/>
              <a:gd name="connsiteX11" fmla="*/ 538162 w 538174"/>
              <a:gd name="connsiteY11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61962 w 538174"/>
              <a:gd name="connsiteY2" fmla="*/ 242887 h 409575"/>
              <a:gd name="connsiteX3" fmla="*/ 471487 w 538174"/>
              <a:gd name="connsiteY3" fmla="*/ 257175 h 409575"/>
              <a:gd name="connsiteX4" fmla="*/ 485775 w 538174"/>
              <a:gd name="connsiteY4" fmla="*/ 295275 h 409575"/>
              <a:gd name="connsiteX5" fmla="*/ 500062 w 538174"/>
              <a:gd name="connsiteY5" fmla="*/ 314325 h 409575"/>
              <a:gd name="connsiteX6" fmla="*/ 504825 w 538174"/>
              <a:gd name="connsiteY6" fmla="*/ 328612 h 409575"/>
              <a:gd name="connsiteX7" fmla="*/ 514350 w 538174"/>
              <a:gd name="connsiteY7" fmla="*/ 342900 h 409575"/>
              <a:gd name="connsiteX8" fmla="*/ 523875 w 538174"/>
              <a:gd name="connsiteY8" fmla="*/ 376237 h 409575"/>
              <a:gd name="connsiteX9" fmla="*/ 533400 w 538174"/>
              <a:gd name="connsiteY9" fmla="*/ 390525 h 409575"/>
              <a:gd name="connsiteX10" fmla="*/ 538162 w 538174"/>
              <a:gd name="connsiteY10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71487 w 538174"/>
              <a:gd name="connsiteY2" fmla="*/ 257175 h 409575"/>
              <a:gd name="connsiteX3" fmla="*/ 485775 w 538174"/>
              <a:gd name="connsiteY3" fmla="*/ 295275 h 409575"/>
              <a:gd name="connsiteX4" fmla="*/ 500062 w 538174"/>
              <a:gd name="connsiteY4" fmla="*/ 314325 h 409575"/>
              <a:gd name="connsiteX5" fmla="*/ 504825 w 538174"/>
              <a:gd name="connsiteY5" fmla="*/ 328612 h 409575"/>
              <a:gd name="connsiteX6" fmla="*/ 514350 w 538174"/>
              <a:gd name="connsiteY6" fmla="*/ 342900 h 409575"/>
              <a:gd name="connsiteX7" fmla="*/ 523875 w 538174"/>
              <a:gd name="connsiteY7" fmla="*/ 376237 h 409575"/>
              <a:gd name="connsiteX8" fmla="*/ 533400 w 538174"/>
              <a:gd name="connsiteY8" fmla="*/ 390525 h 409575"/>
              <a:gd name="connsiteX9" fmla="*/ 538162 w 538174"/>
              <a:gd name="connsiteY9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485775 w 538174"/>
              <a:gd name="connsiteY2" fmla="*/ 295275 h 409575"/>
              <a:gd name="connsiteX3" fmla="*/ 500062 w 538174"/>
              <a:gd name="connsiteY3" fmla="*/ 314325 h 409575"/>
              <a:gd name="connsiteX4" fmla="*/ 504825 w 538174"/>
              <a:gd name="connsiteY4" fmla="*/ 328612 h 409575"/>
              <a:gd name="connsiteX5" fmla="*/ 514350 w 538174"/>
              <a:gd name="connsiteY5" fmla="*/ 342900 h 409575"/>
              <a:gd name="connsiteX6" fmla="*/ 523875 w 538174"/>
              <a:gd name="connsiteY6" fmla="*/ 376237 h 409575"/>
              <a:gd name="connsiteX7" fmla="*/ 533400 w 538174"/>
              <a:gd name="connsiteY7" fmla="*/ 390525 h 409575"/>
              <a:gd name="connsiteX8" fmla="*/ 538162 w 538174"/>
              <a:gd name="connsiteY8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0062 w 538174"/>
              <a:gd name="connsiteY2" fmla="*/ 314325 h 409575"/>
              <a:gd name="connsiteX3" fmla="*/ 504825 w 538174"/>
              <a:gd name="connsiteY3" fmla="*/ 328612 h 409575"/>
              <a:gd name="connsiteX4" fmla="*/ 514350 w 538174"/>
              <a:gd name="connsiteY4" fmla="*/ 342900 h 409575"/>
              <a:gd name="connsiteX5" fmla="*/ 523875 w 538174"/>
              <a:gd name="connsiteY5" fmla="*/ 376237 h 409575"/>
              <a:gd name="connsiteX6" fmla="*/ 533400 w 538174"/>
              <a:gd name="connsiteY6" fmla="*/ 390525 h 409575"/>
              <a:gd name="connsiteX7" fmla="*/ 538162 w 538174"/>
              <a:gd name="connsiteY7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14350 w 538174"/>
              <a:gd name="connsiteY3" fmla="*/ 342900 h 409575"/>
              <a:gd name="connsiteX4" fmla="*/ 523875 w 538174"/>
              <a:gd name="connsiteY4" fmla="*/ 376237 h 409575"/>
              <a:gd name="connsiteX5" fmla="*/ 533400 w 538174"/>
              <a:gd name="connsiteY5" fmla="*/ 390525 h 409575"/>
              <a:gd name="connsiteX6" fmla="*/ 538162 w 538174"/>
              <a:gd name="connsiteY6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04825 w 538174"/>
              <a:gd name="connsiteY2" fmla="*/ 328612 h 409575"/>
              <a:gd name="connsiteX3" fmla="*/ 523875 w 538174"/>
              <a:gd name="connsiteY3" fmla="*/ 376237 h 409575"/>
              <a:gd name="connsiteX4" fmla="*/ 533400 w 538174"/>
              <a:gd name="connsiteY4" fmla="*/ 390525 h 409575"/>
              <a:gd name="connsiteX5" fmla="*/ 538162 w 538174"/>
              <a:gd name="connsiteY5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23875 w 538174"/>
              <a:gd name="connsiteY2" fmla="*/ 376237 h 409575"/>
              <a:gd name="connsiteX3" fmla="*/ 533400 w 538174"/>
              <a:gd name="connsiteY3" fmla="*/ 390525 h 409575"/>
              <a:gd name="connsiteX4" fmla="*/ 538162 w 538174"/>
              <a:gd name="connsiteY4" fmla="*/ 409575 h 409575"/>
              <a:gd name="connsiteX0" fmla="*/ 0 w 538174"/>
              <a:gd name="connsiteY0" fmla="*/ 0 h 409575"/>
              <a:gd name="connsiteX1" fmla="*/ 452437 w 538174"/>
              <a:gd name="connsiteY1" fmla="*/ 223837 h 409575"/>
              <a:gd name="connsiteX2" fmla="*/ 533400 w 538174"/>
              <a:gd name="connsiteY2" fmla="*/ 390525 h 409575"/>
              <a:gd name="connsiteX3" fmla="*/ 538162 w 538174"/>
              <a:gd name="connsiteY3" fmla="*/ 409575 h 409575"/>
              <a:gd name="connsiteX0" fmla="*/ 0 w 538162"/>
              <a:gd name="connsiteY0" fmla="*/ 0 h 409575"/>
              <a:gd name="connsiteX1" fmla="*/ 452437 w 538162"/>
              <a:gd name="connsiteY1" fmla="*/ 223837 h 409575"/>
              <a:gd name="connsiteX2" fmla="*/ 538162 w 538162"/>
              <a:gd name="connsiteY2" fmla="*/ 409575 h 4095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0" fmla="*/ 0 w 903287"/>
              <a:gd name="connsiteY0" fmla="*/ 0 h 1285875"/>
              <a:gd name="connsiteX1" fmla="*/ 452437 w 903287"/>
              <a:gd name="connsiteY1" fmla="*/ 223837 h 1285875"/>
              <a:gd name="connsiteX2" fmla="*/ 903287 w 903287"/>
              <a:gd name="connsiteY2" fmla="*/ 1285875 h 1285875"/>
              <a:gd name="connsiteX3" fmla="*/ 0 w 903287"/>
              <a:gd name="connsiteY3" fmla="*/ 0 h 1285875"/>
              <a:gd name="connsiteX0" fmla="*/ 0 w 712787"/>
              <a:gd name="connsiteY0" fmla="*/ 0 h 2286000"/>
              <a:gd name="connsiteX1" fmla="*/ 261937 w 712787"/>
              <a:gd name="connsiteY1" fmla="*/ 1223962 h 2286000"/>
              <a:gd name="connsiteX2" fmla="*/ 712787 w 712787"/>
              <a:gd name="connsiteY2" fmla="*/ 2286000 h 2286000"/>
              <a:gd name="connsiteX3" fmla="*/ 0 w 712787"/>
              <a:gd name="connsiteY3" fmla="*/ 0 h 2286000"/>
              <a:gd name="connsiteX0" fmla="*/ 0 w 636587"/>
              <a:gd name="connsiteY0" fmla="*/ 0 h 2816225"/>
              <a:gd name="connsiteX1" fmla="*/ 185737 w 636587"/>
              <a:gd name="connsiteY1" fmla="*/ 1754187 h 2816225"/>
              <a:gd name="connsiteX2" fmla="*/ 636587 w 636587"/>
              <a:gd name="connsiteY2" fmla="*/ 2816225 h 2816225"/>
              <a:gd name="connsiteX3" fmla="*/ 0 w 636587"/>
              <a:gd name="connsiteY3" fmla="*/ 0 h 2816225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2201863 w 2838450"/>
              <a:gd name="connsiteY4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504950 w 2838450"/>
              <a:gd name="connsiteY4" fmla="*/ 74136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0 h 2818787"/>
              <a:gd name="connsiteX1" fmla="*/ 2387600 w 2838450"/>
              <a:gd name="connsiteY1" fmla="*/ 1754187 h 2818787"/>
              <a:gd name="connsiteX2" fmla="*/ 2838450 w 2838450"/>
              <a:gd name="connsiteY2" fmla="*/ 2816225 h 2818787"/>
              <a:gd name="connsiteX3" fmla="*/ 0 w 2838450"/>
              <a:gd name="connsiteY3" fmla="*/ 1814513 h 2818787"/>
              <a:gd name="connsiteX4" fmla="*/ 1616075 w 2838450"/>
              <a:gd name="connsiteY4" fmla="*/ 658813 h 2818787"/>
              <a:gd name="connsiteX5" fmla="*/ 2201863 w 2838450"/>
              <a:gd name="connsiteY5" fmla="*/ 0 h 2818787"/>
              <a:gd name="connsiteX0" fmla="*/ 2201863 w 2838450"/>
              <a:gd name="connsiteY0" fmla="*/ 8435 h 2827027"/>
              <a:gd name="connsiteX1" fmla="*/ 2428875 w 2838450"/>
              <a:gd name="connsiteY1" fmla="*/ 349748 h 2827027"/>
              <a:gd name="connsiteX2" fmla="*/ 2387600 w 2838450"/>
              <a:gd name="connsiteY2" fmla="*/ 1762622 h 2827027"/>
              <a:gd name="connsiteX3" fmla="*/ 2838450 w 2838450"/>
              <a:gd name="connsiteY3" fmla="*/ 2824660 h 2827027"/>
              <a:gd name="connsiteX4" fmla="*/ 0 w 2838450"/>
              <a:gd name="connsiteY4" fmla="*/ 1822948 h 2827027"/>
              <a:gd name="connsiteX5" fmla="*/ 1616075 w 2838450"/>
              <a:gd name="connsiteY5" fmla="*/ 667248 h 2827027"/>
              <a:gd name="connsiteX6" fmla="*/ 2201863 w 2838450"/>
              <a:gd name="connsiteY6" fmla="*/ 8435 h 2827027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592"/>
              <a:gd name="connsiteX1" fmla="*/ 2428875 w 2838450"/>
              <a:gd name="connsiteY1" fmla="*/ 341313 h 2818592"/>
              <a:gd name="connsiteX2" fmla="*/ 2387600 w 2838450"/>
              <a:gd name="connsiteY2" fmla="*/ 1754187 h 2818592"/>
              <a:gd name="connsiteX3" fmla="*/ 2838450 w 2838450"/>
              <a:gd name="connsiteY3" fmla="*/ 2816225 h 2818592"/>
              <a:gd name="connsiteX4" fmla="*/ 0 w 2838450"/>
              <a:gd name="connsiteY4" fmla="*/ 1814513 h 2818592"/>
              <a:gd name="connsiteX5" fmla="*/ 1616075 w 2838450"/>
              <a:gd name="connsiteY5" fmla="*/ 658813 h 2818592"/>
              <a:gd name="connsiteX6" fmla="*/ 2201863 w 2838450"/>
              <a:gd name="connsiteY6" fmla="*/ 0 h 2818592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264"/>
              <a:gd name="connsiteX1" fmla="*/ 2428875 w 2838450"/>
              <a:gd name="connsiteY1" fmla="*/ 341313 h 2818264"/>
              <a:gd name="connsiteX2" fmla="*/ 1755775 w 2838450"/>
              <a:gd name="connsiteY2" fmla="*/ 1062038 h 2818264"/>
              <a:gd name="connsiteX3" fmla="*/ 2387600 w 2838450"/>
              <a:gd name="connsiteY3" fmla="*/ 1754187 h 2818264"/>
              <a:gd name="connsiteX4" fmla="*/ 2838450 w 2838450"/>
              <a:gd name="connsiteY4" fmla="*/ 2816225 h 2818264"/>
              <a:gd name="connsiteX5" fmla="*/ 0 w 2838450"/>
              <a:gd name="connsiteY5" fmla="*/ 1814513 h 2818264"/>
              <a:gd name="connsiteX6" fmla="*/ 1616075 w 2838450"/>
              <a:gd name="connsiteY6" fmla="*/ 658813 h 2818264"/>
              <a:gd name="connsiteX7" fmla="*/ 2201863 w 2838450"/>
              <a:gd name="connsiteY7" fmla="*/ 0 h 2818264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129"/>
              <a:gd name="connsiteX1" fmla="*/ 2428875 w 2838450"/>
              <a:gd name="connsiteY1" fmla="*/ 341313 h 2818129"/>
              <a:gd name="connsiteX2" fmla="*/ 1755775 w 2838450"/>
              <a:gd name="connsiteY2" fmla="*/ 1062038 h 2818129"/>
              <a:gd name="connsiteX3" fmla="*/ 1860550 w 2838450"/>
              <a:gd name="connsiteY3" fmla="*/ 1427163 h 2818129"/>
              <a:gd name="connsiteX4" fmla="*/ 2387600 w 2838450"/>
              <a:gd name="connsiteY4" fmla="*/ 1754187 h 2818129"/>
              <a:gd name="connsiteX5" fmla="*/ 2838450 w 2838450"/>
              <a:gd name="connsiteY5" fmla="*/ 2816225 h 2818129"/>
              <a:gd name="connsiteX6" fmla="*/ 0 w 2838450"/>
              <a:gd name="connsiteY6" fmla="*/ 1814513 h 2818129"/>
              <a:gd name="connsiteX7" fmla="*/ 1616075 w 2838450"/>
              <a:gd name="connsiteY7" fmla="*/ 658813 h 2818129"/>
              <a:gd name="connsiteX8" fmla="*/ 2201863 w 2838450"/>
              <a:gd name="connsiteY8" fmla="*/ 0 h 2818129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8095"/>
              <a:gd name="connsiteX1" fmla="*/ 2428875 w 2838450"/>
              <a:gd name="connsiteY1" fmla="*/ 341313 h 2818095"/>
              <a:gd name="connsiteX2" fmla="*/ 1755775 w 2838450"/>
              <a:gd name="connsiteY2" fmla="*/ 1062038 h 2818095"/>
              <a:gd name="connsiteX3" fmla="*/ 1860550 w 2838450"/>
              <a:gd name="connsiteY3" fmla="*/ 1427163 h 2818095"/>
              <a:gd name="connsiteX4" fmla="*/ 1933575 w 2838450"/>
              <a:gd name="connsiteY4" fmla="*/ 1528764 h 2818095"/>
              <a:gd name="connsiteX5" fmla="*/ 2387600 w 2838450"/>
              <a:gd name="connsiteY5" fmla="*/ 1754187 h 2818095"/>
              <a:gd name="connsiteX6" fmla="*/ 2838450 w 2838450"/>
              <a:gd name="connsiteY6" fmla="*/ 2816225 h 2818095"/>
              <a:gd name="connsiteX7" fmla="*/ 0 w 2838450"/>
              <a:gd name="connsiteY7" fmla="*/ 1814513 h 2818095"/>
              <a:gd name="connsiteX8" fmla="*/ 1616075 w 2838450"/>
              <a:gd name="connsiteY8" fmla="*/ 658813 h 2818095"/>
              <a:gd name="connsiteX9" fmla="*/ 2201863 w 2838450"/>
              <a:gd name="connsiteY9" fmla="*/ 0 h 2818095"/>
              <a:gd name="connsiteX0" fmla="*/ 2201863 w 2838450"/>
              <a:gd name="connsiteY0" fmla="*/ 0 h 2817927"/>
              <a:gd name="connsiteX1" fmla="*/ 2428875 w 2838450"/>
              <a:gd name="connsiteY1" fmla="*/ 341313 h 2817927"/>
              <a:gd name="connsiteX2" fmla="*/ 1755775 w 2838450"/>
              <a:gd name="connsiteY2" fmla="*/ 1062038 h 2817927"/>
              <a:gd name="connsiteX3" fmla="*/ 1860550 w 2838450"/>
              <a:gd name="connsiteY3" fmla="*/ 1427163 h 2817927"/>
              <a:gd name="connsiteX4" fmla="*/ 1933575 w 2838450"/>
              <a:gd name="connsiteY4" fmla="*/ 1528764 h 2817927"/>
              <a:gd name="connsiteX5" fmla="*/ 2387600 w 2838450"/>
              <a:gd name="connsiteY5" fmla="*/ 1754187 h 2817927"/>
              <a:gd name="connsiteX6" fmla="*/ 2838450 w 2838450"/>
              <a:gd name="connsiteY6" fmla="*/ 2816225 h 2817927"/>
              <a:gd name="connsiteX7" fmla="*/ 0 w 2838450"/>
              <a:gd name="connsiteY7" fmla="*/ 1814513 h 2817927"/>
              <a:gd name="connsiteX8" fmla="*/ 1616075 w 2838450"/>
              <a:gd name="connsiteY8" fmla="*/ 658813 h 2817927"/>
              <a:gd name="connsiteX9" fmla="*/ 2201863 w 2838450"/>
              <a:gd name="connsiteY9" fmla="*/ 0 h 2817927"/>
              <a:gd name="connsiteX0" fmla="*/ 2201863 w 2838450"/>
              <a:gd name="connsiteY0" fmla="*/ 0 h 2818015"/>
              <a:gd name="connsiteX1" fmla="*/ 2428875 w 2838450"/>
              <a:gd name="connsiteY1" fmla="*/ 341313 h 2818015"/>
              <a:gd name="connsiteX2" fmla="*/ 1755775 w 2838450"/>
              <a:gd name="connsiteY2" fmla="*/ 1062038 h 2818015"/>
              <a:gd name="connsiteX3" fmla="*/ 1860550 w 2838450"/>
              <a:gd name="connsiteY3" fmla="*/ 1427163 h 2818015"/>
              <a:gd name="connsiteX4" fmla="*/ 1933575 w 2838450"/>
              <a:gd name="connsiteY4" fmla="*/ 1528764 h 2818015"/>
              <a:gd name="connsiteX5" fmla="*/ 2387600 w 2838450"/>
              <a:gd name="connsiteY5" fmla="*/ 1754187 h 2818015"/>
              <a:gd name="connsiteX6" fmla="*/ 2838450 w 2838450"/>
              <a:gd name="connsiteY6" fmla="*/ 2816225 h 2818015"/>
              <a:gd name="connsiteX7" fmla="*/ 0 w 2838450"/>
              <a:gd name="connsiteY7" fmla="*/ 1814513 h 2818015"/>
              <a:gd name="connsiteX8" fmla="*/ 1616075 w 2838450"/>
              <a:gd name="connsiteY8" fmla="*/ 658813 h 2818015"/>
              <a:gd name="connsiteX9" fmla="*/ 2201863 w 2838450"/>
              <a:gd name="connsiteY9" fmla="*/ 0 h 281801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2838450"/>
              <a:gd name="connsiteY0" fmla="*/ 0 h 2816225"/>
              <a:gd name="connsiteX1" fmla="*/ 2428875 w 2838450"/>
              <a:gd name="connsiteY1" fmla="*/ 341313 h 2816225"/>
              <a:gd name="connsiteX2" fmla="*/ 1755775 w 2838450"/>
              <a:gd name="connsiteY2" fmla="*/ 1062038 h 2816225"/>
              <a:gd name="connsiteX3" fmla="*/ 1860550 w 2838450"/>
              <a:gd name="connsiteY3" fmla="*/ 1427163 h 2816225"/>
              <a:gd name="connsiteX4" fmla="*/ 1933575 w 2838450"/>
              <a:gd name="connsiteY4" fmla="*/ 1528764 h 2816225"/>
              <a:gd name="connsiteX5" fmla="*/ 2387600 w 2838450"/>
              <a:gd name="connsiteY5" fmla="*/ 1754187 h 2816225"/>
              <a:gd name="connsiteX6" fmla="*/ 2838450 w 2838450"/>
              <a:gd name="connsiteY6" fmla="*/ 2816225 h 2816225"/>
              <a:gd name="connsiteX7" fmla="*/ 0 w 2838450"/>
              <a:gd name="connsiteY7" fmla="*/ 1814513 h 2816225"/>
              <a:gd name="connsiteX8" fmla="*/ 1616075 w 2838450"/>
              <a:gd name="connsiteY8" fmla="*/ 658813 h 2816225"/>
              <a:gd name="connsiteX9" fmla="*/ 2201863 w 2838450"/>
              <a:gd name="connsiteY9" fmla="*/ 0 h 2816225"/>
              <a:gd name="connsiteX0" fmla="*/ 2201863 w 4111332"/>
              <a:gd name="connsiteY0" fmla="*/ 0 h 3779944"/>
              <a:gd name="connsiteX1" fmla="*/ 2428875 w 4111332"/>
              <a:gd name="connsiteY1" fmla="*/ 341313 h 3779944"/>
              <a:gd name="connsiteX2" fmla="*/ 1755775 w 4111332"/>
              <a:gd name="connsiteY2" fmla="*/ 1062038 h 3779944"/>
              <a:gd name="connsiteX3" fmla="*/ 1860550 w 4111332"/>
              <a:gd name="connsiteY3" fmla="*/ 1427163 h 3779944"/>
              <a:gd name="connsiteX4" fmla="*/ 1933575 w 4111332"/>
              <a:gd name="connsiteY4" fmla="*/ 1528764 h 3779944"/>
              <a:gd name="connsiteX5" fmla="*/ 2387600 w 4111332"/>
              <a:gd name="connsiteY5" fmla="*/ 1754187 h 3779944"/>
              <a:gd name="connsiteX6" fmla="*/ 2838450 w 4111332"/>
              <a:gd name="connsiteY6" fmla="*/ 2816225 h 3779944"/>
              <a:gd name="connsiteX7" fmla="*/ 4025900 w 4111332"/>
              <a:gd name="connsiteY7" fmla="*/ 3760789 h 3779944"/>
              <a:gd name="connsiteX8" fmla="*/ 0 w 4111332"/>
              <a:gd name="connsiteY8" fmla="*/ 1814513 h 3779944"/>
              <a:gd name="connsiteX9" fmla="*/ 1616075 w 4111332"/>
              <a:gd name="connsiteY9" fmla="*/ 658813 h 3779944"/>
              <a:gd name="connsiteX10" fmla="*/ 2201863 w 4111332"/>
              <a:gd name="connsiteY10" fmla="*/ 0 h 3779944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162240"/>
              <a:gd name="connsiteY0" fmla="*/ 0 h 3785062"/>
              <a:gd name="connsiteX1" fmla="*/ 2428875 w 4162240"/>
              <a:gd name="connsiteY1" fmla="*/ 341313 h 3785062"/>
              <a:gd name="connsiteX2" fmla="*/ 1755775 w 4162240"/>
              <a:gd name="connsiteY2" fmla="*/ 1062038 h 3785062"/>
              <a:gd name="connsiteX3" fmla="*/ 1860550 w 4162240"/>
              <a:gd name="connsiteY3" fmla="*/ 1427163 h 3785062"/>
              <a:gd name="connsiteX4" fmla="*/ 1933575 w 4162240"/>
              <a:gd name="connsiteY4" fmla="*/ 1528764 h 3785062"/>
              <a:gd name="connsiteX5" fmla="*/ 2387600 w 4162240"/>
              <a:gd name="connsiteY5" fmla="*/ 1754187 h 3785062"/>
              <a:gd name="connsiteX6" fmla="*/ 2838450 w 4162240"/>
              <a:gd name="connsiteY6" fmla="*/ 2816225 h 3785062"/>
              <a:gd name="connsiteX7" fmla="*/ 3308350 w 4162240"/>
              <a:gd name="connsiteY7" fmla="*/ 2789238 h 3785062"/>
              <a:gd name="connsiteX8" fmla="*/ 4025900 w 4162240"/>
              <a:gd name="connsiteY8" fmla="*/ 3760789 h 3785062"/>
              <a:gd name="connsiteX9" fmla="*/ 0 w 4162240"/>
              <a:gd name="connsiteY9" fmla="*/ 1814513 h 3785062"/>
              <a:gd name="connsiteX10" fmla="*/ 1616075 w 4162240"/>
              <a:gd name="connsiteY10" fmla="*/ 658813 h 3785062"/>
              <a:gd name="connsiteX11" fmla="*/ 2201863 w 4162240"/>
              <a:gd name="connsiteY11" fmla="*/ 0 h 3785062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46908"/>
              <a:gd name="connsiteY0" fmla="*/ 0 h 3797086"/>
              <a:gd name="connsiteX1" fmla="*/ 2428875 w 4246908"/>
              <a:gd name="connsiteY1" fmla="*/ 341313 h 3797086"/>
              <a:gd name="connsiteX2" fmla="*/ 1755775 w 4246908"/>
              <a:gd name="connsiteY2" fmla="*/ 1062038 h 3797086"/>
              <a:gd name="connsiteX3" fmla="*/ 1860550 w 4246908"/>
              <a:gd name="connsiteY3" fmla="*/ 1427163 h 3797086"/>
              <a:gd name="connsiteX4" fmla="*/ 1933575 w 4246908"/>
              <a:gd name="connsiteY4" fmla="*/ 1528764 h 3797086"/>
              <a:gd name="connsiteX5" fmla="*/ 2387600 w 4246908"/>
              <a:gd name="connsiteY5" fmla="*/ 1754187 h 3797086"/>
              <a:gd name="connsiteX6" fmla="*/ 2838450 w 4246908"/>
              <a:gd name="connsiteY6" fmla="*/ 2816225 h 3797086"/>
              <a:gd name="connsiteX7" fmla="*/ 3308350 w 4246908"/>
              <a:gd name="connsiteY7" fmla="*/ 2789238 h 3797086"/>
              <a:gd name="connsiteX8" fmla="*/ 3695700 w 4246908"/>
              <a:gd name="connsiteY8" fmla="*/ 3030538 h 3797086"/>
              <a:gd name="connsiteX9" fmla="*/ 4025900 w 4246908"/>
              <a:gd name="connsiteY9" fmla="*/ 3760789 h 3797086"/>
              <a:gd name="connsiteX10" fmla="*/ 0 w 4246908"/>
              <a:gd name="connsiteY10" fmla="*/ 1814513 h 3797086"/>
              <a:gd name="connsiteX11" fmla="*/ 1616075 w 4246908"/>
              <a:gd name="connsiteY11" fmla="*/ 658813 h 3797086"/>
              <a:gd name="connsiteX12" fmla="*/ 2201863 w 4246908"/>
              <a:gd name="connsiteY12" fmla="*/ 0 h 3797086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236038"/>
              <a:gd name="connsiteY0" fmla="*/ 0 h 3825694"/>
              <a:gd name="connsiteX1" fmla="*/ 2428875 w 4236038"/>
              <a:gd name="connsiteY1" fmla="*/ 341313 h 3825694"/>
              <a:gd name="connsiteX2" fmla="*/ 1755775 w 4236038"/>
              <a:gd name="connsiteY2" fmla="*/ 1062038 h 3825694"/>
              <a:gd name="connsiteX3" fmla="*/ 1860550 w 4236038"/>
              <a:gd name="connsiteY3" fmla="*/ 1427163 h 3825694"/>
              <a:gd name="connsiteX4" fmla="*/ 1933575 w 4236038"/>
              <a:gd name="connsiteY4" fmla="*/ 1528764 h 3825694"/>
              <a:gd name="connsiteX5" fmla="*/ 2387600 w 4236038"/>
              <a:gd name="connsiteY5" fmla="*/ 1754187 h 3825694"/>
              <a:gd name="connsiteX6" fmla="*/ 2838450 w 4236038"/>
              <a:gd name="connsiteY6" fmla="*/ 2816225 h 3825694"/>
              <a:gd name="connsiteX7" fmla="*/ 3308350 w 4236038"/>
              <a:gd name="connsiteY7" fmla="*/ 2789238 h 3825694"/>
              <a:gd name="connsiteX8" fmla="*/ 3695700 w 4236038"/>
              <a:gd name="connsiteY8" fmla="*/ 3030538 h 3825694"/>
              <a:gd name="connsiteX9" fmla="*/ 3581400 w 4236038"/>
              <a:gd name="connsiteY9" fmla="*/ 3414713 h 3825694"/>
              <a:gd name="connsiteX10" fmla="*/ 4025900 w 4236038"/>
              <a:gd name="connsiteY10" fmla="*/ 3760789 h 3825694"/>
              <a:gd name="connsiteX11" fmla="*/ 0 w 4236038"/>
              <a:gd name="connsiteY11" fmla="*/ 1814513 h 3825694"/>
              <a:gd name="connsiteX12" fmla="*/ 1616075 w 4236038"/>
              <a:gd name="connsiteY12" fmla="*/ 658813 h 3825694"/>
              <a:gd name="connsiteX13" fmla="*/ 2201863 w 4236038"/>
              <a:gd name="connsiteY13" fmla="*/ 0 h 3825694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345250"/>
              <a:gd name="connsiteY0" fmla="*/ 0 h 3875977"/>
              <a:gd name="connsiteX1" fmla="*/ 2428875 w 4345250"/>
              <a:gd name="connsiteY1" fmla="*/ 341313 h 3875977"/>
              <a:gd name="connsiteX2" fmla="*/ 1755775 w 4345250"/>
              <a:gd name="connsiteY2" fmla="*/ 1062038 h 3875977"/>
              <a:gd name="connsiteX3" fmla="*/ 1860550 w 4345250"/>
              <a:gd name="connsiteY3" fmla="*/ 1427163 h 3875977"/>
              <a:gd name="connsiteX4" fmla="*/ 1933575 w 4345250"/>
              <a:gd name="connsiteY4" fmla="*/ 1528764 h 3875977"/>
              <a:gd name="connsiteX5" fmla="*/ 2387600 w 4345250"/>
              <a:gd name="connsiteY5" fmla="*/ 1754187 h 3875977"/>
              <a:gd name="connsiteX6" fmla="*/ 2838450 w 4345250"/>
              <a:gd name="connsiteY6" fmla="*/ 2816225 h 3875977"/>
              <a:gd name="connsiteX7" fmla="*/ 3308350 w 4345250"/>
              <a:gd name="connsiteY7" fmla="*/ 2789238 h 3875977"/>
              <a:gd name="connsiteX8" fmla="*/ 3695700 w 4345250"/>
              <a:gd name="connsiteY8" fmla="*/ 3030538 h 3875977"/>
              <a:gd name="connsiteX9" fmla="*/ 3581400 w 4345250"/>
              <a:gd name="connsiteY9" fmla="*/ 3414713 h 3875977"/>
              <a:gd name="connsiteX10" fmla="*/ 4064000 w 4345250"/>
              <a:gd name="connsiteY10" fmla="*/ 3617913 h 3875977"/>
              <a:gd name="connsiteX11" fmla="*/ 4025900 w 4345250"/>
              <a:gd name="connsiteY11" fmla="*/ 3760789 h 3875977"/>
              <a:gd name="connsiteX12" fmla="*/ 0 w 4345250"/>
              <a:gd name="connsiteY12" fmla="*/ 1814513 h 3875977"/>
              <a:gd name="connsiteX13" fmla="*/ 1616075 w 4345250"/>
              <a:gd name="connsiteY13" fmla="*/ 658813 h 3875977"/>
              <a:gd name="connsiteX14" fmla="*/ 2201863 w 4345250"/>
              <a:gd name="connsiteY14" fmla="*/ 0 h 3875977"/>
              <a:gd name="connsiteX0" fmla="*/ 2201863 w 4089825"/>
              <a:gd name="connsiteY0" fmla="*/ 0 h 3760789"/>
              <a:gd name="connsiteX1" fmla="*/ 2428875 w 4089825"/>
              <a:gd name="connsiteY1" fmla="*/ 341313 h 3760789"/>
              <a:gd name="connsiteX2" fmla="*/ 1755775 w 4089825"/>
              <a:gd name="connsiteY2" fmla="*/ 1062038 h 3760789"/>
              <a:gd name="connsiteX3" fmla="*/ 1860550 w 4089825"/>
              <a:gd name="connsiteY3" fmla="*/ 1427163 h 3760789"/>
              <a:gd name="connsiteX4" fmla="*/ 1933575 w 4089825"/>
              <a:gd name="connsiteY4" fmla="*/ 1528764 h 3760789"/>
              <a:gd name="connsiteX5" fmla="*/ 2387600 w 4089825"/>
              <a:gd name="connsiteY5" fmla="*/ 1754187 h 3760789"/>
              <a:gd name="connsiteX6" fmla="*/ 2838450 w 4089825"/>
              <a:gd name="connsiteY6" fmla="*/ 2816225 h 3760789"/>
              <a:gd name="connsiteX7" fmla="*/ 3308350 w 4089825"/>
              <a:gd name="connsiteY7" fmla="*/ 2789238 h 3760789"/>
              <a:gd name="connsiteX8" fmla="*/ 3695700 w 4089825"/>
              <a:gd name="connsiteY8" fmla="*/ 3030538 h 3760789"/>
              <a:gd name="connsiteX9" fmla="*/ 3581400 w 4089825"/>
              <a:gd name="connsiteY9" fmla="*/ 3414713 h 3760789"/>
              <a:gd name="connsiteX10" fmla="*/ 4064000 w 4089825"/>
              <a:gd name="connsiteY10" fmla="*/ 3617913 h 3760789"/>
              <a:gd name="connsiteX11" fmla="*/ 4025900 w 4089825"/>
              <a:gd name="connsiteY11" fmla="*/ 3760789 h 3760789"/>
              <a:gd name="connsiteX12" fmla="*/ 0 w 4089825"/>
              <a:gd name="connsiteY12" fmla="*/ 1814513 h 3760789"/>
              <a:gd name="connsiteX13" fmla="*/ 1616075 w 4089825"/>
              <a:gd name="connsiteY13" fmla="*/ 658813 h 3760789"/>
              <a:gd name="connsiteX14" fmla="*/ 2201863 w 4089825"/>
              <a:gd name="connsiteY14" fmla="*/ 0 h 3760789"/>
              <a:gd name="connsiteX0" fmla="*/ 2201863 w 4070644"/>
              <a:gd name="connsiteY0" fmla="*/ 0 h 3760789"/>
              <a:gd name="connsiteX1" fmla="*/ 2428875 w 4070644"/>
              <a:gd name="connsiteY1" fmla="*/ 341313 h 3760789"/>
              <a:gd name="connsiteX2" fmla="*/ 1755775 w 4070644"/>
              <a:gd name="connsiteY2" fmla="*/ 1062038 h 3760789"/>
              <a:gd name="connsiteX3" fmla="*/ 1860550 w 4070644"/>
              <a:gd name="connsiteY3" fmla="*/ 1427163 h 3760789"/>
              <a:gd name="connsiteX4" fmla="*/ 1933575 w 4070644"/>
              <a:gd name="connsiteY4" fmla="*/ 1528764 h 3760789"/>
              <a:gd name="connsiteX5" fmla="*/ 2387600 w 4070644"/>
              <a:gd name="connsiteY5" fmla="*/ 1754187 h 3760789"/>
              <a:gd name="connsiteX6" fmla="*/ 2838450 w 4070644"/>
              <a:gd name="connsiteY6" fmla="*/ 2816225 h 3760789"/>
              <a:gd name="connsiteX7" fmla="*/ 3308350 w 4070644"/>
              <a:gd name="connsiteY7" fmla="*/ 2789238 h 3760789"/>
              <a:gd name="connsiteX8" fmla="*/ 3695700 w 4070644"/>
              <a:gd name="connsiteY8" fmla="*/ 3030538 h 3760789"/>
              <a:gd name="connsiteX9" fmla="*/ 3581400 w 4070644"/>
              <a:gd name="connsiteY9" fmla="*/ 3414713 h 3760789"/>
              <a:gd name="connsiteX10" fmla="*/ 4064000 w 4070644"/>
              <a:gd name="connsiteY10" fmla="*/ 3617913 h 3760789"/>
              <a:gd name="connsiteX11" fmla="*/ 4025900 w 4070644"/>
              <a:gd name="connsiteY11" fmla="*/ 3760789 h 3760789"/>
              <a:gd name="connsiteX12" fmla="*/ 0 w 4070644"/>
              <a:gd name="connsiteY12" fmla="*/ 1814513 h 3760789"/>
              <a:gd name="connsiteX13" fmla="*/ 1616075 w 4070644"/>
              <a:gd name="connsiteY13" fmla="*/ 658813 h 3760789"/>
              <a:gd name="connsiteX14" fmla="*/ 2201863 w 4070644"/>
              <a:gd name="connsiteY14" fmla="*/ 0 h 3760789"/>
              <a:gd name="connsiteX0" fmla="*/ 2201863 w 4070644"/>
              <a:gd name="connsiteY0" fmla="*/ 0 h 4037295"/>
              <a:gd name="connsiteX1" fmla="*/ 2428875 w 4070644"/>
              <a:gd name="connsiteY1" fmla="*/ 341313 h 4037295"/>
              <a:gd name="connsiteX2" fmla="*/ 1755775 w 4070644"/>
              <a:gd name="connsiteY2" fmla="*/ 1062038 h 4037295"/>
              <a:gd name="connsiteX3" fmla="*/ 1860550 w 4070644"/>
              <a:gd name="connsiteY3" fmla="*/ 1427163 h 4037295"/>
              <a:gd name="connsiteX4" fmla="*/ 1933575 w 4070644"/>
              <a:gd name="connsiteY4" fmla="*/ 1528764 h 4037295"/>
              <a:gd name="connsiteX5" fmla="*/ 2387600 w 4070644"/>
              <a:gd name="connsiteY5" fmla="*/ 1754187 h 4037295"/>
              <a:gd name="connsiteX6" fmla="*/ 2838450 w 4070644"/>
              <a:gd name="connsiteY6" fmla="*/ 2816225 h 4037295"/>
              <a:gd name="connsiteX7" fmla="*/ 3308350 w 4070644"/>
              <a:gd name="connsiteY7" fmla="*/ 2789238 h 4037295"/>
              <a:gd name="connsiteX8" fmla="*/ 3695700 w 4070644"/>
              <a:gd name="connsiteY8" fmla="*/ 3030538 h 4037295"/>
              <a:gd name="connsiteX9" fmla="*/ 3581400 w 4070644"/>
              <a:gd name="connsiteY9" fmla="*/ 3414713 h 4037295"/>
              <a:gd name="connsiteX10" fmla="*/ 4064000 w 4070644"/>
              <a:gd name="connsiteY10" fmla="*/ 3617913 h 4037295"/>
              <a:gd name="connsiteX11" fmla="*/ 4025900 w 4070644"/>
              <a:gd name="connsiteY11" fmla="*/ 3760789 h 4037295"/>
              <a:gd name="connsiteX12" fmla="*/ 2193926 w 4070644"/>
              <a:gd name="connsiteY12" fmla="*/ 3944938 h 4037295"/>
              <a:gd name="connsiteX13" fmla="*/ 0 w 4070644"/>
              <a:gd name="connsiteY13" fmla="*/ 1814513 h 4037295"/>
              <a:gd name="connsiteX14" fmla="*/ 1616075 w 4070644"/>
              <a:gd name="connsiteY14" fmla="*/ 658813 h 4037295"/>
              <a:gd name="connsiteX15" fmla="*/ 2201863 w 4070644"/>
              <a:gd name="connsiteY15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4000 w 4177256"/>
              <a:gd name="connsiteY10" fmla="*/ 3617913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77256"/>
              <a:gd name="connsiteY0" fmla="*/ 0 h 4037295"/>
              <a:gd name="connsiteX1" fmla="*/ 2428875 w 4177256"/>
              <a:gd name="connsiteY1" fmla="*/ 341313 h 4037295"/>
              <a:gd name="connsiteX2" fmla="*/ 1755775 w 4177256"/>
              <a:gd name="connsiteY2" fmla="*/ 1062038 h 4037295"/>
              <a:gd name="connsiteX3" fmla="*/ 1860550 w 4177256"/>
              <a:gd name="connsiteY3" fmla="*/ 1427163 h 4037295"/>
              <a:gd name="connsiteX4" fmla="*/ 1933575 w 4177256"/>
              <a:gd name="connsiteY4" fmla="*/ 1528764 h 4037295"/>
              <a:gd name="connsiteX5" fmla="*/ 2387600 w 4177256"/>
              <a:gd name="connsiteY5" fmla="*/ 1754187 h 4037295"/>
              <a:gd name="connsiteX6" fmla="*/ 2838450 w 4177256"/>
              <a:gd name="connsiteY6" fmla="*/ 2816225 h 4037295"/>
              <a:gd name="connsiteX7" fmla="*/ 3308350 w 4177256"/>
              <a:gd name="connsiteY7" fmla="*/ 2789238 h 4037295"/>
              <a:gd name="connsiteX8" fmla="*/ 3695700 w 4177256"/>
              <a:gd name="connsiteY8" fmla="*/ 3030538 h 4037295"/>
              <a:gd name="connsiteX9" fmla="*/ 3581400 w 4177256"/>
              <a:gd name="connsiteY9" fmla="*/ 3414713 h 4037295"/>
              <a:gd name="connsiteX10" fmla="*/ 4061619 w 4177256"/>
              <a:gd name="connsiteY10" fmla="*/ 3610769 h 4037295"/>
              <a:gd name="connsiteX11" fmla="*/ 4078289 w 4177256"/>
              <a:gd name="connsiteY11" fmla="*/ 3683001 h 4037295"/>
              <a:gd name="connsiteX12" fmla="*/ 4025900 w 4177256"/>
              <a:gd name="connsiteY12" fmla="*/ 3760789 h 4037295"/>
              <a:gd name="connsiteX13" fmla="*/ 2193926 w 4177256"/>
              <a:gd name="connsiteY13" fmla="*/ 3944938 h 4037295"/>
              <a:gd name="connsiteX14" fmla="*/ 0 w 4177256"/>
              <a:gd name="connsiteY14" fmla="*/ 1814513 h 4037295"/>
              <a:gd name="connsiteX15" fmla="*/ 1616075 w 4177256"/>
              <a:gd name="connsiteY15" fmla="*/ 658813 h 4037295"/>
              <a:gd name="connsiteX16" fmla="*/ 2201863 w 4177256"/>
              <a:gd name="connsiteY16" fmla="*/ 0 h 4037295"/>
              <a:gd name="connsiteX0" fmla="*/ 2201863 w 4168352"/>
              <a:gd name="connsiteY0" fmla="*/ 0 h 4037295"/>
              <a:gd name="connsiteX1" fmla="*/ 2428875 w 4168352"/>
              <a:gd name="connsiteY1" fmla="*/ 341313 h 4037295"/>
              <a:gd name="connsiteX2" fmla="*/ 1755775 w 4168352"/>
              <a:gd name="connsiteY2" fmla="*/ 1062038 h 4037295"/>
              <a:gd name="connsiteX3" fmla="*/ 1860550 w 4168352"/>
              <a:gd name="connsiteY3" fmla="*/ 1427163 h 4037295"/>
              <a:gd name="connsiteX4" fmla="*/ 1933575 w 4168352"/>
              <a:gd name="connsiteY4" fmla="*/ 1528764 h 4037295"/>
              <a:gd name="connsiteX5" fmla="*/ 2387600 w 4168352"/>
              <a:gd name="connsiteY5" fmla="*/ 1754187 h 4037295"/>
              <a:gd name="connsiteX6" fmla="*/ 2838450 w 4168352"/>
              <a:gd name="connsiteY6" fmla="*/ 2816225 h 4037295"/>
              <a:gd name="connsiteX7" fmla="*/ 3308350 w 4168352"/>
              <a:gd name="connsiteY7" fmla="*/ 2789238 h 4037295"/>
              <a:gd name="connsiteX8" fmla="*/ 3695700 w 4168352"/>
              <a:gd name="connsiteY8" fmla="*/ 3030538 h 4037295"/>
              <a:gd name="connsiteX9" fmla="*/ 3581400 w 4168352"/>
              <a:gd name="connsiteY9" fmla="*/ 3414713 h 4037295"/>
              <a:gd name="connsiteX10" fmla="*/ 4061619 w 4168352"/>
              <a:gd name="connsiteY10" fmla="*/ 3610769 h 4037295"/>
              <a:gd name="connsiteX11" fmla="*/ 4078289 w 4168352"/>
              <a:gd name="connsiteY11" fmla="*/ 3683001 h 4037295"/>
              <a:gd name="connsiteX12" fmla="*/ 4025900 w 4168352"/>
              <a:gd name="connsiteY12" fmla="*/ 3760789 h 4037295"/>
              <a:gd name="connsiteX13" fmla="*/ 2193926 w 4168352"/>
              <a:gd name="connsiteY13" fmla="*/ 3944938 h 4037295"/>
              <a:gd name="connsiteX14" fmla="*/ 0 w 4168352"/>
              <a:gd name="connsiteY14" fmla="*/ 1814513 h 4037295"/>
              <a:gd name="connsiteX15" fmla="*/ 1616075 w 4168352"/>
              <a:gd name="connsiteY15" fmla="*/ 658813 h 4037295"/>
              <a:gd name="connsiteX16" fmla="*/ 2201863 w 4168352"/>
              <a:gd name="connsiteY16" fmla="*/ 0 h 4037295"/>
              <a:gd name="connsiteX0" fmla="*/ 2201863 w 4078289"/>
              <a:gd name="connsiteY0" fmla="*/ 0 h 4037295"/>
              <a:gd name="connsiteX1" fmla="*/ 2428875 w 4078289"/>
              <a:gd name="connsiteY1" fmla="*/ 341313 h 4037295"/>
              <a:gd name="connsiteX2" fmla="*/ 1755775 w 4078289"/>
              <a:gd name="connsiteY2" fmla="*/ 1062038 h 4037295"/>
              <a:gd name="connsiteX3" fmla="*/ 1860550 w 4078289"/>
              <a:gd name="connsiteY3" fmla="*/ 1427163 h 4037295"/>
              <a:gd name="connsiteX4" fmla="*/ 1933575 w 4078289"/>
              <a:gd name="connsiteY4" fmla="*/ 1528764 h 4037295"/>
              <a:gd name="connsiteX5" fmla="*/ 2387600 w 4078289"/>
              <a:gd name="connsiteY5" fmla="*/ 1754187 h 4037295"/>
              <a:gd name="connsiteX6" fmla="*/ 2838450 w 4078289"/>
              <a:gd name="connsiteY6" fmla="*/ 2816225 h 4037295"/>
              <a:gd name="connsiteX7" fmla="*/ 3308350 w 4078289"/>
              <a:gd name="connsiteY7" fmla="*/ 2789238 h 4037295"/>
              <a:gd name="connsiteX8" fmla="*/ 3695700 w 4078289"/>
              <a:gd name="connsiteY8" fmla="*/ 3030538 h 4037295"/>
              <a:gd name="connsiteX9" fmla="*/ 3581400 w 4078289"/>
              <a:gd name="connsiteY9" fmla="*/ 3414713 h 4037295"/>
              <a:gd name="connsiteX10" fmla="*/ 4061619 w 4078289"/>
              <a:gd name="connsiteY10" fmla="*/ 3610769 h 4037295"/>
              <a:gd name="connsiteX11" fmla="*/ 4078289 w 4078289"/>
              <a:gd name="connsiteY11" fmla="*/ 3683001 h 4037295"/>
              <a:gd name="connsiteX12" fmla="*/ 4025900 w 4078289"/>
              <a:gd name="connsiteY12" fmla="*/ 3760789 h 4037295"/>
              <a:gd name="connsiteX13" fmla="*/ 2193926 w 4078289"/>
              <a:gd name="connsiteY13" fmla="*/ 3944938 h 4037295"/>
              <a:gd name="connsiteX14" fmla="*/ 0 w 4078289"/>
              <a:gd name="connsiteY14" fmla="*/ 1814513 h 4037295"/>
              <a:gd name="connsiteX15" fmla="*/ 1616075 w 4078289"/>
              <a:gd name="connsiteY15" fmla="*/ 658813 h 4037295"/>
              <a:gd name="connsiteX16" fmla="*/ 2201863 w 4078289"/>
              <a:gd name="connsiteY16" fmla="*/ 0 h 4037295"/>
              <a:gd name="connsiteX0" fmla="*/ 2201863 w 4078289"/>
              <a:gd name="connsiteY0" fmla="*/ 0 h 4070589"/>
              <a:gd name="connsiteX1" fmla="*/ 2428875 w 4078289"/>
              <a:gd name="connsiteY1" fmla="*/ 341313 h 4070589"/>
              <a:gd name="connsiteX2" fmla="*/ 1755775 w 4078289"/>
              <a:gd name="connsiteY2" fmla="*/ 1062038 h 4070589"/>
              <a:gd name="connsiteX3" fmla="*/ 1860550 w 4078289"/>
              <a:gd name="connsiteY3" fmla="*/ 1427163 h 4070589"/>
              <a:gd name="connsiteX4" fmla="*/ 1933575 w 4078289"/>
              <a:gd name="connsiteY4" fmla="*/ 1528764 h 4070589"/>
              <a:gd name="connsiteX5" fmla="*/ 2387600 w 4078289"/>
              <a:gd name="connsiteY5" fmla="*/ 1754187 h 4070589"/>
              <a:gd name="connsiteX6" fmla="*/ 2838450 w 4078289"/>
              <a:gd name="connsiteY6" fmla="*/ 2816225 h 4070589"/>
              <a:gd name="connsiteX7" fmla="*/ 3308350 w 4078289"/>
              <a:gd name="connsiteY7" fmla="*/ 2789238 h 4070589"/>
              <a:gd name="connsiteX8" fmla="*/ 3695700 w 4078289"/>
              <a:gd name="connsiteY8" fmla="*/ 3030538 h 4070589"/>
              <a:gd name="connsiteX9" fmla="*/ 3581400 w 4078289"/>
              <a:gd name="connsiteY9" fmla="*/ 3414713 h 4070589"/>
              <a:gd name="connsiteX10" fmla="*/ 4061619 w 4078289"/>
              <a:gd name="connsiteY10" fmla="*/ 3610769 h 4070589"/>
              <a:gd name="connsiteX11" fmla="*/ 4078289 w 4078289"/>
              <a:gd name="connsiteY11" fmla="*/ 3683001 h 4070589"/>
              <a:gd name="connsiteX12" fmla="*/ 4025900 w 4078289"/>
              <a:gd name="connsiteY12" fmla="*/ 3760789 h 4070589"/>
              <a:gd name="connsiteX13" fmla="*/ 2193926 w 4078289"/>
              <a:gd name="connsiteY13" fmla="*/ 3944938 h 4070589"/>
              <a:gd name="connsiteX14" fmla="*/ 0 w 4078289"/>
              <a:gd name="connsiteY14" fmla="*/ 1814513 h 4070589"/>
              <a:gd name="connsiteX15" fmla="*/ 1616075 w 4078289"/>
              <a:gd name="connsiteY15" fmla="*/ 658813 h 4070589"/>
              <a:gd name="connsiteX16" fmla="*/ 2201863 w 4078289"/>
              <a:gd name="connsiteY16" fmla="*/ 0 h 4070589"/>
              <a:gd name="connsiteX0" fmla="*/ 2201863 w 4126435"/>
              <a:gd name="connsiteY0" fmla="*/ 0 h 4065793"/>
              <a:gd name="connsiteX1" fmla="*/ 2428875 w 4126435"/>
              <a:gd name="connsiteY1" fmla="*/ 341313 h 4065793"/>
              <a:gd name="connsiteX2" fmla="*/ 1755775 w 4126435"/>
              <a:gd name="connsiteY2" fmla="*/ 1062038 h 4065793"/>
              <a:gd name="connsiteX3" fmla="*/ 1860550 w 4126435"/>
              <a:gd name="connsiteY3" fmla="*/ 1427163 h 4065793"/>
              <a:gd name="connsiteX4" fmla="*/ 1933575 w 4126435"/>
              <a:gd name="connsiteY4" fmla="*/ 1528764 h 4065793"/>
              <a:gd name="connsiteX5" fmla="*/ 2387600 w 4126435"/>
              <a:gd name="connsiteY5" fmla="*/ 1754187 h 4065793"/>
              <a:gd name="connsiteX6" fmla="*/ 2838450 w 4126435"/>
              <a:gd name="connsiteY6" fmla="*/ 2816225 h 4065793"/>
              <a:gd name="connsiteX7" fmla="*/ 3308350 w 4126435"/>
              <a:gd name="connsiteY7" fmla="*/ 2789238 h 4065793"/>
              <a:gd name="connsiteX8" fmla="*/ 3695700 w 4126435"/>
              <a:gd name="connsiteY8" fmla="*/ 3030538 h 4065793"/>
              <a:gd name="connsiteX9" fmla="*/ 3581400 w 4126435"/>
              <a:gd name="connsiteY9" fmla="*/ 3414713 h 4065793"/>
              <a:gd name="connsiteX10" fmla="*/ 4061619 w 4126435"/>
              <a:gd name="connsiteY10" fmla="*/ 3610769 h 4065793"/>
              <a:gd name="connsiteX11" fmla="*/ 4078289 w 4126435"/>
              <a:gd name="connsiteY11" fmla="*/ 3683001 h 4065793"/>
              <a:gd name="connsiteX12" fmla="*/ 4025900 w 4126435"/>
              <a:gd name="connsiteY12" fmla="*/ 3760789 h 4065793"/>
              <a:gd name="connsiteX13" fmla="*/ 3983040 w 4126435"/>
              <a:gd name="connsiteY13" fmla="*/ 3790157 h 4065793"/>
              <a:gd name="connsiteX14" fmla="*/ 2193926 w 4126435"/>
              <a:gd name="connsiteY14" fmla="*/ 3944938 h 4065793"/>
              <a:gd name="connsiteX15" fmla="*/ 0 w 4126435"/>
              <a:gd name="connsiteY15" fmla="*/ 1814513 h 4065793"/>
              <a:gd name="connsiteX16" fmla="*/ 1616075 w 4126435"/>
              <a:gd name="connsiteY16" fmla="*/ 658813 h 4065793"/>
              <a:gd name="connsiteX17" fmla="*/ 2201863 w 4126435"/>
              <a:gd name="connsiteY17" fmla="*/ 0 h 4065793"/>
              <a:gd name="connsiteX0" fmla="*/ 2201863 w 4078289"/>
              <a:gd name="connsiteY0" fmla="*/ 0 h 4065793"/>
              <a:gd name="connsiteX1" fmla="*/ 2428875 w 4078289"/>
              <a:gd name="connsiteY1" fmla="*/ 341313 h 4065793"/>
              <a:gd name="connsiteX2" fmla="*/ 1755775 w 4078289"/>
              <a:gd name="connsiteY2" fmla="*/ 1062038 h 4065793"/>
              <a:gd name="connsiteX3" fmla="*/ 1860550 w 4078289"/>
              <a:gd name="connsiteY3" fmla="*/ 1427163 h 4065793"/>
              <a:gd name="connsiteX4" fmla="*/ 1933575 w 4078289"/>
              <a:gd name="connsiteY4" fmla="*/ 1528764 h 4065793"/>
              <a:gd name="connsiteX5" fmla="*/ 2387600 w 4078289"/>
              <a:gd name="connsiteY5" fmla="*/ 1754187 h 4065793"/>
              <a:gd name="connsiteX6" fmla="*/ 2838450 w 4078289"/>
              <a:gd name="connsiteY6" fmla="*/ 2816225 h 4065793"/>
              <a:gd name="connsiteX7" fmla="*/ 3308350 w 4078289"/>
              <a:gd name="connsiteY7" fmla="*/ 2789238 h 4065793"/>
              <a:gd name="connsiteX8" fmla="*/ 3695700 w 4078289"/>
              <a:gd name="connsiteY8" fmla="*/ 3030538 h 4065793"/>
              <a:gd name="connsiteX9" fmla="*/ 3581400 w 4078289"/>
              <a:gd name="connsiteY9" fmla="*/ 3414713 h 4065793"/>
              <a:gd name="connsiteX10" fmla="*/ 4061619 w 4078289"/>
              <a:gd name="connsiteY10" fmla="*/ 3610769 h 4065793"/>
              <a:gd name="connsiteX11" fmla="*/ 4078289 w 4078289"/>
              <a:gd name="connsiteY11" fmla="*/ 3683001 h 4065793"/>
              <a:gd name="connsiteX12" fmla="*/ 4025900 w 4078289"/>
              <a:gd name="connsiteY12" fmla="*/ 3760789 h 4065793"/>
              <a:gd name="connsiteX13" fmla="*/ 3983040 w 4078289"/>
              <a:gd name="connsiteY13" fmla="*/ 3790157 h 4065793"/>
              <a:gd name="connsiteX14" fmla="*/ 2193926 w 4078289"/>
              <a:gd name="connsiteY14" fmla="*/ 3944938 h 4065793"/>
              <a:gd name="connsiteX15" fmla="*/ 0 w 4078289"/>
              <a:gd name="connsiteY15" fmla="*/ 1814513 h 4065793"/>
              <a:gd name="connsiteX16" fmla="*/ 1616075 w 4078289"/>
              <a:gd name="connsiteY16" fmla="*/ 658813 h 4065793"/>
              <a:gd name="connsiteX17" fmla="*/ 2201863 w 4078289"/>
              <a:gd name="connsiteY17" fmla="*/ 0 h 406579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44713"/>
              <a:gd name="connsiteX1" fmla="*/ 2428875 w 4078289"/>
              <a:gd name="connsiteY1" fmla="*/ 341313 h 4044713"/>
              <a:gd name="connsiteX2" fmla="*/ 1755775 w 4078289"/>
              <a:gd name="connsiteY2" fmla="*/ 1062038 h 4044713"/>
              <a:gd name="connsiteX3" fmla="*/ 1860550 w 4078289"/>
              <a:gd name="connsiteY3" fmla="*/ 1427163 h 4044713"/>
              <a:gd name="connsiteX4" fmla="*/ 1933575 w 4078289"/>
              <a:gd name="connsiteY4" fmla="*/ 1528764 h 4044713"/>
              <a:gd name="connsiteX5" fmla="*/ 2387600 w 4078289"/>
              <a:gd name="connsiteY5" fmla="*/ 1754187 h 4044713"/>
              <a:gd name="connsiteX6" fmla="*/ 2838450 w 4078289"/>
              <a:gd name="connsiteY6" fmla="*/ 2816225 h 4044713"/>
              <a:gd name="connsiteX7" fmla="*/ 3308350 w 4078289"/>
              <a:gd name="connsiteY7" fmla="*/ 2789238 h 4044713"/>
              <a:gd name="connsiteX8" fmla="*/ 3695700 w 4078289"/>
              <a:gd name="connsiteY8" fmla="*/ 3030538 h 4044713"/>
              <a:gd name="connsiteX9" fmla="*/ 3581400 w 4078289"/>
              <a:gd name="connsiteY9" fmla="*/ 3414713 h 4044713"/>
              <a:gd name="connsiteX10" fmla="*/ 4061619 w 4078289"/>
              <a:gd name="connsiteY10" fmla="*/ 3610769 h 4044713"/>
              <a:gd name="connsiteX11" fmla="*/ 4078289 w 4078289"/>
              <a:gd name="connsiteY11" fmla="*/ 3683001 h 4044713"/>
              <a:gd name="connsiteX12" fmla="*/ 4025900 w 4078289"/>
              <a:gd name="connsiteY12" fmla="*/ 3760789 h 4044713"/>
              <a:gd name="connsiteX13" fmla="*/ 3983040 w 4078289"/>
              <a:gd name="connsiteY13" fmla="*/ 3790157 h 4044713"/>
              <a:gd name="connsiteX14" fmla="*/ 3883027 w 4078289"/>
              <a:gd name="connsiteY14" fmla="*/ 3644901 h 4044713"/>
              <a:gd name="connsiteX15" fmla="*/ 2193926 w 4078289"/>
              <a:gd name="connsiteY15" fmla="*/ 3944938 h 4044713"/>
              <a:gd name="connsiteX16" fmla="*/ 0 w 4078289"/>
              <a:gd name="connsiteY16" fmla="*/ 1814513 h 4044713"/>
              <a:gd name="connsiteX17" fmla="*/ 1616075 w 4078289"/>
              <a:gd name="connsiteY17" fmla="*/ 658813 h 4044713"/>
              <a:gd name="connsiteX18" fmla="*/ 2201863 w 4078289"/>
              <a:gd name="connsiteY18" fmla="*/ 0 h 4044713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35439"/>
              <a:gd name="connsiteX1" fmla="*/ 2428875 w 4078289"/>
              <a:gd name="connsiteY1" fmla="*/ 341313 h 4035439"/>
              <a:gd name="connsiteX2" fmla="*/ 1755775 w 4078289"/>
              <a:gd name="connsiteY2" fmla="*/ 1062038 h 4035439"/>
              <a:gd name="connsiteX3" fmla="*/ 1860550 w 4078289"/>
              <a:gd name="connsiteY3" fmla="*/ 1427163 h 4035439"/>
              <a:gd name="connsiteX4" fmla="*/ 1933575 w 4078289"/>
              <a:gd name="connsiteY4" fmla="*/ 1528764 h 4035439"/>
              <a:gd name="connsiteX5" fmla="*/ 2387600 w 4078289"/>
              <a:gd name="connsiteY5" fmla="*/ 1754187 h 4035439"/>
              <a:gd name="connsiteX6" fmla="*/ 2838450 w 4078289"/>
              <a:gd name="connsiteY6" fmla="*/ 2816225 h 4035439"/>
              <a:gd name="connsiteX7" fmla="*/ 3308350 w 4078289"/>
              <a:gd name="connsiteY7" fmla="*/ 2789238 h 4035439"/>
              <a:gd name="connsiteX8" fmla="*/ 3695700 w 4078289"/>
              <a:gd name="connsiteY8" fmla="*/ 3030538 h 4035439"/>
              <a:gd name="connsiteX9" fmla="*/ 3581400 w 4078289"/>
              <a:gd name="connsiteY9" fmla="*/ 3414713 h 4035439"/>
              <a:gd name="connsiteX10" fmla="*/ 4061619 w 4078289"/>
              <a:gd name="connsiteY10" fmla="*/ 3610769 h 4035439"/>
              <a:gd name="connsiteX11" fmla="*/ 4078289 w 4078289"/>
              <a:gd name="connsiteY11" fmla="*/ 3683001 h 4035439"/>
              <a:gd name="connsiteX12" fmla="*/ 4025900 w 4078289"/>
              <a:gd name="connsiteY12" fmla="*/ 3760789 h 4035439"/>
              <a:gd name="connsiteX13" fmla="*/ 3983040 w 4078289"/>
              <a:gd name="connsiteY13" fmla="*/ 3790157 h 4035439"/>
              <a:gd name="connsiteX14" fmla="*/ 3883027 w 4078289"/>
              <a:gd name="connsiteY14" fmla="*/ 3644901 h 4035439"/>
              <a:gd name="connsiteX15" fmla="*/ 3835402 w 4078289"/>
              <a:gd name="connsiteY15" fmla="*/ 3630613 h 4035439"/>
              <a:gd name="connsiteX16" fmla="*/ 2193926 w 4078289"/>
              <a:gd name="connsiteY16" fmla="*/ 3944938 h 4035439"/>
              <a:gd name="connsiteX17" fmla="*/ 0 w 4078289"/>
              <a:gd name="connsiteY17" fmla="*/ 1814513 h 4035439"/>
              <a:gd name="connsiteX18" fmla="*/ 1616075 w 4078289"/>
              <a:gd name="connsiteY18" fmla="*/ 658813 h 4035439"/>
              <a:gd name="connsiteX19" fmla="*/ 2201863 w 4078289"/>
              <a:gd name="connsiteY19" fmla="*/ 0 h 4035439"/>
              <a:gd name="connsiteX0" fmla="*/ 2201863 w 4078289"/>
              <a:gd name="connsiteY0" fmla="*/ 0 h 4060484"/>
              <a:gd name="connsiteX1" fmla="*/ 2428875 w 4078289"/>
              <a:gd name="connsiteY1" fmla="*/ 341313 h 4060484"/>
              <a:gd name="connsiteX2" fmla="*/ 1755775 w 4078289"/>
              <a:gd name="connsiteY2" fmla="*/ 1062038 h 4060484"/>
              <a:gd name="connsiteX3" fmla="*/ 1860550 w 4078289"/>
              <a:gd name="connsiteY3" fmla="*/ 1427163 h 4060484"/>
              <a:gd name="connsiteX4" fmla="*/ 1933575 w 4078289"/>
              <a:gd name="connsiteY4" fmla="*/ 1528764 h 4060484"/>
              <a:gd name="connsiteX5" fmla="*/ 2387600 w 4078289"/>
              <a:gd name="connsiteY5" fmla="*/ 1754187 h 4060484"/>
              <a:gd name="connsiteX6" fmla="*/ 2838450 w 4078289"/>
              <a:gd name="connsiteY6" fmla="*/ 2816225 h 4060484"/>
              <a:gd name="connsiteX7" fmla="*/ 3308350 w 4078289"/>
              <a:gd name="connsiteY7" fmla="*/ 2789238 h 4060484"/>
              <a:gd name="connsiteX8" fmla="*/ 3695700 w 4078289"/>
              <a:gd name="connsiteY8" fmla="*/ 3030538 h 4060484"/>
              <a:gd name="connsiteX9" fmla="*/ 3581400 w 4078289"/>
              <a:gd name="connsiteY9" fmla="*/ 3414713 h 4060484"/>
              <a:gd name="connsiteX10" fmla="*/ 4061619 w 4078289"/>
              <a:gd name="connsiteY10" fmla="*/ 3610769 h 4060484"/>
              <a:gd name="connsiteX11" fmla="*/ 4078289 w 4078289"/>
              <a:gd name="connsiteY11" fmla="*/ 3683001 h 4060484"/>
              <a:gd name="connsiteX12" fmla="*/ 4025900 w 4078289"/>
              <a:gd name="connsiteY12" fmla="*/ 3760789 h 4060484"/>
              <a:gd name="connsiteX13" fmla="*/ 3983040 w 4078289"/>
              <a:gd name="connsiteY13" fmla="*/ 3790157 h 4060484"/>
              <a:gd name="connsiteX14" fmla="*/ 3883027 w 4078289"/>
              <a:gd name="connsiteY14" fmla="*/ 3644901 h 4060484"/>
              <a:gd name="connsiteX15" fmla="*/ 3835402 w 4078289"/>
              <a:gd name="connsiteY15" fmla="*/ 3630613 h 4060484"/>
              <a:gd name="connsiteX16" fmla="*/ 3590133 w 4078289"/>
              <a:gd name="connsiteY16" fmla="*/ 3799682 h 4060484"/>
              <a:gd name="connsiteX17" fmla="*/ 2193926 w 4078289"/>
              <a:gd name="connsiteY17" fmla="*/ 3944938 h 4060484"/>
              <a:gd name="connsiteX18" fmla="*/ 0 w 4078289"/>
              <a:gd name="connsiteY18" fmla="*/ 1814513 h 4060484"/>
              <a:gd name="connsiteX19" fmla="*/ 1616075 w 4078289"/>
              <a:gd name="connsiteY19" fmla="*/ 658813 h 4060484"/>
              <a:gd name="connsiteX20" fmla="*/ 2201863 w 4078289"/>
              <a:gd name="connsiteY20" fmla="*/ 0 h 4060484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57705"/>
              <a:gd name="connsiteX1" fmla="*/ 2428875 w 4078289"/>
              <a:gd name="connsiteY1" fmla="*/ 341313 h 4057705"/>
              <a:gd name="connsiteX2" fmla="*/ 1755775 w 4078289"/>
              <a:gd name="connsiteY2" fmla="*/ 1062038 h 4057705"/>
              <a:gd name="connsiteX3" fmla="*/ 1860550 w 4078289"/>
              <a:gd name="connsiteY3" fmla="*/ 1427163 h 4057705"/>
              <a:gd name="connsiteX4" fmla="*/ 1933575 w 4078289"/>
              <a:gd name="connsiteY4" fmla="*/ 1528764 h 4057705"/>
              <a:gd name="connsiteX5" fmla="*/ 2387600 w 4078289"/>
              <a:gd name="connsiteY5" fmla="*/ 1754187 h 4057705"/>
              <a:gd name="connsiteX6" fmla="*/ 2838450 w 4078289"/>
              <a:gd name="connsiteY6" fmla="*/ 2816225 h 4057705"/>
              <a:gd name="connsiteX7" fmla="*/ 3308350 w 4078289"/>
              <a:gd name="connsiteY7" fmla="*/ 2789238 h 4057705"/>
              <a:gd name="connsiteX8" fmla="*/ 3695700 w 4078289"/>
              <a:gd name="connsiteY8" fmla="*/ 3030538 h 4057705"/>
              <a:gd name="connsiteX9" fmla="*/ 3581400 w 4078289"/>
              <a:gd name="connsiteY9" fmla="*/ 3414713 h 4057705"/>
              <a:gd name="connsiteX10" fmla="*/ 4061619 w 4078289"/>
              <a:gd name="connsiteY10" fmla="*/ 3610769 h 4057705"/>
              <a:gd name="connsiteX11" fmla="*/ 4078289 w 4078289"/>
              <a:gd name="connsiteY11" fmla="*/ 3683001 h 4057705"/>
              <a:gd name="connsiteX12" fmla="*/ 4025900 w 4078289"/>
              <a:gd name="connsiteY12" fmla="*/ 3760789 h 4057705"/>
              <a:gd name="connsiteX13" fmla="*/ 3983040 w 4078289"/>
              <a:gd name="connsiteY13" fmla="*/ 3790157 h 4057705"/>
              <a:gd name="connsiteX14" fmla="*/ 3883027 w 4078289"/>
              <a:gd name="connsiteY14" fmla="*/ 3644901 h 4057705"/>
              <a:gd name="connsiteX15" fmla="*/ 3835402 w 4078289"/>
              <a:gd name="connsiteY15" fmla="*/ 3630613 h 4057705"/>
              <a:gd name="connsiteX16" fmla="*/ 3735390 w 4078289"/>
              <a:gd name="connsiteY16" fmla="*/ 3723481 h 4057705"/>
              <a:gd name="connsiteX17" fmla="*/ 3590133 w 4078289"/>
              <a:gd name="connsiteY17" fmla="*/ 3799682 h 4057705"/>
              <a:gd name="connsiteX18" fmla="*/ 2193926 w 4078289"/>
              <a:gd name="connsiteY18" fmla="*/ 3944938 h 4057705"/>
              <a:gd name="connsiteX19" fmla="*/ 0 w 4078289"/>
              <a:gd name="connsiteY19" fmla="*/ 1814513 h 4057705"/>
              <a:gd name="connsiteX20" fmla="*/ 1616075 w 4078289"/>
              <a:gd name="connsiteY20" fmla="*/ 658813 h 4057705"/>
              <a:gd name="connsiteX21" fmla="*/ 2201863 w 4078289"/>
              <a:gd name="connsiteY21" fmla="*/ 0 h 4057705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9763"/>
              <a:gd name="connsiteX1" fmla="*/ 2428875 w 4078289"/>
              <a:gd name="connsiteY1" fmla="*/ 341313 h 4069763"/>
              <a:gd name="connsiteX2" fmla="*/ 1755775 w 4078289"/>
              <a:gd name="connsiteY2" fmla="*/ 1062038 h 4069763"/>
              <a:gd name="connsiteX3" fmla="*/ 1860550 w 4078289"/>
              <a:gd name="connsiteY3" fmla="*/ 1427163 h 4069763"/>
              <a:gd name="connsiteX4" fmla="*/ 1933575 w 4078289"/>
              <a:gd name="connsiteY4" fmla="*/ 1528764 h 4069763"/>
              <a:gd name="connsiteX5" fmla="*/ 2387600 w 4078289"/>
              <a:gd name="connsiteY5" fmla="*/ 1754187 h 4069763"/>
              <a:gd name="connsiteX6" fmla="*/ 2838450 w 4078289"/>
              <a:gd name="connsiteY6" fmla="*/ 2816225 h 4069763"/>
              <a:gd name="connsiteX7" fmla="*/ 3308350 w 4078289"/>
              <a:gd name="connsiteY7" fmla="*/ 2789238 h 4069763"/>
              <a:gd name="connsiteX8" fmla="*/ 3695700 w 4078289"/>
              <a:gd name="connsiteY8" fmla="*/ 3030538 h 4069763"/>
              <a:gd name="connsiteX9" fmla="*/ 3581400 w 4078289"/>
              <a:gd name="connsiteY9" fmla="*/ 3414713 h 4069763"/>
              <a:gd name="connsiteX10" fmla="*/ 4061619 w 4078289"/>
              <a:gd name="connsiteY10" fmla="*/ 3610769 h 4069763"/>
              <a:gd name="connsiteX11" fmla="*/ 4078289 w 4078289"/>
              <a:gd name="connsiteY11" fmla="*/ 3683001 h 4069763"/>
              <a:gd name="connsiteX12" fmla="*/ 4025900 w 4078289"/>
              <a:gd name="connsiteY12" fmla="*/ 3760789 h 4069763"/>
              <a:gd name="connsiteX13" fmla="*/ 3983040 w 4078289"/>
              <a:gd name="connsiteY13" fmla="*/ 3790157 h 4069763"/>
              <a:gd name="connsiteX14" fmla="*/ 3883027 w 4078289"/>
              <a:gd name="connsiteY14" fmla="*/ 3644901 h 4069763"/>
              <a:gd name="connsiteX15" fmla="*/ 3835402 w 4078289"/>
              <a:gd name="connsiteY15" fmla="*/ 3630613 h 4069763"/>
              <a:gd name="connsiteX16" fmla="*/ 3735390 w 4078289"/>
              <a:gd name="connsiteY16" fmla="*/ 3723481 h 4069763"/>
              <a:gd name="connsiteX17" fmla="*/ 3590133 w 4078289"/>
              <a:gd name="connsiteY17" fmla="*/ 3799682 h 4069763"/>
              <a:gd name="connsiteX18" fmla="*/ 3623471 w 4078289"/>
              <a:gd name="connsiteY18" fmla="*/ 3806826 h 4069763"/>
              <a:gd name="connsiteX19" fmla="*/ 2193926 w 4078289"/>
              <a:gd name="connsiteY19" fmla="*/ 3944938 h 4069763"/>
              <a:gd name="connsiteX20" fmla="*/ 0 w 4078289"/>
              <a:gd name="connsiteY20" fmla="*/ 1814513 h 4069763"/>
              <a:gd name="connsiteX21" fmla="*/ 1616075 w 4078289"/>
              <a:gd name="connsiteY21" fmla="*/ 658813 h 4069763"/>
              <a:gd name="connsiteX22" fmla="*/ 2201863 w 4078289"/>
              <a:gd name="connsiteY22" fmla="*/ 0 h 4069763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66050"/>
              <a:gd name="connsiteX1" fmla="*/ 2428875 w 4078289"/>
              <a:gd name="connsiteY1" fmla="*/ 341313 h 4066050"/>
              <a:gd name="connsiteX2" fmla="*/ 1755775 w 4078289"/>
              <a:gd name="connsiteY2" fmla="*/ 1062038 h 4066050"/>
              <a:gd name="connsiteX3" fmla="*/ 1860550 w 4078289"/>
              <a:gd name="connsiteY3" fmla="*/ 1427163 h 4066050"/>
              <a:gd name="connsiteX4" fmla="*/ 1933575 w 4078289"/>
              <a:gd name="connsiteY4" fmla="*/ 1528764 h 4066050"/>
              <a:gd name="connsiteX5" fmla="*/ 2387600 w 4078289"/>
              <a:gd name="connsiteY5" fmla="*/ 1754187 h 4066050"/>
              <a:gd name="connsiteX6" fmla="*/ 2838450 w 4078289"/>
              <a:gd name="connsiteY6" fmla="*/ 2816225 h 4066050"/>
              <a:gd name="connsiteX7" fmla="*/ 3308350 w 4078289"/>
              <a:gd name="connsiteY7" fmla="*/ 2789238 h 4066050"/>
              <a:gd name="connsiteX8" fmla="*/ 3695700 w 4078289"/>
              <a:gd name="connsiteY8" fmla="*/ 3030538 h 4066050"/>
              <a:gd name="connsiteX9" fmla="*/ 3581400 w 4078289"/>
              <a:gd name="connsiteY9" fmla="*/ 3414713 h 4066050"/>
              <a:gd name="connsiteX10" fmla="*/ 4061619 w 4078289"/>
              <a:gd name="connsiteY10" fmla="*/ 3610769 h 4066050"/>
              <a:gd name="connsiteX11" fmla="*/ 4078289 w 4078289"/>
              <a:gd name="connsiteY11" fmla="*/ 3683001 h 4066050"/>
              <a:gd name="connsiteX12" fmla="*/ 4025900 w 4078289"/>
              <a:gd name="connsiteY12" fmla="*/ 3760789 h 4066050"/>
              <a:gd name="connsiteX13" fmla="*/ 3983040 w 4078289"/>
              <a:gd name="connsiteY13" fmla="*/ 3790157 h 4066050"/>
              <a:gd name="connsiteX14" fmla="*/ 3883027 w 4078289"/>
              <a:gd name="connsiteY14" fmla="*/ 3644901 h 4066050"/>
              <a:gd name="connsiteX15" fmla="*/ 3835402 w 4078289"/>
              <a:gd name="connsiteY15" fmla="*/ 3630613 h 4066050"/>
              <a:gd name="connsiteX16" fmla="*/ 3735390 w 4078289"/>
              <a:gd name="connsiteY16" fmla="*/ 3723481 h 4066050"/>
              <a:gd name="connsiteX17" fmla="*/ 3590133 w 4078289"/>
              <a:gd name="connsiteY17" fmla="*/ 3799682 h 4066050"/>
              <a:gd name="connsiteX18" fmla="*/ 3623471 w 4078289"/>
              <a:gd name="connsiteY18" fmla="*/ 3806826 h 4066050"/>
              <a:gd name="connsiteX19" fmla="*/ 2193926 w 4078289"/>
              <a:gd name="connsiteY19" fmla="*/ 3944938 h 4066050"/>
              <a:gd name="connsiteX20" fmla="*/ 0 w 4078289"/>
              <a:gd name="connsiteY20" fmla="*/ 1814513 h 4066050"/>
              <a:gd name="connsiteX21" fmla="*/ 1616075 w 4078289"/>
              <a:gd name="connsiteY21" fmla="*/ 658813 h 4066050"/>
              <a:gd name="connsiteX22" fmla="*/ 2201863 w 4078289"/>
              <a:gd name="connsiteY22" fmla="*/ 0 h 4066050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775"/>
              <a:gd name="connsiteX1" fmla="*/ 2428875 w 4078289"/>
              <a:gd name="connsiteY1" fmla="*/ 341313 h 4084775"/>
              <a:gd name="connsiteX2" fmla="*/ 1755775 w 4078289"/>
              <a:gd name="connsiteY2" fmla="*/ 1062038 h 4084775"/>
              <a:gd name="connsiteX3" fmla="*/ 1860550 w 4078289"/>
              <a:gd name="connsiteY3" fmla="*/ 1427163 h 4084775"/>
              <a:gd name="connsiteX4" fmla="*/ 1933575 w 4078289"/>
              <a:gd name="connsiteY4" fmla="*/ 1528764 h 4084775"/>
              <a:gd name="connsiteX5" fmla="*/ 2387600 w 4078289"/>
              <a:gd name="connsiteY5" fmla="*/ 1754187 h 4084775"/>
              <a:gd name="connsiteX6" fmla="*/ 2838450 w 4078289"/>
              <a:gd name="connsiteY6" fmla="*/ 2816225 h 4084775"/>
              <a:gd name="connsiteX7" fmla="*/ 3308350 w 4078289"/>
              <a:gd name="connsiteY7" fmla="*/ 2789238 h 4084775"/>
              <a:gd name="connsiteX8" fmla="*/ 3695700 w 4078289"/>
              <a:gd name="connsiteY8" fmla="*/ 3030538 h 4084775"/>
              <a:gd name="connsiteX9" fmla="*/ 3581400 w 4078289"/>
              <a:gd name="connsiteY9" fmla="*/ 3414713 h 4084775"/>
              <a:gd name="connsiteX10" fmla="*/ 4061619 w 4078289"/>
              <a:gd name="connsiteY10" fmla="*/ 3610769 h 4084775"/>
              <a:gd name="connsiteX11" fmla="*/ 4078289 w 4078289"/>
              <a:gd name="connsiteY11" fmla="*/ 3683001 h 4084775"/>
              <a:gd name="connsiteX12" fmla="*/ 4025900 w 4078289"/>
              <a:gd name="connsiteY12" fmla="*/ 3760789 h 4084775"/>
              <a:gd name="connsiteX13" fmla="*/ 3983040 w 4078289"/>
              <a:gd name="connsiteY13" fmla="*/ 3790157 h 4084775"/>
              <a:gd name="connsiteX14" fmla="*/ 3883027 w 4078289"/>
              <a:gd name="connsiteY14" fmla="*/ 3644901 h 4084775"/>
              <a:gd name="connsiteX15" fmla="*/ 3835402 w 4078289"/>
              <a:gd name="connsiteY15" fmla="*/ 3630613 h 4084775"/>
              <a:gd name="connsiteX16" fmla="*/ 3735390 w 4078289"/>
              <a:gd name="connsiteY16" fmla="*/ 3723481 h 4084775"/>
              <a:gd name="connsiteX17" fmla="*/ 3590133 w 4078289"/>
              <a:gd name="connsiteY17" fmla="*/ 3799682 h 4084775"/>
              <a:gd name="connsiteX18" fmla="*/ 3623471 w 4078289"/>
              <a:gd name="connsiteY18" fmla="*/ 3806826 h 4084775"/>
              <a:gd name="connsiteX19" fmla="*/ 2193926 w 4078289"/>
              <a:gd name="connsiteY19" fmla="*/ 3944938 h 4084775"/>
              <a:gd name="connsiteX20" fmla="*/ 0 w 4078289"/>
              <a:gd name="connsiteY20" fmla="*/ 1814513 h 4084775"/>
              <a:gd name="connsiteX21" fmla="*/ 1616075 w 4078289"/>
              <a:gd name="connsiteY21" fmla="*/ 658813 h 4084775"/>
              <a:gd name="connsiteX22" fmla="*/ 2201863 w 4078289"/>
              <a:gd name="connsiteY22" fmla="*/ 0 h 4084775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3471 w 4078289"/>
              <a:gd name="connsiteY18" fmla="*/ 3806826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4154"/>
              <a:gd name="connsiteX1" fmla="*/ 2428875 w 4078289"/>
              <a:gd name="connsiteY1" fmla="*/ 341313 h 4084154"/>
              <a:gd name="connsiteX2" fmla="*/ 1755775 w 4078289"/>
              <a:gd name="connsiteY2" fmla="*/ 1062038 h 4084154"/>
              <a:gd name="connsiteX3" fmla="*/ 1860550 w 4078289"/>
              <a:gd name="connsiteY3" fmla="*/ 1427163 h 4084154"/>
              <a:gd name="connsiteX4" fmla="*/ 1933575 w 4078289"/>
              <a:gd name="connsiteY4" fmla="*/ 1528764 h 4084154"/>
              <a:gd name="connsiteX5" fmla="*/ 2387600 w 4078289"/>
              <a:gd name="connsiteY5" fmla="*/ 1754187 h 4084154"/>
              <a:gd name="connsiteX6" fmla="*/ 2838450 w 4078289"/>
              <a:gd name="connsiteY6" fmla="*/ 2816225 h 4084154"/>
              <a:gd name="connsiteX7" fmla="*/ 3308350 w 4078289"/>
              <a:gd name="connsiteY7" fmla="*/ 2789238 h 4084154"/>
              <a:gd name="connsiteX8" fmla="*/ 3695700 w 4078289"/>
              <a:gd name="connsiteY8" fmla="*/ 3030538 h 4084154"/>
              <a:gd name="connsiteX9" fmla="*/ 3581400 w 4078289"/>
              <a:gd name="connsiteY9" fmla="*/ 3414713 h 4084154"/>
              <a:gd name="connsiteX10" fmla="*/ 4061619 w 4078289"/>
              <a:gd name="connsiteY10" fmla="*/ 3610769 h 4084154"/>
              <a:gd name="connsiteX11" fmla="*/ 4078289 w 4078289"/>
              <a:gd name="connsiteY11" fmla="*/ 3683001 h 4084154"/>
              <a:gd name="connsiteX12" fmla="*/ 4025900 w 4078289"/>
              <a:gd name="connsiteY12" fmla="*/ 3760789 h 4084154"/>
              <a:gd name="connsiteX13" fmla="*/ 3983040 w 4078289"/>
              <a:gd name="connsiteY13" fmla="*/ 3790157 h 4084154"/>
              <a:gd name="connsiteX14" fmla="*/ 3883027 w 4078289"/>
              <a:gd name="connsiteY14" fmla="*/ 3644901 h 4084154"/>
              <a:gd name="connsiteX15" fmla="*/ 3835402 w 4078289"/>
              <a:gd name="connsiteY15" fmla="*/ 3630613 h 4084154"/>
              <a:gd name="connsiteX16" fmla="*/ 3735390 w 4078289"/>
              <a:gd name="connsiteY16" fmla="*/ 3723481 h 4084154"/>
              <a:gd name="connsiteX17" fmla="*/ 3590133 w 4078289"/>
              <a:gd name="connsiteY17" fmla="*/ 3799682 h 4084154"/>
              <a:gd name="connsiteX18" fmla="*/ 3625852 w 4078289"/>
              <a:gd name="connsiteY18" fmla="*/ 3813970 h 4084154"/>
              <a:gd name="connsiteX19" fmla="*/ 3609183 w 4078289"/>
              <a:gd name="connsiteY19" fmla="*/ 3871119 h 4084154"/>
              <a:gd name="connsiteX20" fmla="*/ 2193926 w 4078289"/>
              <a:gd name="connsiteY20" fmla="*/ 3944938 h 4084154"/>
              <a:gd name="connsiteX21" fmla="*/ 0 w 4078289"/>
              <a:gd name="connsiteY21" fmla="*/ 1814513 h 4084154"/>
              <a:gd name="connsiteX22" fmla="*/ 1616075 w 4078289"/>
              <a:gd name="connsiteY22" fmla="*/ 658813 h 4084154"/>
              <a:gd name="connsiteX23" fmla="*/ 2201863 w 4078289"/>
              <a:gd name="connsiteY23" fmla="*/ 0 h 4084154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88390"/>
              <a:gd name="connsiteX1" fmla="*/ 2428875 w 4078289"/>
              <a:gd name="connsiteY1" fmla="*/ 341313 h 4088390"/>
              <a:gd name="connsiteX2" fmla="*/ 1755775 w 4078289"/>
              <a:gd name="connsiteY2" fmla="*/ 1062038 h 4088390"/>
              <a:gd name="connsiteX3" fmla="*/ 1860550 w 4078289"/>
              <a:gd name="connsiteY3" fmla="*/ 1427163 h 4088390"/>
              <a:gd name="connsiteX4" fmla="*/ 1933575 w 4078289"/>
              <a:gd name="connsiteY4" fmla="*/ 1528764 h 4088390"/>
              <a:gd name="connsiteX5" fmla="*/ 2387600 w 4078289"/>
              <a:gd name="connsiteY5" fmla="*/ 1754187 h 4088390"/>
              <a:gd name="connsiteX6" fmla="*/ 2838450 w 4078289"/>
              <a:gd name="connsiteY6" fmla="*/ 2816225 h 4088390"/>
              <a:gd name="connsiteX7" fmla="*/ 3308350 w 4078289"/>
              <a:gd name="connsiteY7" fmla="*/ 2789238 h 4088390"/>
              <a:gd name="connsiteX8" fmla="*/ 3695700 w 4078289"/>
              <a:gd name="connsiteY8" fmla="*/ 3030538 h 4088390"/>
              <a:gd name="connsiteX9" fmla="*/ 3581400 w 4078289"/>
              <a:gd name="connsiteY9" fmla="*/ 3414713 h 4088390"/>
              <a:gd name="connsiteX10" fmla="*/ 4061619 w 4078289"/>
              <a:gd name="connsiteY10" fmla="*/ 3610769 h 4088390"/>
              <a:gd name="connsiteX11" fmla="*/ 4078289 w 4078289"/>
              <a:gd name="connsiteY11" fmla="*/ 3683001 h 4088390"/>
              <a:gd name="connsiteX12" fmla="*/ 4025900 w 4078289"/>
              <a:gd name="connsiteY12" fmla="*/ 3760789 h 4088390"/>
              <a:gd name="connsiteX13" fmla="*/ 3983040 w 4078289"/>
              <a:gd name="connsiteY13" fmla="*/ 3790157 h 4088390"/>
              <a:gd name="connsiteX14" fmla="*/ 3883027 w 4078289"/>
              <a:gd name="connsiteY14" fmla="*/ 3644901 h 4088390"/>
              <a:gd name="connsiteX15" fmla="*/ 3835402 w 4078289"/>
              <a:gd name="connsiteY15" fmla="*/ 3630613 h 4088390"/>
              <a:gd name="connsiteX16" fmla="*/ 3735390 w 4078289"/>
              <a:gd name="connsiteY16" fmla="*/ 3723481 h 4088390"/>
              <a:gd name="connsiteX17" fmla="*/ 3590133 w 4078289"/>
              <a:gd name="connsiteY17" fmla="*/ 3799682 h 4088390"/>
              <a:gd name="connsiteX18" fmla="*/ 3625852 w 4078289"/>
              <a:gd name="connsiteY18" fmla="*/ 3813970 h 4088390"/>
              <a:gd name="connsiteX19" fmla="*/ 3609183 w 4078289"/>
              <a:gd name="connsiteY19" fmla="*/ 3871119 h 4088390"/>
              <a:gd name="connsiteX20" fmla="*/ 3490121 w 4078289"/>
              <a:gd name="connsiteY20" fmla="*/ 3887788 h 4088390"/>
              <a:gd name="connsiteX21" fmla="*/ 2193926 w 4078289"/>
              <a:gd name="connsiteY21" fmla="*/ 3944938 h 4088390"/>
              <a:gd name="connsiteX22" fmla="*/ 0 w 4078289"/>
              <a:gd name="connsiteY22" fmla="*/ 1814513 h 4088390"/>
              <a:gd name="connsiteX23" fmla="*/ 1616075 w 4078289"/>
              <a:gd name="connsiteY23" fmla="*/ 658813 h 4088390"/>
              <a:gd name="connsiteX24" fmla="*/ 2201863 w 4078289"/>
              <a:gd name="connsiteY24" fmla="*/ 0 h 4088390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099221"/>
              <a:gd name="connsiteX1" fmla="*/ 2428875 w 4078289"/>
              <a:gd name="connsiteY1" fmla="*/ 341313 h 4099221"/>
              <a:gd name="connsiteX2" fmla="*/ 1755775 w 4078289"/>
              <a:gd name="connsiteY2" fmla="*/ 1062038 h 4099221"/>
              <a:gd name="connsiteX3" fmla="*/ 1860550 w 4078289"/>
              <a:gd name="connsiteY3" fmla="*/ 1427163 h 4099221"/>
              <a:gd name="connsiteX4" fmla="*/ 1933575 w 4078289"/>
              <a:gd name="connsiteY4" fmla="*/ 1528764 h 4099221"/>
              <a:gd name="connsiteX5" fmla="*/ 2387600 w 4078289"/>
              <a:gd name="connsiteY5" fmla="*/ 1754187 h 4099221"/>
              <a:gd name="connsiteX6" fmla="*/ 2838450 w 4078289"/>
              <a:gd name="connsiteY6" fmla="*/ 2816225 h 4099221"/>
              <a:gd name="connsiteX7" fmla="*/ 3308350 w 4078289"/>
              <a:gd name="connsiteY7" fmla="*/ 2789238 h 4099221"/>
              <a:gd name="connsiteX8" fmla="*/ 3695700 w 4078289"/>
              <a:gd name="connsiteY8" fmla="*/ 3030538 h 4099221"/>
              <a:gd name="connsiteX9" fmla="*/ 3581400 w 4078289"/>
              <a:gd name="connsiteY9" fmla="*/ 3414713 h 4099221"/>
              <a:gd name="connsiteX10" fmla="*/ 4061619 w 4078289"/>
              <a:gd name="connsiteY10" fmla="*/ 3610769 h 4099221"/>
              <a:gd name="connsiteX11" fmla="*/ 4078289 w 4078289"/>
              <a:gd name="connsiteY11" fmla="*/ 3683001 h 4099221"/>
              <a:gd name="connsiteX12" fmla="*/ 4025900 w 4078289"/>
              <a:gd name="connsiteY12" fmla="*/ 3760789 h 4099221"/>
              <a:gd name="connsiteX13" fmla="*/ 3983040 w 4078289"/>
              <a:gd name="connsiteY13" fmla="*/ 3790157 h 4099221"/>
              <a:gd name="connsiteX14" fmla="*/ 3883027 w 4078289"/>
              <a:gd name="connsiteY14" fmla="*/ 3644901 h 4099221"/>
              <a:gd name="connsiteX15" fmla="*/ 3835402 w 4078289"/>
              <a:gd name="connsiteY15" fmla="*/ 3630613 h 4099221"/>
              <a:gd name="connsiteX16" fmla="*/ 3735390 w 4078289"/>
              <a:gd name="connsiteY16" fmla="*/ 3723481 h 4099221"/>
              <a:gd name="connsiteX17" fmla="*/ 3590133 w 4078289"/>
              <a:gd name="connsiteY17" fmla="*/ 3799682 h 4099221"/>
              <a:gd name="connsiteX18" fmla="*/ 3625852 w 4078289"/>
              <a:gd name="connsiteY18" fmla="*/ 3813970 h 4099221"/>
              <a:gd name="connsiteX19" fmla="*/ 3609183 w 4078289"/>
              <a:gd name="connsiteY19" fmla="*/ 3871119 h 4099221"/>
              <a:gd name="connsiteX20" fmla="*/ 3490121 w 4078289"/>
              <a:gd name="connsiteY20" fmla="*/ 3887788 h 4099221"/>
              <a:gd name="connsiteX21" fmla="*/ 3471071 w 4078289"/>
              <a:gd name="connsiteY21" fmla="*/ 3935413 h 4099221"/>
              <a:gd name="connsiteX22" fmla="*/ 2193926 w 4078289"/>
              <a:gd name="connsiteY22" fmla="*/ 3944938 h 4099221"/>
              <a:gd name="connsiteX23" fmla="*/ 0 w 4078289"/>
              <a:gd name="connsiteY23" fmla="*/ 1814513 h 4099221"/>
              <a:gd name="connsiteX24" fmla="*/ 1616075 w 4078289"/>
              <a:gd name="connsiteY24" fmla="*/ 658813 h 4099221"/>
              <a:gd name="connsiteX25" fmla="*/ 2201863 w 4078289"/>
              <a:gd name="connsiteY25" fmla="*/ 0 h 4099221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3996"/>
              <a:gd name="connsiteX1" fmla="*/ 2428875 w 4078289"/>
              <a:gd name="connsiteY1" fmla="*/ 341313 h 4103996"/>
              <a:gd name="connsiteX2" fmla="*/ 1755775 w 4078289"/>
              <a:gd name="connsiteY2" fmla="*/ 1062038 h 4103996"/>
              <a:gd name="connsiteX3" fmla="*/ 1860550 w 4078289"/>
              <a:gd name="connsiteY3" fmla="*/ 1427163 h 4103996"/>
              <a:gd name="connsiteX4" fmla="*/ 1933575 w 4078289"/>
              <a:gd name="connsiteY4" fmla="*/ 1528764 h 4103996"/>
              <a:gd name="connsiteX5" fmla="*/ 2387600 w 4078289"/>
              <a:gd name="connsiteY5" fmla="*/ 1754187 h 4103996"/>
              <a:gd name="connsiteX6" fmla="*/ 2838450 w 4078289"/>
              <a:gd name="connsiteY6" fmla="*/ 2816225 h 4103996"/>
              <a:gd name="connsiteX7" fmla="*/ 3308350 w 4078289"/>
              <a:gd name="connsiteY7" fmla="*/ 2789238 h 4103996"/>
              <a:gd name="connsiteX8" fmla="*/ 3695700 w 4078289"/>
              <a:gd name="connsiteY8" fmla="*/ 3030538 h 4103996"/>
              <a:gd name="connsiteX9" fmla="*/ 3581400 w 4078289"/>
              <a:gd name="connsiteY9" fmla="*/ 3414713 h 4103996"/>
              <a:gd name="connsiteX10" fmla="*/ 4061619 w 4078289"/>
              <a:gd name="connsiteY10" fmla="*/ 3610769 h 4103996"/>
              <a:gd name="connsiteX11" fmla="*/ 4078289 w 4078289"/>
              <a:gd name="connsiteY11" fmla="*/ 3683001 h 4103996"/>
              <a:gd name="connsiteX12" fmla="*/ 4025900 w 4078289"/>
              <a:gd name="connsiteY12" fmla="*/ 3760789 h 4103996"/>
              <a:gd name="connsiteX13" fmla="*/ 3983040 w 4078289"/>
              <a:gd name="connsiteY13" fmla="*/ 3790157 h 4103996"/>
              <a:gd name="connsiteX14" fmla="*/ 3883027 w 4078289"/>
              <a:gd name="connsiteY14" fmla="*/ 3644901 h 4103996"/>
              <a:gd name="connsiteX15" fmla="*/ 3835402 w 4078289"/>
              <a:gd name="connsiteY15" fmla="*/ 3630613 h 4103996"/>
              <a:gd name="connsiteX16" fmla="*/ 3735390 w 4078289"/>
              <a:gd name="connsiteY16" fmla="*/ 3723481 h 4103996"/>
              <a:gd name="connsiteX17" fmla="*/ 3590133 w 4078289"/>
              <a:gd name="connsiteY17" fmla="*/ 3799682 h 4103996"/>
              <a:gd name="connsiteX18" fmla="*/ 3625852 w 4078289"/>
              <a:gd name="connsiteY18" fmla="*/ 3813970 h 4103996"/>
              <a:gd name="connsiteX19" fmla="*/ 3609183 w 4078289"/>
              <a:gd name="connsiteY19" fmla="*/ 3871119 h 4103996"/>
              <a:gd name="connsiteX20" fmla="*/ 3490121 w 4078289"/>
              <a:gd name="connsiteY20" fmla="*/ 3887788 h 4103996"/>
              <a:gd name="connsiteX21" fmla="*/ 3471071 w 4078289"/>
              <a:gd name="connsiteY21" fmla="*/ 3935413 h 4103996"/>
              <a:gd name="connsiteX22" fmla="*/ 3430590 w 4078289"/>
              <a:gd name="connsiteY22" fmla="*/ 3949701 h 4103996"/>
              <a:gd name="connsiteX23" fmla="*/ 2193926 w 4078289"/>
              <a:gd name="connsiteY23" fmla="*/ 3944938 h 4103996"/>
              <a:gd name="connsiteX24" fmla="*/ 0 w 4078289"/>
              <a:gd name="connsiteY24" fmla="*/ 1814513 h 4103996"/>
              <a:gd name="connsiteX25" fmla="*/ 1616075 w 4078289"/>
              <a:gd name="connsiteY25" fmla="*/ 658813 h 4103996"/>
              <a:gd name="connsiteX26" fmla="*/ 2201863 w 4078289"/>
              <a:gd name="connsiteY26" fmla="*/ 0 h 4103996"/>
              <a:gd name="connsiteX0" fmla="*/ 2201863 w 4078289"/>
              <a:gd name="connsiteY0" fmla="*/ 0 h 4102925"/>
              <a:gd name="connsiteX1" fmla="*/ 2428875 w 4078289"/>
              <a:gd name="connsiteY1" fmla="*/ 341313 h 4102925"/>
              <a:gd name="connsiteX2" fmla="*/ 1755775 w 4078289"/>
              <a:gd name="connsiteY2" fmla="*/ 1062038 h 4102925"/>
              <a:gd name="connsiteX3" fmla="*/ 1860550 w 4078289"/>
              <a:gd name="connsiteY3" fmla="*/ 1427163 h 4102925"/>
              <a:gd name="connsiteX4" fmla="*/ 1933575 w 4078289"/>
              <a:gd name="connsiteY4" fmla="*/ 1528764 h 4102925"/>
              <a:gd name="connsiteX5" fmla="*/ 2387600 w 4078289"/>
              <a:gd name="connsiteY5" fmla="*/ 1754187 h 4102925"/>
              <a:gd name="connsiteX6" fmla="*/ 2838450 w 4078289"/>
              <a:gd name="connsiteY6" fmla="*/ 2816225 h 4102925"/>
              <a:gd name="connsiteX7" fmla="*/ 3308350 w 4078289"/>
              <a:gd name="connsiteY7" fmla="*/ 2789238 h 4102925"/>
              <a:gd name="connsiteX8" fmla="*/ 3695700 w 4078289"/>
              <a:gd name="connsiteY8" fmla="*/ 3030538 h 4102925"/>
              <a:gd name="connsiteX9" fmla="*/ 3581400 w 4078289"/>
              <a:gd name="connsiteY9" fmla="*/ 3414713 h 4102925"/>
              <a:gd name="connsiteX10" fmla="*/ 4061619 w 4078289"/>
              <a:gd name="connsiteY10" fmla="*/ 3610769 h 4102925"/>
              <a:gd name="connsiteX11" fmla="*/ 4078289 w 4078289"/>
              <a:gd name="connsiteY11" fmla="*/ 3683001 h 4102925"/>
              <a:gd name="connsiteX12" fmla="*/ 4025900 w 4078289"/>
              <a:gd name="connsiteY12" fmla="*/ 3760789 h 4102925"/>
              <a:gd name="connsiteX13" fmla="*/ 3983040 w 4078289"/>
              <a:gd name="connsiteY13" fmla="*/ 3790157 h 4102925"/>
              <a:gd name="connsiteX14" fmla="*/ 3883027 w 4078289"/>
              <a:gd name="connsiteY14" fmla="*/ 3644901 h 4102925"/>
              <a:gd name="connsiteX15" fmla="*/ 3835402 w 4078289"/>
              <a:gd name="connsiteY15" fmla="*/ 3630613 h 4102925"/>
              <a:gd name="connsiteX16" fmla="*/ 3735390 w 4078289"/>
              <a:gd name="connsiteY16" fmla="*/ 3723481 h 4102925"/>
              <a:gd name="connsiteX17" fmla="*/ 3590133 w 4078289"/>
              <a:gd name="connsiteY17" fmla="*/ 3799682 h 4102925"/>
              <a:gd name="connsiteX18" fmla="*/ 3625852 w 4078289"/>
              <a:gd name="connsiteY18" fmla="*/ 3813970 h 4102925"/>
              <a:gd name="connsiteX19" fmla="*/ 3609183 w 4078289"/>
              <a:gd name="connsiteY19" fmla="*/ 3871119 h 4102925"/>
              <a:gd name="connsiteX20" fmla="*/ 3490121 w 4078289"/>
              <a:gd name="connsiteY20" fmla="*/ 3887788 h 4102925"/>
              <a:gd name="connsiteX21" fmla="*/ 3471071 w 4078289"/>
              <a:gd name="connsiteY21" fmla="*/ 3935413 h 4102925"/>
              <a:gd name="connsiteX22" fmla="*/ 3430590 w 4078289"/>
              <a:gd name="connsiteY22" fmla="*/ 3949701 h 4102925"/>
              <a:gd name="connsiteX23" fmla="*/ 2193926 w 4078289"/>
              <a:gd name="connsiteY23" fmla="*/ 3944938 h 4102925"/>
              <a:gd name="connsiteX24" fmla="*/ 0 w 4078289"/>
              <a:gd name="connsiteY24" fmla="*/ 1814513 h 4102925"/>
              <a:gd name="connsiteX25" fmla="*/ 1616075 w 4078289"/>
              <a:gd name="connsiteY25" fmla="*/ 658813 h 4102925"/>
              <a:gd name="connsiteX26" fmla="*/ 2201863 w 4078289"/>
              <a:gd name="connsiteY26" fmla="*/ 0 h 4102925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98078"/>
              <a:gd name="connsiteX1" fmla="*/ 2428875 w 4078289"/>
              <a:gd name="connsiteY1" fmla="*/ 341313 h 4098078"/>
              <a:gd name="connsiteX2" fmla="*/ 1755775 w 4078289"/>
              <a:gd name="connsiteY2" fmla="*/ 1062038 h 4098078"/>
              <a:gd name="connsiteX3" fmla="*/ 1860550 w 4078289"/>
              <a:gd name="connsiteY3" fmla="*/ 1427163 h 4098078"/>
              <a:gd name="connsiteX4" fmla="*/ 1933575 w 4078289"/>
              <a:gd name="connsiteY4" fmla="*/ 1528764 h 4098078"/>
              <a:gd name="connsiteX5" fmla="*/ 2387600 w 4078289"/>
              <a:gd name="connsiteY5" fmla="*/ 1754187 h 4098078"/>
              <a:gd name="connsiteX6" fmla="*/ 2838450 w 4078289"/>
              <a:gd name="connsiteY6" fmla="*/ 2816225 h 4098078"/>
              <a:gd name="connsiteX7" fmla="*/ 3308350 w 4078289"/>
              <a:gd name="connsiteY7" fmla="*/ 2789238 h 4098078"/>
              <a:gd name="connsiteX8" fmla="*/ 3695700 w 4078289"/>
              <a:gd name="connsiteY8" fmla="*/ 3030538 h 4098078"/>
              <a:gd name="connsiteX9" fmla="*/ 3581400 w 4078289"/>
              <a:gd name="connsiteY9" fmla="*/ 3414713 h 4098078"/>
              <a:gd name="connsiteX10" fmla="*/ 4061619 w 4078289"/>
              <a:gd name="connsiteY10" fmla="*/ 3610769 h 4098078"/>
              <a:gd name="connsiteX11" fmla="*/ 4078289 w 4078289"/>
              <a:gd name="connsiteY11" fmla="*/ 3683001 h 4098078"/>
              <a:gd name="connsiteX12" fmla="*/ 4025900 w 4078289"/>
              <a:gd name="connsiteY12" fmla="*/ 3760789 h 4098078"/>
              <a:gd name="connsiteX13" fmla="*/ 3983040 w 4078289"/>
              <a:gd name="connsiteY13" fmla="*/ 3790157 h 4098078"/>
              <a:gd name="connsiteX14" fmla="*/ 3883027 w 4078289"/>
              <a:gd name="connsiteY14" fmla="*/ 3644901 h 4098078"/>
              <a:gd name="connsiteX15" fmla="*/ 3835402 w 4078289"/>
              <a:gd name="connsiteY15" fmla="*/ 3630613 h 4098078"/>
              <a:gd name="connsiteX16" fmla="*/ 3735390 w 4078289"/>
              <a:gd name="connsiteY16" fmla="*/ 3723481 h 4098078"/>
              <a:gd name="connsiteX17" fmla="*/ 3590133 w 4078289"/>
              <a:gd name="connsiteY17" fmla="*/ 3799682 h 4098078"/>
              <a:gd name="connsiteX18" fmla="*/ 3625852 w 4078289"/>
              <a:gd name="connsiteY18" fmla="*/ 3813970 h 4098078"/>
              <a:gd name="connsiteX19" fmla="*/ 3609183 w 4078289"/>
              <a:gd name="connsiteY19" fmla="*/ 3871119 h 4098078"/>
              <a:gd name="connsiteX20" fmla="*/ 3490121 w 4078289"/>
              <a:gd name="connsiteY20" fmla="*/ 3887788 h 4098078"/>
              <a:gd name="connsiteX21" fmla="*/ 3471071 w 4078289"/>
              <a:gd name="connsiteY21" fmla="*/ 3935413 h 4098078"/>
              <a:gd name="connsiteX22" fmla="*/ 3430590 w 4078289"/>
              <a:gd name="connsiteY22" fmla="*/ 3949701 h 4098078"/>
              <a:gd name="connsiteX23" fmla="*/ 3413921 w 4078289"/>
              <a:gd name="connsiteY23" fmla="*/ 3911601 h 4098078"/>
              <a:gd name="connsiteX24" fmla="*/ 2193926 w 4078289"/>
              <a:gd name="connsiteY24" fmla="*/ 3944938 h 4098078"/>
              <a:gd name="connsiteX25" fmla="*/ 0 w 4078289"/>
              <a:gd name="connsiteY25" fmla="*/ 1814513 h 4098078"/>
              <a:gd name="connsiteX26" fmla="*/ 1616075 w 4078289"/>
              <a:gd name="connsiteY26" fmla="*/ 658813 h 4098078"/>
              <a:gd name="connsiteX27" fmla="*/ 2201863 w 4078289"/>
              <a:gd name="connsiteY27" fmla="*/ 0 h 4098078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8314"/>
              <a:gd name="connsiteX1" fmla="*/ 2428875 w 4078289"/>
              <a:gd name="connsiteY1" fmla="*/ 341313 h 4088314"/>
              <a:gd name="connsiteX2" fmla="*/ 1755775 w 4078289"/>
              <a:gd name="connsiteY2" fmla="*/ 1062038 h 4088314"/>
              <a:gd name="connsiteX3" fmla="*/ 1860550 w 4078289"/>
              <a:gd name="connsiteY3" fmla="*/ 1427163 h 4088314"/>
              <a:gd name="connsiteX4" fmla="*/ 1933575 w 4078289"/>
              <a:gd name="connsiteY4" fmla="*/ 1528764 h 4088314"/>
              <a:gd name="connsiteX5" fmla="*/ 2387600 w 4078289"/>
              <a:gd name="connsiteY5" fmla="*/ 1754187 h 4088314"/>
              <a:gd name="connsiteX6" fmla="*/ 2838450 w 4078289"/>
              <a:gd name="connsiteY6" fmla="*/ 2816225 h 4088314"/>
              <a:gd name="connsiteX7" fmla="*/ 3308350 w 4078289"/>
              <a:gd name="connsiteY7" fmla="*/ 2789238 h 4088314"/>
              <a:gd name="connsiteX8" fmla="*/ 3695700 w 4078289"/>
              <a:gd name="connsiteY8" fmla="*/ 3030538 h 4088314"/>
              <a:gd name="connsiteX9" fmla="*/ 3581400 w 4078289"/>
              <a:gd name="connsiteY9" fmla="*/ 3414713 h 4088314"/>
              <a:gd name="connsiteX10" fmla="*/ 4061619 w 4078289"/>
              <a:gd name="connsiteY10" fmla="*/ 3610769 h 4088314"/>
              <a:gd name="connsiteX11" fmla="*/ 4078289 w 4078289"/>
              <a:gd name="connsiteY11" fmla="*/ 3683001 h 4088314"/>
              <a:gd name="connsiteX12" fmla="*/ 4025900 w 4078289"/>
              <a:gd name="connsiteY12" fmla="*/ 3760789 h 4088314"/>
              <a:gd name="connsiteX13" fmla="*/ 3983040 w 4078289"/>
              <a:gd name="connsiteY13" fmla="*/ 3790157 h 4088314"/>
              <a:gd name="connsiteX14" fmla="*/ 3883027 w 4078289"/>
              <a:gd name="connsiteY14" fmla="*/ 3644901 h 4088314"/>
              <a:gd name="connsiteX15" fmla="*/ 3835402 w 4078289"/>
              <a:gd name="connsiteY15" fmla="*/ 3630613 h 4088314"/>
              <a:gd name="connsiteX16" fmla="*/ 3735390 w 4078289"/>
              <a:gd name="connsiteY16" fmla="*/ 3723481 h 4088314"/>
              <a:gd name="connsiteX17" fmla="*/ 3590133 w 4078289"/>
              <a:gd name="connsiteY17" fmla="*/ 3799682 h 4088314"/>
              <a:gd name="connsiteX18" fmla="*/ 3625852 w 4078289"/>
              <a:gd name="connsiteY18" fmla="*/ 3813970 h 4088314"/>
              <a:gd name="connsiteX19" fmla="*/ 3609183 w 4078289"/>
              <a:gd name="connsiteY19" fmla="*/ 3871119 h 4088314"/>
              <a:gd name="connsiteX20" fmla="*/ 3490121 w 4078289"/>
              <a:gd name="connsiteY20" fmla="*/ 3887788 h 4088314"/>
              <a:gd name="connsiteX21" fmla="*/ 3471071 w 4078289"/>
              <a:gd name="connsiteY21" fmla="*/ 3935413 h 4088314"/>
              <a:gd name="connsiteX22" fmla="*/ 3430590 w 4078289"/>
              <a:gd name="connsiteY22" fmla="*/ 3949701 h 4088314"/>
              <a:gd name="connsiteX23" fmla="*/ 3413921 w 4078289"/>
              <a:gd name="connsiteY23" fmla="*/ 3911601 h 4088314"/>
              <a:gd name="connsiteX24" fmla="*/ 3432971 w 4078289"/>
              <a:gd name="connsiteY24" fmla="*/ 3890169 h 4088314"/>
              <a:gd name="connsiteX25" fmla="*/ 2193926 w 4078289"/>
              <a:gd name="connsiteY25" fmla="*/ 3944938 h 4088314"/>
              <a:gd name="connsiteX26" fmla="*/ 0 w 4078289"/>
              <a:gd name="connsiteY26" fmla="*/ 1814513 h 4088314"/>
              <a:gd name="connsiteX27" fmla="*/ 1616075 w 4078289"/>
              <a:gd name="connsiteY27" fmla="*/ 658813 h 4088314"/>
              <a:gd name="connsiteX28" fmla="*/ 2201863 w 4078289"/>
              <a:gd name="connsiteY28" fmla="*/ 0 h 4088314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4259"/>
              <a:gd name="connsiteX1" fmla="*/ 2428875 w 4078289"/>
              <a:gd name="connsiteY1" fmla="*/ 341313 h 4084259"/>
              <a:gd name="connsiteX2" fmla="*/ 1755775 w 4078289"/>
              <a:gd name="connsiteY2" fmla="*/ 1062038 h 4084259"/>
              <a:gd name="connsiteX3" fmla="*/ 1860550 w 4078289"/>
              <a:gd name="connsiteY3" fmla="*/ 1427163 h 4084259"/>
              <a:gd name="connsiteX4" fmla="*/ 1933575 w 4078289"/>
              <a:gd name="connsiteY4" fmla="*/ 1528764 h 4084259"/>
              <a:gd name="connsiteX5" fmla="*/ 2387600 w 4078289"/>
              <a:gd name="connsiteY5" fmla="*/ 1754187 h 4084259"/>
              <a:gd name="connsiteX6" fmla="*/ 2838450 w 4078289"/>
              <a:gd name="connsiteY6" fmla="*/ 2816225 h 4084259"/>
              <a:gd name="connsiteX7" fmla="*/ 3308350 w 4078289"/>
              <a:gd name="connsiteY7" fmla="*/ 2789238 h 4084259"/>
              <a:gd name="connsiteX8" fmla="*/ 3695700 w 4078289"/>
              <a:gd name="connsiteY8" fmla="*/ 3030538 h 4084259"/>
              <a:gd name="connsiteX9" fmla="*/ 3581400 w 4078289"/>
              <a:gd name="connsiteY9" fmla="*/ 3414713 h 4084259"/>
              <a:gd name="connsiteX10" fmla="*/ 4061619 w 4078289"/>
              <a:gd name="connsiteY10" fmla="*/ 3610769 h 4084259"/>
              <a:gd name="connsiteX11" fmla="*/ 4078289 w 4078289"/>
              <a:gd name="connsiteY11" fmla="*/ 3683001 h 4084259"/>
              <a:gd name="connsiteX12" fmla="*/ 4025900 w 4078289"/>
              <a:gd name="connsiteY12" fmla="*/ 3760789 h 4084259"/>
              <a:gd name="connsiteX13" fmla="*/ 3983040 w 4078289"/>
              <a:gd name="connsiteY13" fmla="*/ 3790157 h 4084259"/>
              <a:gd name="connsiteX14" fmla="*/ 3883027 w 4078289"/>
              <a:gd name="connsiteY14" fmla="*/ 3644901 h 4084259"/>
              <a:gd name="connsiteX15" fmla="*/ 3835402 w 4078289"/>
              <a:gd name="connsiteY15" fmla="*/ 3630613 h 4084259"/>
              <a:gd name="connsiteX16" fmla="*/ 3735390 w 4078289"/>
              <a:gd name="connsiteY16" fmla="*/ 3723481 h 4084259"/>
              <a:gd name="connsiteX17" fmla="*/ 3590133 w 4078289"/>
              <a:gd name="connsiteY17" fmla="*/ 3799682 h 4084259"/>
              <a:gd name="connsiteX18" fmla="*/ 3625852 w 4078289"/>
              <a:gd name="connsiteY18" fmla="*/ 3813970 h 4084259"/>
              <a:gd name="connsiteX19" fmla="*/ 3609183 w 4078289"/>
              <a:gd name="connsiteY19" fmla="*/ 3871119 h 4084259"/>
              <a:gd name="connsiteX20" fmla="*/ 3490121 w 4078289"/>
              <a:gd name="connsiteY20" fmla="*/ 3887788 h 4084259"/>
              <a:gd name="connsiteX21" fmla="*/ 3471071 w 4078289"/>
              <a:gd name="connsiteY21" fmla="*/ 3935413 h 4084259"/>
              <a:gd name="connsiteX22" fmla="*/ 3430590 w 4078289"/>
              <a:gd name="connsiteY22" fmla="*/ 3949701 h 4084259"/>
              <a:gd name="connsiteX23" fmla="*/ 3413921 w 4078289"/>
              <a:gd name="connsiteY23" fmla="*/ 3911601 h 4084259"/>
              <a:gd name="connsiteX24" fmla="*/ 3432971 w 4078289"/>
              <a:gd name="connsiteY24" fmla="*/ 3890169 h 4084259"/>
              <a:gd name="connsiteX25" fmla="*/ 3382965 w 4078289"/>
              <a:gd name="connsiteY25" fmla="*/ 3863976 h 4084259"/>
              <a:gd name="connsiteX26" fmla="*/ 2193926 w 4078289"/>
              <a:gd name="connsiteY26" fmla="*/ 3944938 h 4084259"/>
              <a:gd name="connsiteX27" fmla="*/ 0 w 4078289"/>
              <a:gd name="connsiteY27" fmla="*/ 1814513 h 4084259"/>
              <a:gd name="connsiteX28" fmla="*/ 1616075 w 4078289"/>
              <a:gd name="connsiteY28" fmla="*/ 658813 h 4084259"/>
              <a:gd name="connsiteX29" fmla="*/ 2201863 w 4078289"/>
              <a:gd name="connsiteY29" fmla="*/ 0 h 4084259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9751"/>
              <a:gd name="connsiteX1" fmla="*/ 2428875 w 4078289"/>
              <a:gd name="connsiteY1" fmla="*/ 341313 h 4089751"/>
              <a:gd name="connsiteX2" fmla="*/ 1755775 w 4078289"/>
              <a:gd name="connsiteY2" fmla="*/ 1062038 h 4089751"/>
              <a:gd name="connsiteX3" fmla="*/ 1860550 w 4078289"/>
              <a:gd name="connsiteY3" fmla="*/ 1427163 h 4089751"/>
              <a:gd name="connsiteX4" fmla="*/ 1933575 w 4078289"/>
              <a:gd name="connsiteY4" fmla="*/ 1528764 h 4089751"/>
              <a:gd name="connsiteX5" fmla="*/ 2387600 w 4078289"/>
              <a:gd name="connsiteY5" fmla="*/ 1754187 h 4089751"/>
              <a:gd name="connsiteX6" fmla="*/ 2838450 w 4078289"/>
              <a:gd name="connsiteY6" fmla="*/ 2816225 h 4089751"/>
              <a:gd name="connsiteX7" fmla="*/ 3308350 w 4078289"/>
              <a:gd name="connsiteY7" fmla="*/ 2789238 h 4089751"/>
              <a:gd name="connsiteX8" fmla="*/ 3695700 w 4078289"/>
              <a:gd name="connsiteY8" fmla="*/ 3030538 h 4089751"/>
              <a:gd name="connsiteX9" fmla="*/ 3581400 w 4078289"/>
              <a:gd name="connsiteY9" fmla="*/ 3414713 h 4089751"/>
              <a:gd name="connsiteX10" fmla="*/ 4061619 w 4078289"/>
              <a:gd name="connsiteY10" fmla="*/ 3610769 h 4089751"/>
              <a:gd name="connsiteX11" fmla="*/ 4078289 w 4078289"/>
              <a:gd name="connsiteY11" fmla="*/ 3683001 h 4089751"/>
              <a:gd name="connsiteX12" fmla="*/ 4025900 w 4078289"/>
              <a:gd name="connsiteY12" fmla="*/ 3760789 h 4089751"/>
              <a:gd name="connsiteX13" fmla="*/ 3983040 w 4078289"/>
              <a:gd name="connsiteY13" fmla="*/ 3790157 h 4089751"/>
              <a:gd name="connsiteX14" fmla="*/ 3883027 w 4078289"/>
              <a:gd name="connsiteY14" fmla="*/ 3644901 h 4089751"/>
              <a:gd name="connsiteX15" fmla="*/ 3835402 w 4078289"/>
              <a:gd name="connsiteY15" fmla="*/ 3630613 h 4089751"/>
              <a:gd name="connsiteX16" fmla="*/ 3735390 w 4078289"/>
              <a:gd name="connsiteY16" fmla="*/ 3723481 h 4089751"/>
              <a:gd name="connsiteX17" fmla="*/ 3590133 w 4078289"/>
              <a:gd name="connsiteY17" fmla="*/ 3799682 h 4089751"/>
              <a:gd name="connsiteX18" fmla="*/ 3625852 w 4078289"/>
              <a:gd name="connsiteY18" fmla="*/ 3813970 h 4089751"/>
              <a:gd name="connsiteX19" fmla="*/ 3609183 w 4078289"/>
              <a:gd name="connsiteY19" fmla="*/ 3871119 h 4089751"/>
              <a:gd name="connsiteX20" fmla="*/ 3490121 w 4078289"/>
              <a:gd name="connsiteY20" fmla="*/ 3887788 h 4089751"/>
              <a:gd name="connsiteX21" fmla="*/ 3471071 w 4078289"/>
              <a:gd name="connsiteY21" fmla="*/ 3935413 h 4089751"/>
              <a:gd name="connsiteX22" fmla="*/ 3430590 w 4078289"/>
              <a:gd name="connsiteY22" fmla="*/ 3949701 h 4089751"/>
              <a:gd name="connsiteX23" fmla="*/ 3413921 w 4078289"/>
              <a:gd name="connsiteY23" fmla="*/ 3911601 h 4089751"/>
              <a:gd name="connsiteX24" fmla="*/ 3432971 w 4078289"/>
              <a:gd name="connsiteY24" fmla="*/ 3890169 h 4089751"/>
              <a:gd name="connsiteX25" fmla="*/ 3382965 w 4078289"/>
              <a:gd name="connsiteY25" fmla="*/ 3863976 h 4089751"/>
              <a:gd name="connsiteX26" fmla="*/ 3309146 w 4078289"/>
              <a:gd name="connsiteY26" fmla="*/ 3899695 h 4089751"/>
              <a:gd name="connsiteX27" fmla="*/ 2193926 w 4078289"/>
              <a:gd name="connsiteY27" fmla="*/ 3944938 h 4089751"/>
              <a:gd name="connsiteX28" fmla="*/ 0 w 4078289"/>
              <a:gd name="connsiteY28" fmla="*/ 1814513 h 4089751"/>
              <a:gd name="connsiteX29" fmla="*/ 1616075 w 4078289"/>
              <a:gd name="connsiteY29" fmla="*/ 658813 h 4089751"/>
              <a:gd name="connsiteX30" fmla="*/ 2201863 w 4078289"/>
              <a:gd name="connsiteY30" fmla="*/ 0 h 4089751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085086"/>
              <a:gd name="connsiteX1" fmla="*/ 2428875 w 4078289"/>
              <a:gd name="connsiteY1" fmla="*/ 341313 h 4085086"/>
              <a:gd name="connsiteX2" fmla="*/ 1755775 w 4078289"/>
              <a:gd name="connsiteY2" fmla="*/ 1062038 h 4085086"/>
              <a:gd name="connsiteX3" fmla="*/ 1860550 w 4078289"/>
              <a:gd name="connsiteY3" fmla="*/ 1427163 h 4085086"/>
              <a:gd name="connsiteX4" fmla="*/ 1933575 w 4078289"/>
              <a:gd name="connsiteY4" fmla="*/ 1528764 h 4085086"/>
              <a:gd name="connsiteX5" fmla="*/ 2387600 w 4078289"/>
              <a:gd name="connsiteY5" fmla="*/ 1754187 h 4085086"/>
              <a:gd name="connsiteX6" fmla="*/ 2838450 w 4078289"/>
              <a:gd name="connsiteY6" fmla="*/ 2816225 h 4085086"/>
              <a:gd name="connsiteX7" fmla="*/ 3308350 w 4078289"/>
              <a:gd name="connsiteY7" fmla="*/ 2789238 h 4085086"/>
              <a:gd name="connsiteX8" fmla="*/ 3695700 w 4078289"/>
              <a:gd name="connsiteY8" fmla="*/ 3030538 h 4085086"/>
              <a:gd name="connsiteX9" fmla="*/ 3581400 w 4078289"/>
              <a:gd name="connsiteY9" fmla="*/ 3414713 h 4085086"/>
              <a:gd name="connsiteX10" fmla="*/ 4061619 w 4078289"/>
              <a:gd name="connsiteY10" fmla="*/ 3610769 h 4085086"/>
              <a:gd name="connsiteX11" fmla="*/ 4078289 w 4078289"/>
              <a:gd name="connsiteY11" fmla="*/ 3683001 h 4085086"/>
              <a:gd name="connsiteX12" fmla="*/ 4025900 w 4078289"/>
              <a:gd name="connsiteY12" fmla="*/ 3760789 h 4085086"/>
              <a:gd name="connsiteX13" fmla="*/ 3983040 w 4078289"/>
              <a:gd name="connsiteY13" fmla="*/ 3790157 h 4085086"/>
              <a:gd name="connsiteX14" fmla="*/ 3883027 w 4078289"/>
              <a:gd name="connsiteY14" fmla="*/ 3644901 h 4085086"/>
              <a:gd name="connsiteX15" fmla="*/ 3835402 w 4078289"/>
              <a:gd name="connsiteY15" fmla="*/ 3630613 h 4085086"/>
              <a:gd name="connsiteX16" fmla="*/ 3735390 w 4078289"/>
              <a:gd name="connsiteY16" fmla="*/ 3723481 h 4085086"/>
              <a:gd name="connsiteX17" fmla="*/ 3590133 w 4078289"/>
              <a:gd name="connsiteY17" fmla="*/ 3799682 h 4085086"/>
              <a:gd name="connsiteX18" fmla="*/ 3625852 w 4078289"/>
              <a:gd name="connsiteY18" fmla="*/ 3813970 h 4085086"/>
              <a:gd name="connsiteX19" fmla="*/ 3609183 w 4078289"/>
              <a:gd name="connsiteY19" fmla="*/ 3871119 h 4085086"/>
              <a:gd name="connsiteX20" fmla="*/ 3490121 w 4078289"/>
              <a:gd name="connsiteY20" fmla="*/ 3887788 h 4085086"/>
              <a:gd name="connsiteX21" fmla="*/ 3471071 w 4078289"/>
              <a:gd name="connsiteY21" fmla="*/ 3935413 h 4085086"/>
              <a:gd name="connsiteX22" fmla="*/ 3430590 w 4078289"/>
              <a:gd name="connsiteY22" fmla="*/ 3949701 h 4085086"/>
              <a:gd name="connsiteX23" fmla="*/ 3413921 w 4078289"/>
              <a:gd name="connsiteY23" fmla="*/ 3911601 h 4085086"/>
              <a:gd name="connsiteX24" fmla="*/ 3432971 w 4078289"/>
              <a:gd name="connsiteY24" fmla="*/ 3890169 h 4085086"/>
              <a:gd name="connsiteX25" fmla="*/ 3382965 w 4078289"/>
              <a:gd name="connsiteY25" fmla="*/ 3863976 h 4085086"/>
              <a:gd name="connsiteX26" fmla="*/ 3309146 w 4078289"/>
              <a:gd name="connsiteY26" fmla="*/ 3899695 h 4085086"/>
              <a:gd name="connsiteX27" fmla="*/ 3292477 w 4078289"/>
              <a:gd name="connsiteY27" fmla="*/ 3873502 h 4085086"/>
              <a:gd name="connsiteX28" fmla="*/ 2193926 w 4078289"/>
              <a:gd name="connsiteY28" fmla="*/ 3944938 h 4085086"/>
              <a:gd name="connsiteX29" fmla="*/ 0 w 4078289"/>
              <a:gd name="connsiteY29" fmla="*/ 1814513 h 4085086"/>
              <a:gd name="connsiteX30" fmla="*/ 1616075 w 4078289"/>
              <a:gd name="connsiteY30" fmla="*/ 658813 h 4085086"/>
              <a:gd name="connsiteX31" fmla="*/ 2201863 w 4078289"/>
              <a:gd name="connsiteY31" fmla="*/ 0 h 4085086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102225"/>
              <a:gd name="connsiteX1" fmla="*/ 2428875 w 4078289"/>
              <a:gd name="connsiteY1" fmla="*/ 341313 h 4102225"/>
              <a:gd name="connsiteX2" fmla="*/ 1755775 w 4078289"/>
              <a:gd name="connsiteY2" fmla="*/ 1062038 h 4102225"/>
              <a:gd name="connsiteX3" fmla="*/ 1860550 w 4078289"/>
              <a:gd name="connsiteY3" fmla="*/ 1427163 h 4102225"/>
              <a:gd name="connsiteX4" fmla="*/ 1933575 w 4078289"/>
              <a:gd name="connsiteY4" fmla="*/ 1528764 h 4102225"/>
              <a:gd name="connsiteX5" fmla="*/ 2387600 w 4078289"/>
              <a:gd name="connsiteY5" fmla="*/ 1754187 h 4102225"/>
              <a:gd name="connsiteX6" fmla="*/ 2838450 w 4078289"/>
              <a:gd name="connsiteY6" fmla="*/ 2816225 h 4102225"/>
              <a:gd name="connsiteX7" fmla="*/ 3308350 w 4078289"/>
              <a:gd name="connsiteY7" fmla="*/ 2789238 h 4102225"/>
              <a:gd name="connsiteX8" fmla="*/ 3695700 w 4078289"/>
              <a:gd name="connsiteY8" fmla="*/ 3030538 h 4102225"/>
              <a:gd name="connsiteX9" fmla="*/ 3581400 w 4078289"/>
              <a:gd name="connsiteY9" fmla="*/ 3414713 h 4102225"/>
              <a:gd name="connsiteX10" fmla="*/ 4061619 w 4078289"/>
              <a:gd name="connsiteY10" fmla="*/ 3610769 h 4102225"/>
              <a:gd name="connsiteX11" fmla="*/ 4078289 w 4078289"/>
              <a:gd name="connsiteY11" fmla="*/ 3683001 h 4102225"/>
              <a:gd name="connsiteX12" fmla="*/ 4025900 w 4078289"/>
              <a:gd name="connsiteY12" fmla="*/ 3760789 h 4102225"/>
              <a:gd name="connsiteX13" fmla="*/ 3983040 w 4078289"/>
              <a:gd name="connsiteY13" fmla="*/ 3790157 h 4102225"/>
              <a:gd name="connsiteX14" fmla="*/ 3883027 w 4078289"/>
              <a:gd name="connsiteY14" fmla="*/ 3644901 h 4102225"/>
              <a:gd name="connsiteX15" fmla="*/ 3835402 w 4078289"/>
              <a:gd name="connsiteY15" fmla="*/ 3630613 h 4102225"/>
              <a:gd name="connsiteX16" fmla="*/ 3735390 w 4078289"/>
              <a:gd name="connsiteY16" fmla="*/ 3723481 h 4102225"/>
              <a:gd name="connsiteX17" fmla="*/ 3590133 w 4078289"/>
              <a:gd name="connsiteY17" fmla="*/ 3799682 h 4102225"/>
              <a:gd name="connsiteX18" fmla="*/ 3625852 w 4078289"/>
              <a:gd name="connsiteY18" fmla="*/ 3813970 h 4102225"/>
              <a:gd name="connsiteX19" fmla="*/ 3609183 w 4078289"/>
              <a:gd name="connsiteY19" fmla="*/ 3871119 h 4102225"/>
              <a:gd name="connsiteX20" fmla="*/ 3490121 w 4078289"/>
              <a:gd name="connsiteY20" fmla="*/ 3887788 h 4102225"/>
              <a:gd name="connsiteX21" fmla="*/ 3471071 w 4078289"/>
              <a:gd name="connsiteY21" fmla="*/ 3935413 h 4102225"/>
              <a:gd name="connsiteX22" fmla="*/ 3430590 w 4078289"/>
              <a:gd name="connsiteY22" fmla="*/ 3949701 h 4102225"/>
              <a:gd name="connsiteX23" fmla="*/ 3413921 w 4078289"/>
              <a:gd name="connsiteY23" fmla="*/ 3911601 h 4102225"/>
              <a:gd name="connsiteX24" fmla="*/ 3432971 w 4078289"/>
              <a:gd name="connsiteY24" fmla="*/ 3890169 h 4102225"/>
              <a:gd name="connsiteX25" fmla="*/ 3382965 w 4078289"/>
              <a:gd name="connsiteY25" fmla="*/ 3863976 h 4102225"/>
              <a:gd name="connsiteX26" fmla="*/ 3309146 w 4078289"/>
              <a:gd name="connsiteY26" fmla="*/ 3899695 h 4102225"/>
              <a:gd name="connsiteX27" fmla="*/ 3292477 w 4078289"/>
              <a:gd name="connsiteY27" fmla="*/ 3873502 h 4102225"/>
              <a:gd name="connsiteX28" fmla="*/ 3199608 w 4078289"/>
              <a:gd name="connsiteY28" fmla="*/ 3940177 h 4102225"/>
              <a:gd name="connsiteX29" fmla="*/ 2193926 w 4078289"/>
              <a:gd name="connsiteY29" fmla="*/ 3944938 h 4102225"/>
              <a:gd name="connsiteX30" fmla="*/ 0 w 4078289"/>
              <a:gd name="connsiteY30" fmla="*/ 1814513 h 4102225"/>
              <a:gd name="connsiteX31" fmla="*/ 1616075 w 4078289"/>
              <a:gd name="connsiteY31" fmla="*/ 658813 h 4102225"/>
              <a:gd name="connsiteX32" fmla="*/ 2201863 w 4078289"/>
              <a:gd name="connsiteY32" fmla="*/ 0 h 4102225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099472"/>
              <a:gd name="connsiteX1" fmla="*/ 2428875 w 4078289"/>
              <a:gd name="connsiteY1" fmla="*/ 341313 h 4099472"/>
              <a:gd name="connsiteX2" fmla="*/ 1755775 w 4078289"/>
              <a:gd name="connsiteY2" fmla="*/ 1062038 h 4099472"/>
              <a:gd name="connsiteX3" fmla="*/ 1860550 w 4078289"/>
              <a:gd name="connsiteY3" fmla="*/ 1427163 h 4099472"/>
              <a:gd name="connsiteX4" fmla="*/ 1933575 w 4078289"/>
              <a:gd name="connsiteY4" fmla="*/ 1528764 h 4099472"/>
              <a:gd name="connsiteX5" fmla="*/ 2387600 w 4078289"/>
              <a:gd name="connsiteY5" fmla="*/ 1754187 h 4099472"/>
              <a:gd name="connsiteX6" fmla="*/ 2838450 w 4078289"/>
              <a:gd name="connsiteY6" fmla="*/ 2816225 h 4099472"/>
              <a:gd name="connsiteX7" fmla="*/ 3308350 w 4078289"/>
              <a:gd name="connsiteY7" fmla="*/ 2789238 h 4099472"/>
              <a:gd name="connsiteX8" fmla="*/ 3695700 w 4078289"/>
              <a:gd name="connsiteY8" fmla="*/ 3030538 h 4099472"/>
              <a:gd name="connsiteX9" fmla="*/ 3581400 w 4078289"/>
              <a:gd name="connsiteY9" fmla="*/ 3414713 h 4099472"/>
              <a:gd name="connsiteX10" fmla="*/ 4061619 w 4078289"/>
              <a:gd name="connsiteY10" fmla="*/ 3610769 h 4099472"/>
              <a:gd name="connsiteX11" fmla="*/ 4078289 w 4078289"/>
              <a:gd name="connsiteY11" fmla="*/ 3683001 h 4099472"/>
              <a:gd name="connsiteX12" fmla="*/ 4025900 w 4078289"/>
              <a:gd name="connsiteY12" fmla="*/ 3760789 h 4099472"/>
              <a:gd name="connsiteX13" fmla="*/ 3983040 w 4078289"/>
              <a:gd name="connsiteY13" fmla="*/ 3790157 h 4099472"/>
              <a:gd name="connsiteX14" fmla="*/ 3883027 w 4078289"/>
              <a:gd name="connsiteY14" fmla="*/ 3644901 h 4099472"/>
              <a:gd name="connsiteX15" fmla="*/ 3835402 w 4078289"/>
              <a:gd name="connsiteY15" fmla="*/ 3630613 h 4099472"/>
              <a:gd name="connsiteX16" fmla="*/ 3735390 w 4078289"/>
              <a:gd name="connsiteY16" fmla="*/ 3723481 h 4099472"/>
              <a:gd name="connsiteX17" fmla="*/ 3590133 w 4078289"/>
              <a:gd name="connsiteY17" fmla="*/ 3799682 h 4099472"/>
              <a:gd name="connsiteX18" fmla="*/ 3625852 w 4078289"/>
              <a:gd name="connsiteY18" fmla="*/ 3813970 h 4099472"/>
              <a:gd name="connsiteX19" fmla="*/ 3609183 w 4078289"/>
              <a:gd name="connsiteY19" fmla="*/ 3871119 h 4099472"/>
              <a:gd name="connsiteX20" fmla="*/ 3490121 w 4078289"/>
              <a:gd name="connsiteY20" fmla="*/ 3887788 h 4099472"/>
              <a:gd name="connsiteX21" fmla="*/ 3471071 w 4078289"/>
              <a:gd name="connsiteY21" fmla="*/ 3935413 h 4099472"/>
              <a:gd name="connsiteX22" fmla="*/ 3430590 w 4078289"/>
              <a:gd name="connsiteY22" fmla="*/ 3949701 h 4099472"/>
              <a:gd name="connsiteX23" fmla="*/ 3413921 w 4078289"/>
              <a:gd name="connsiteY23" fmla="*/ 3911601 h 4099472"/>
              <a:gd name="connsiteX24" fmla="*/ 3432971 w 4078289"/>
              <a:gd name="connsiteY24" fmla="*/ 3890169 h 4099472"/>
              <a:gd name="connsiteX25" fmla="*/ 3382965 w 4078289"/>
              <a:gd name="connsiteY25" fmla="*/ 3863976 h 4099472"/>
              <a:gd name="connsiteX26" fmla="*/ 3309146 w 4078289"/>
              <a:gd name="connsiteY26" fmla="*/ 3899695 h 4099472"/>
              <a:gd name="connsiteX27" fmla="*/ 3292477 w 4078289"/>
              <a:gd name="connsiteY27" fmla="*/ 3873502 h 4099472"/>
              <a:gd name="connsiteX28" fmla="*/ 3199608 w 4078289"/>
              <a:gd name="connsiteY28" fmla="*/ 3940177 h 4099472"/>
              <a:gd name="connsiteX29" fmla="*/ 3168652 w 4078289"/>
              <a:gd name="connsiteY29" fmla="*/ 3930652 h 4099472"/>
              <a:gd name="connsiteX30" fmla="*/ 2193926 w 4078289"/>
              <a:gd name="connsiteY30" fmla="*/ 3944938 h 4099472"/>
              <a:gd name="connsiteX31" fmla="*/ 0 w 4078289"/>
              <a:gd name="connsiteY31" fmla="*/ 1814513 h 4099472"/>
              <a:gd name="connsiteX32" fmla="*/ 1616075 w 4078289"/>
              <a:gd name="connsiteY32" fmla="*/ 658813 h 4099472"/>
              <a:gd name="connsiteX33" fmla="*/ 2201863 w 4078289"/>
              <a:gd name="connsiteY33" fmla="*/ 0 h 4099472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127188"/>
              <a:gd name="connsiteX1" fmla="*/ 2428875 w 4078289"/>
              <a:gd name="connsiteY1" fmla="*/ 341313 h 4127188"/>
              <a:gd name="connsiteX2" fmla="*/ 1755775 w 4078289"/>
              <a:gd name="connsiteY2" fmla="*/ 1062038 h 4127188"/>
              <a:gd name="connsiteX3" fmla="*/ 1860550 w 4078289"/>
              <a:gd name="connsiteY3" fmla="*/ 1427163 h 4127188"/>
              <a:gd name="connsiteX4" fmla="*/ 1933575 w 4078289"/>
              <a:gd name="connsiteY4" fmla="*/ 1528764 h 4127188"/>
              <a:gd name="connsiteX5" fmla="*/ 2387600 w 4078289"/>
              <a:gd name="connsiteY5" fmla="*/ 1754187 h 4127188"/>
              <a:gd name="connsiteX6" fmla="*/ 2838450 w 4078289"/>
              <a:gd name="connsiteY6" fmla="*/ 2816225 h 4127188"/>
              <a:gd name="connsiteX7" fmla="*/ 3308350 w 4078289"/>
              <a:gd name="connsiteY7" fmla="*/ 2789238 h 4127188"/>
              <a:gd name="connsiteX8" fmla="*/ 3695700 w 4078289"/>
              <a:gd name="connsiteY8" fmla="*/ 3030538 h 4127188"/>
              <a:gd name="connsiteX9" fmla="*/ 3581400 w 4078289"/>
              <a:gd name="connsiteY9" fmla="*/ 3414713 h 4127188"/>
              <a:gd name="connsiteX10" fmla="*/ 4061619 w 4078289"/>
              <a:gd name="connsiteY10" fmla="*/ 3610769 h 4127188"/>
              <a:gd name="connsiteX11" fmla="*/ 4078289 w 4078289"/>
              <a:gd name="connsiteY11" fmla="*/ 3683001 h 4127188"/>
              <a:gd name="connsiteX12" fmla="*/ 4025900 w 4078289"/>
              <a:gd name="connsiteY12" fmla="*/ 3760789 h 4127188"/>
              <a:gd name="connsiteX13" fmla="*/ 3983040 w 4078289"/>
              <a:gd name="connsiteY13" fmla="*/ 3790157 h 4127188"/>
              <a:gd name="connsiteX14" fmla="*/ 3883027 w 4078289"/>
              <a:gd name="connsiteY14" fmla="*/ 3644901 h 4127188"/>
              <a:gd name="connsiteX15" fmla="*/ 3835402 w 4078289"/>
              <a:gd name="connsiteY15" fmla="*/ 3630613 h 4127188"/>
              <a:gd name="connsiteX16" fmla="*/ 3735390 w 4078289"/>
              <a:gd name="connsiteY16" fmla="*/ 3723481 h 4127188"/>
              <a:gd name="connsiteX17" fmla="*/ 3590133 w 4078289"/>
              <a:gd name="connsiteY17" fmla="*/ 3799682 h 4127188"/>
              <a:gd name="connsiteX18" fmla="*/ 3625852 w 4078289"/>
              <a:gd name="connsiteY18" fmla="*/ 3813970 h 4127188"/>
              <a:gd name="connsiteX19" fmla="*/ 3609183 w 4078289"/>
              <a:gd name="connsiteY19" fmla="*/ 3871119 h 4127188"/>
              <a:gd name="connsiteX20" fmla="*/ 3490121 w 4078289"/>
              <a:gd name="connsiteY20" fmla="*/ 3887788 h 4127188"/>
              <a:gd name="connsiteX21" fmla="*/ 3471071 w 4078289"/>
              <a:gd name="connsiteY21" fmla="*/ 3935413 h 4127188"/>
              <a:gd name="connsiteX22" fmla="*/ 3430590 w 4078289"/>
              <a:gd name="connsiteY22" fmla="*/ 3949701 h 4127188"/>
              <a:gd name="connsiteX23" fmla="*/ 3413921 w 4078289"/>
              <a:gd name="connsiteY23" fmla="*/ 3911601 h 4127188"/>
              <a:gd name="connsiteX24" fmla="*/ 3432971 w 4078289"/>
              <a:gd name="connsiteY24" fmla="*/ 3890169 h 4127188"/>
              <a:gd name="connsiteX25" fmla="*/ 3382965 w 4078289"/>
              <a:gd name="connsiteY25" fmla="*/ 3863976 h 4127188"/>
              <a:gd name="connsiteX26" fmla="*/ 3309146 w 4078289"/>
              <a:gd name="connsiteY26" fmla="*/ 3899695 h 4127188"/>
              <a:gd name="connsiteX27" fmla="*/ 3292477 w 4078289"/>
              <a:gd name="connsiteY27" fmla="*/ 3873502 h 4127188"/>
              <a:gd name="connsiteX28" fmla="*/ 3199608 w 4078289"/>
              <a:gd name="connsiteY28" fmla="*/ 3940177 h 4127188"/>
              <a:gd name="connsiteX29" fmla="*/ 3168652 w 4078289"/>
              <a:gd name="connsiteY29" fmla="*/ 3930652 h 4127188"/>
              <a:gd name="connsiteX30" fmla="*/ 3125790 w 4078289"/>
              <a:gd name="connsiteY30" fmla="*/ 4018758 h 4127188"/>
              <a:gd name="connsiteX31" fmla="*/ 2193926 w 4078289"/>
              <a:gd name="connsiteY31" fmla="*/ 3944938 h 4127188"/>
              <a:gd name="connsiteX32" fmla="*/ 0 w 4078289"/>
              <a:gd name="connsiteY32" fmla="*/ 1814513 h 4127188"/>
              <a:gd name="connsiteX33" fmla="*/ 1616075 w 4078289"/>
              <a:gd name="connsiteY33" fmla="*/ 658813 h 4127188"/>
              <a:gd name="connsiteX34" fmla="*/ 2201863 w 4078289"/>
              <a:gd name="connsiteY34" fmla="*/ 0 h 4127188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74223"/>
              <a:gd name="connsiteX1" fmla="*/ 2428875 w 4078289"/>
              <a:gd name="connsiteY1" fmla="*/ 341313 h 4074223"/>
              <a:gd name="connsiteX2" fmla="*/ 1755775 w 4078289"/>
              <a:gd name="connsiteY2" fmla="*/ 1062038 h 4074223"/>
              <a:gd name="connsiteX3" fmla="*/ 1860550 w 4078289"/>
              <a:gd name="connsiteY3" fmla="*/ 1427163 h 4074223"/>
              <a:gd name="connsiteX4" fmla="*/ 1933575 w 4078289"/>
              <a:gd name="connsiteY4" fmla="*/ 1528764 h 4074223"/>
              <a:gd name="connsiteX5" fmla="*/ 2387600 w 4078289"/>
              <a:gd name="connsiteY5" fmla="*/ 1754187 h 4074223"/>
              <a:gd name="connsiteX6" fmla="*/ 2838450 w 4078289"/>
              <a:gd name="connsiteY6" fmla="*/ 2816225 h 4074223"/>
              <a:gd name="connsiteX7" fmla="*/ 3308350 w 4078289"/>
              <a:gd name="connsiteY7" fmla="*/ 2789238 h 4074223"/>
              <a:gd name="connsiteX8" fmla="*/ 3695700 w 4078289"/>
              <a:gd name="connsiteY8" fmla="*/ 3030538 h 4074223"/>
              <a:gd name="connsiteX9" fmla="*/ 3581400 w 4078289"/>
              <a:gd name="connsiteY9" fmla="*/ 3414713 h 4074223"/>
              <a:gd name="connsiteX10" fmla="*/ 4061619 w 4078289"/>
              <a:gd name="connsiteY10" fmla="*/ 3610769 h 4074223"/>
              <a:gd name="connsiteX11" fmla="*/ 4078289 w 4078289"/>
              <a:gd name="connsiteY11" fmla="*/ 3683001 h 4074223"/>
              <a:gd name="connsiteX12" fmla="*/ 4025900 w 4078289"/>
              <a:gd name="connsiteY12" fmla="*/ 3760789 h 4074223"/>
              <a:gd name="connsiteX13" fmla="*/ 3983040 w 4078289"/>
              <a:gd name="connsiteY13" fmla="*/ 3790157 h 4074223"/>
              <a:gd name="connsiteX14" fmla="*/ 3883027 w 4078289"/>
              <a:gd name="connsiteY14" fmla="*/ 3644901 h 4074223"/>
              <a:gd name="connsiteX15" fmla="*/ 3835402 w 4078289"/>
              <a:gd name="connsiteY15" fmla="*/ 3630613 h 4074223"/>
              <a:gd name="connsiteX16" fmla="*/ 3735390 w 4078289"/>
              <a:gd name="connsiteY16" fmla="*/ 3723481 h 4074223"/>
              <a:gd name="connsiteX17" fmla="*/ 3590133 w 4078289"/>
              <a:gd name="connsiteY17" fmla="*/ 3799682 h 4074223"/>
              <a:gd name="connsiteX18" fmla="*/ 3625852 w 4078289"/>
              <a:gd name="connsiteY18" fmla="*/ 3813970 h 4074223"/>
              <a:gd name="connsiteX19" fmla="*/ 3609183 w 4078289"/>
              <a:gd name="connsiteY19" fmla="*/ 3871119 h 4074223"/>
              <a:gd name="connsiteX20" fmla="*/ 3490121 w 4078289"/>
              <a:gd name="connsiteY20" fmla="*/ 3887788 h 4074223"/>
              <a:gd name="connsiteX21" fmla="*/ 3471071 w 4078289"/>
              <a:gd name="connsiteY21" fmla="*/ 3935413 h 4074223"/>
              <a:gd name="connsiteX22" fmla="*/ 3430590 w 4078289"/>
              <a:gd name="connsiteY22" fmla="*/ 3949701 h 4074223"/>
              <a:gd name="connsiteX23" fmla="*/ 3413921 w 4078289"/>
              <a:gd name="connsiteY23" fmla="*/ 3911601 h 4074223"/>
              <a:gd name="connsiteX24" fmla="*/ 3432971 w 4078289"/>
              <a:gd name="connsiteY24" fmla="*/ 3890169 h 4074223"/>
              <a:gd name="connsiteX25" fmla="*/ 3382965 w 4078289"/>
              <a:gd name="connsiteY25" fmla="*/ 3863976 h 4074223"/>
              <a:gd name="connsiteX26" fmla="*/ 3309146 w 4078289"/>
              <a:gd name="connsiteY26" fmla="*/ 3899695 h 4074223"/>
              <a:gd name="connsiteX27" fmla="*/ 3292477 w 4078289"/>
              <a:gd name="connsiteY27" fmla="*/ 3873502 h 4074223"/>
              <a:gd name="connsiteX28" fmla="*/ 3199608 w 4078289"/>
              <a:gd name="connsiteY28" fmla="*/ 3940177 h 4074223"/>
              <a:gd name="connsiteX29" fmla="*/ 3168652 w 4078289"/>
              <a:gd name="connsiteY29" fmla="*/ 3930652 h 4074223"/>
              <a:gd name="connsiteX30" fmla="*/ 3125790 w 4078289"/>
              <a:gd name="connsiteY30" fmla="*/ 4018758 h 4074223"/>
              <a:gd name="connsiteX31" fmla="*/ 2328071 w 4078289"/>
              <a:gd name="connsiteY31" fmla="*/ 3747295 h 4074223"/>
              <a:gd name="connsiteX32" fmla="*/ 2193926 w 4078289"/>
              <a:gd name="connsiteY32" fmla="*/ 3944938 h 4074223"/>
              <a:gd name="connsiteX33" fmla="*/ 0 w 4078289"/>
              <a:gd name="connsiteY33" fmla="*/ 1814513 h 4074223"/>
              <a:gd name="connsiteX34" fmla="*/ 1616075 w 4078289"/>
              <a:gd name="connsiteY34" fmla="*/ 658813 h 4074223"/>
              <a:gd name="connsiteX35" fmla="*/ 2201863 w 4078289"/>
              <a:gd name="connsiteY35" fmla="*/ 0 h 4074223"/>
              <a:gd name="connsiteX0" fmla="*/ 2201863 w 4078289"/>
              <a:gd name="connsiteY0" fmla="*/ 0 h 4089893"/>
              <a:gd name="connsiteX1" fmla="*/ 2428875 w 4078289"/>
              <a:gd name="connsiteY1" fmla="*/ 341313 h 4089893"/>
              <a:gd name="connsiteX2" fmla="*/ 1755775 w 4078289"/>
              <a:gd name="connsiteY2" fmla="*/ 1062038 h 4089893"/>
              <a:gd name="connsiteX3" fmla="*/ 1860550 w 4078289"/>
              <a:gd name="connsiteY3" fmla="*/ 1427163 h 4089893"/>
              <a:gd name="connsiteX4" fmla="*/ 1933575 w 4078289"/>
              <a:gd name="connsiteY4" fmla="*/ 1528764 h 4089893"/>
              <a:gd name="connsiteX5" fmla="*/ 2387600 w 4078289"/>
              <a:gd name="connsiteY5" fmla="*/ 1754187 h 4089893"/>
              <a:gd name="connsiteX6" fmla="*/ 2838450 w 4078289"/>
              <a:gd name="connsiteY6" fmla="*/ 2816225 h 4089893"/>
              <a:gd name="connsiteX7" fmla="*/ 3308350 w 4078289"/>
              <a:gd name="connsiteY7" fmla="*/ 2789238 h 4089893"/>
              <a:gd name="connsiteX8" fmla="*/ 3695700 w 4078289"/>
              <a:gd name="connsiteY8" fmla="*/ 3030538 h 4089893"/>
              <a:gd name="connsiteX9" fmla="*/ 3581400 w 4078289"/>
              <a:gd name="connsiteY9" fmla="*/ 3414713 h 4089893"/>
              <a:gd name="connsiteX10" fmla="*/ 4061619 w 4078289"/>
              <a:gd name="connsiteY10" fmla="*/ 3610769 h 4089893"/>
              <a:gd name="connsiteX11" fmla="*/ 4078289 w 4078289"/>
              <a:gd name="connsiteY11" fmla="*/ 3683001 h 4089893"/>
              <a:gd name="connsiteX12" fmla="*/ 4025900 w 4078289"/>
              <a:gd name="connsiteY12" fmla="*/ 3760789 h 4089893"/>
              <a:gd name="connsiteX13" fmla="*/ 3983040 w 4078289"/>
              <a:gd name="connsiteY13" fmla="*/ 3790157 h 4089893"/>
              <a:gd name="connsiteX14" fmla="*/ 3883027 w 4078289"/>
              <a:gd name="connsiteY14" fmla="*/ 3644901 h 4089893"/>
              <a:gd name="connsiteX15" fmla="*/ 3835402 w 4078289"/>
              <a:gd name="connsiteY15" fmla="*/ 3630613 h 4089893"/>
              <a:gd name="connsiteX16" fmla="*/ 3735390 w 4078289"/>
              <a:gd name="connsiteY16" fmla="*/ 3723481 h 4089893"/>
              <a:gd name="connsiteX17" fmla="*/ 3590133 w 4078289"/>
              <a:gd name="connsiteY17" fmla="*/ 3799682 h 4089893"/>
              <a:gd name="connsiteX18" fmla="*/ 3625852 w 4078289"/>
              <a:gd name="connsiteY18" fmla="*/ 3813970 h 4089893"/>
              <a:gd name="connsiteX19" fmla="*/ 3609183 w 4078289"/>
              <a:gd name="connsiteY19" fmla="*/ 3871119 h 4089893"/>
              <a:gd name="connsiteX20" fmla="*/ 3490121 w 4078289"/>
              <a:gd name="connsiteY20" fmla="*/ 3887788 h 4089893"/>
              <a:gd name="connsiteX21" fmla="*/ 3471071 w 4078289"/>
              <a:gd name="connsiteY21" fmla="*/ 3935413 h 4089893"/>
              <a:gd name="connsiteX22" fmla="*/ 3430590 w 4078289"/>
              <a:gd name="connsiteY22" fmla="*/ 3949701 h 4089893"/>
              <a:gd name="connsiteX23" fmla="*/ 3413921 w 4078289"/>
              <a:gd name="connsiteY23" fmla="*/ 3911601 h 4089893"/>
              <a:gd name="connsiteX24" fmla="*/ 3432971 w 4078289"/>
              <a:gd name="connsiteY24" fmla="*/ 3890169 h 4089893"/>
              <a:gd name="connsiteX25" fmla="*/ 3382965 w 4078289"/>
              <a:gd name="connsiteY25" fmla="*/ 3863976 h 4089893"/>
              <a:gd name="connsiteX26" fmla="*/ 3309146 w 4078289"/>
              <a:gd name="connsiteY26" fmla="*/ 3899695 h 4089893"/>
              <a:gd name="connsiteX27" fmla="*/ 3292477 w 4078289"/>
              <a:gd name="connsiteY27" fmla="*/ 3873502 h 4089893"/>
              <a:gd name="connsiteX28" fmla="*/ 3199608 w 4078289"/>
              <a:gd name="connsiteY28" fmla="*/ 3940177 h 4089893"/>
              <a:gd name="connsiteX29" fmla="*/ 3168652 w 4078289"/>
              <a:gd name="connsiteY29" fmla="*/ 3930652 h 4089893"/>
              <a:gd name="connsiteX30" fmla="*/ 3125790 w 4078289"/>
              <a:gd name="connsiteY30" fmla="*/ 4018758 h 4089893"/>
              <a:gd name="connsiteX31" fmla="*/ 2328071 w 4078289"/>
              <a:gd name="connsiteY31" fmla="*/ 3747295 h 4089893"/>
              <a:gd name="connsiteX32" fmla="*/ 2193926 w 4078289"/>
              <a:gd name="connsiteY32" fmla="*/ 3944938 h 4089893"/>
              <a:gd name="connsiteX33" fmla="*/ 0 w 4078289"/>
              <a:gd name="connsiteY33" fmla="*/ 1814513 h 4089893"/>
              <a:gd name="connsiteX34" fmla="*/ 1616075 w 4078289"/>
              <a:gd name="connsiteY34" fmla="*/ 658813 h 4089893"/>
              <a:gd name="connsiteX35" fmla="*/ 2201863 w 4078289"/>
              <a:gd name="connsiteY35" fmla="*/ 0 h 4089893"/>
              <a:gd name="connsiteX0" fmla="*/ 2201863 w 4078289"/>
              <a:gd name="connsiteY0" fmla="*/ 0 h 4018758"/>
              <a:gd name="connsiteX1" fmla="*/ 2428875 w 4078289"/>
              <a:gd name="connsiteY1" fmla="*/ 341313 h 4018758"/>
              <a:gd name="connsiteX2" fmla="*/ 1755775 w 4078289"/>
              <a:gd name="connsiteY2" fmla="*/ 1062038 h 4018758"/>
              <a:gd name="connsiteX3" fmla="*/ 1860550 w 4078289"/>
              <a:gd name="connsiteY3" fmla="*/ 1427163 h 4018758"/>
              <a:gd name="connsiteX4" fmla="*/ 1933575 w 4078289"/>
              <a:gd name="connsiteY4" fmla="*/ 1528764 h 4018758"/>
              <a:gd name="connsiteX5" fmla="*/ 2387600 w 4078289"/>
              <a:gd name="connsiteY5" fmla="*/ 1754187 h 4018758"/>
              <a:gd name="connsiteX6" fmla="*/ 2838450 w 4078289"/>
              <a:gd name="connsiteY6" fmla="*/ 2816225 h 4018758"/>
              <a:gd name="connsiteX7" fmla="*/ 3308350 w 4078289"/>
              <a:gd name="connsiteY7" fmla="*/ 2789238 h 4018758"/>
              <a:gd name="connsiteX8" fmla="*/ 3695700 w 4078289"/>
              <a:gd name="connsiteY8" fmla="*/ 3030538 h 4018758"/>
              <a:gd name="connsiteX9" fmla="*/ 3581400 w 4078289"/>
              <a:gd name="connsiteY9" fmla="*/ 3414713 h 4018758"/>
              <a:gd name="connsiteX10" fmla="*/ 4061619 w 4078289"/>
              <a:gd name="connsiteY10" fmla="*/ 3610769 h 4018758"/>
              <a:gd name="connsiteX11" fmla="*/ 4078289 w 4078289"/>
              <a:gd name="connsiteY11" fmla="*/ 3683001 h 4018758"/>
              <a:gd name="connsiteX12" fmla="*/ 4025900 w 4078289"/>
              <a:gd name="connsiteY12" fmla="*/ 3760789 h 4018758"/>
              <a:gd name="connsiteX13" fmla="*/ 3983040 w 4078289"/>
              <a:gd name="connsiteY13" fmla="*/ 3790157 h 4018758"/>
              <a:gd name="connsiteX14" fmla="*/ 3883027 w 4078289"/>
              <a:gd name="connsiteY14" fmla="*/ 3644901 h 4018758"/>
              <a:gd name="connsiteX15" fmla="*/ 3835402 w 4078289"/>
              <a:gd name="connsiteY15" fmla="*/ 3630613 h 4018758"/>
              <a:gd name="connsiteX16" fmla="*/ 3735390 w 4078289"/>
              <a:gd name="connsiteY16" fmla="*/ 3723481 h 4018758"/>
              <a:gd name="connsiteX17" fmla="*/ 3590133 w 4078289"/>
              <a:gd name="connsiteY17" fmla="*/ 3799682 h 4018758"/>
              <a:gd name="connsiteX18" fmla="*/ 3625852 w 4078289"/>
              <a:gd name="connsiteY18" fmla="*/ 3813970 h 4018758"/>
              <a:gd name="connsiteX19" fmla="*/ 3609183 w 4078289"/>
              <a:gd name="connsiteY19" fmla="*/ 3871119 h 4018758"/>
              <a:gd name="connsiteX20" fmla="*/ 3490121 w 4078289"/>
              <a:gd name="connsiteY20" fmla="*/ 3887788 h 4018758"/>
              <a:gd name="connsiteX21" fmla="*/ 3471071 w 4078289"/>
              <a:gd name="connsiteY21" fmla="*/ 3935413 h 4018758"/>
              <a:gd name="connsiteX22" fmla="*/ 3430590 w 4078289"/>
              <a:gd name="connsiteY22" fmla="*/ 3949701 h 4018758"/>
              <a:gd name="connsiteX23" fmla="*/ 3413921 w 4078289"/>
              <a:gd name="connsiteY23" fmla="*/ 3911601 h 4018758"/>
              <a:gd name="connsiteX24" fmla="*/ 3432971 w 4078289"/>
              <a:gd name="connsiteY24" fmla="*/ 3890169 h 4018758"/>
              <a:gd name="connsiteX25" fmla="*/ 3382965 w 4078289"/>
              <a:gd name="connsiteY25" fmla="*/ 3863976 h 4018758"/>
              <a:gd name="connsiteX26" fmla="*/ 3309146 w 4078289"/>
              <a:gd name="connsiteY26" fmla="*/ 3899695 h 4018758"/>
              <a:gd name="connsiteX27" fmla="*/ 3292477 w 4078289"/>
              <a:gd name="connsiteY27" fmla="*/ 3873502 h 4018758"/>
              <a:gd name="connsiteX28" fmla="*/ 3199608 w 4078289"/>
              <a:gd name="connsiteY28" fmla="*/ 3940177 h 4018758"/>
              <a:gd name="connsiteX29" fmla="*/ 3168652 w 4078289"/>
              <a:gd name="connsiteY29" fmla="*/ 3930652 h 4018758"/>
              <a:gd name="connsiteX30" fmla="*/ 3125790 w 4078289"/>
              <a:gd name="connsiteY30" fmla="*/ 4018758 h 4018758"/>
              <a:gd name="connsiteX31" fmla="*/ 2328071 w 4078289"/>
              <a:gd name="connsiteY31" fmla="*/ 3747295 h 4018758"/>
              <a:gd name="connsiteX32" fmla="*/ 2193926 w 4078289"/>
              <a:gd name="connsiteY32" fmla="*/ 3944938 h 4018758"/>
              <a:gd name="connsiteX33" fmla="*/ 0 w 4078289"/>
              <a:gd name="connsiteY33" fmla="*/ 1814513 h 4018758"/>
              <a:gd name="connsiteX34" fmla="*/ 1616075 w 4078289"/>
              <a:gd name="connsiteY34" fmla="*/ 658813 h 4018758"/>
              <a:gd name="connsiteX35" fmla="*/ 2201863 w 4078289"/>
              <a:gd name="connsiteY35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4938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092429 w 4081691"/>
              <a:gd name="connsiteY33" fmla="*/ 3656015 h 4018758"/>
              <a:gd name="connsiteX34" fmla="*/ 3402 w 4081691"/>
              <a:gd name="connsiteY34" fmla="*/ 1814513 h 4018758"/>
              <a:gd name="connsiteX35" fmla="*/ 1619477 w 4081691"/>
              <a:gd name="connsiteY35" fmla="*/ 658813 h 4018758"/>
              <a:gd name="connsiteX36" fmla="*/ 2205265 w 4081691"/>
              <a:gd name="connsiteY36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65 w 4081691"/>
              <a:gd name="connsiteY0" fmla="*/ 0 h 4018758"/>
              <a:gd name="connsiteX1" fmla="*/ 2432277 w 4081691"/>
              <a:gd name="connsiteY1" fmla="*/ 341313 h 4018758"/>
              <a:gd name="connsiteX2" fmla="*/ 1759177 w 4081691"/>
              <a:gd name="connsiteY2" fmla="*/ 1062038 h 4018758"/>
              <a:gd name="connsiteX3" fmla="*/ 1863952 w 4081691"/>
              <a:gd name="connsiteY3" fmla="*/ 1427163 h 4018758"/>
              <a:gd name="connsiteX4" fmla="*/ 1936977 w 4081691"/>
              <a:gd name="connsiteY4" fmla="*/ 1528764 h 4018758"/>
              <a:gd name="connsiteX5" fmla="*/ 2391002 w 4081691"/>
              <a:gd name="connsiteY5" fmla="*/ 1754187 h 4018758"/>
              <a:gd name="connsiteX6" fmla="*/ 2841852 w 4081691"/>
              <a:gd name="connsiteY6" fmla="*/ 2816225 h 4018758"/>
              <a:gd name="connsiteX7" fmla="*/ 3311752 w 4081691"/>
              <a:gd name="connsiteY7" fmla="*/ 2789238 h 4018758"/>
              <a:gd name="connsiteX8" fmla="*/ 3699102 w 4081691"/>
              <a:gd name="connsiteY8" fmla="*/ 3030538 h 4018758"/>
              <a:gd name="connsiteX9" fmla="*/ 3584802 w 4081691"/>
              <a:gd name="connsiteY9" fmla="*/ 3414713 h 4018758"/>
              <a:gd name="connsiteX10" fmla="*/ 4065021 w 4081691"/>
              <a:gd name="connsiteY10" fmla="*/ 3610769 h 4018758"/>
              <a:gd name="connsiteX11" fmla="*/ 4081691 w 4081691"/>
              <a:gd name="connsiteY11" fmla="*/ 3683001 h 4018758"/>
              <a:gd name="connsiteX12" fmla="*/ 4029302 w 4081691"/>
              <a:gd name="connsiteY12" fmla="*/ 3760789 h 4018758"/>
              <a:gd name="connsiteX13" fmla="*/ 3986442 w 4081691"/>
              <a:gd name="connsiteY13" fmla="*/ 3790157 h 4018758"/>
              <a:gd name="connsiteX14" fmla="*/ 3886429 w 4081691"/>
              <a:gd name="connsiteY14" fmla="*/ 3644901 h 4018758"/>
              <a:gd name="connsiteX15" fmla="*/ 3838804 w 4081691"/>
              <a:gd name="connsiteY15" fmla="*/ 3630613 h 4018758"/>
              <a:gd name="connsiteX16" fmla="*/ 3738792 w 4081691"/>
              <a:gd name="connsiteY16" fmla="*/ 3723481 h 4018758"/>
              <a:gd name="connsiteX17" fmla="*/ 3593535 w 4081691"/>
              <a:gd name="connsiteY17" fmla="*/ 3799682 h 4018758"/>
              <a:gd name="connsiteX18" fmla="*/ 3629254 w 4081691"/>
              <a:gd name="connsiteY18" fmla="*/ 3813970 h 4018758"/>
              <a:gd name="connsiteX19" fmla="*/ 3612585 w 4081691"/>
              <a:gd name="connsiteY19" fmla="*/ 3871119 h 4018758"/>
              <a:gd name="connsiteX20" fmla="*/ 3493523 w 4081691"/>
              <a:gd name="connsiteY20" fmla="*/ 3887788 h 4018758"/>
              <a:gd name="connsiteX21" fmla="*/ 3474473 w 4081691"/>
              <a:gd name="connsiteY21" fmla="*/ 3935413 h 4018758"/>
              <a:gd name="connsiteX22" fmla="*/ 3433992 w 4081691"/>
              <a:gd name="connsiteY22" fmla="*/ 3949701 h 4018758"/>
              <a:gd name="connsiteX23" fmla="*/ 3417323 w 4081691"/>
              <a:gd name="connsiteY23" fmla="*/ 3911601 h 4018758"/>
              <a:gd name="connsiteX24" fmla="*/ 3436373 w 4081691"/>
              <a:gd name="connsiteY24" fmla="*/ 3890169 h 4018758"/>
              <a:gd name="connsiteX25" fmla="*/ 3386367 w 4081691"/>
              <a:gd name="connsiteY25" fmla="*/ 3863976 h 4018758"/>
              <a:gd name="connsiteX26" fmla="*/ 3312548 w 4081691"/>
              <a:gd name="connsiteY26" fmla="*/ 3899695 h 4018758"/>
              <a:gd name="connsiteX27" fmla="*/ 3295879 w 4081691"/>
              <a:gd name="connsiteY27" fmla="*/ 3873502 h 4018758"/>
              <a:gd name="connsiteX28" fmla="*/ 3203010 w 4081691"/>
              <a:gd name="connsiteY28" fmla="*/ 3940177 h 4018758"/>
              <a:gd name="connsiteX29" fmla="*/ 3172054 w 4081691"/>
              <a:gd name="connsiteY29" fmla="*/ 3930652 h 4018758"/>
              <a:gd name="connsiteX30" fmla="*/ 3129192 w 4081691"/>
              <a:gd name="connsiteY30" fmla="*/ 4018758 h 4018758"/>
              <a:gd name="connsiteX31" fmla="*/ 2331473 w 4081691"/>
              <a:gd name="connsiteY31" fmla="*/ 3747295 h 4018758"/>
              <a:gd name="connsiteX32" fmla="*/ 2197328 w 4081691"/>
              <a:gd name="connsiteY32" fmla="*/ 3949701 h 4018758"/>
              <a:gd name="connsiteX33" fmla="*/ 1979048 w 4081691"/>
              <a:gd name="connsiteY33" fmla="*/ 3854453 h 4018758"/>
              <a:gd name="connsiteX34" fmla="*/ 1092429 w 4081691"/>
              <a:gd name="connsiteY34" fmla="*/ 3656015 h 4018758"/>
              <a:gd name="connsiteX35" fmla="*/ 3402 w 4081691"/>
              <a:gd name="connsiteY35" fmla="*/ 1814513 h 4018758"/>
              <a:gd name="connsiteX36" fmla="*/ 1619477 w 4081691"/>
              <a:gd name="connsiteY36" fmla="*/ 658813 h 4018758"/>
              <a:gd name="connsiteX37" fmla="*/ 2205265 w 4081691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5247 w 4081673"/>
              <a:gd name="connsiteY0" fmla="*/ 0 h 4018758"/>
              <a:gd name="connsiteX1" fmla="*/ 2432259 w 4081673"/>
              <a:gd name="connsiteY1" fmla="*/ 341313 h 4018758"/>
              <a:gd name="connsiteX2" fmla="*/ 1759159 w 4081673"/>
              <a:gd name="connsiteY2" fmla="*/ 1062038 h 4018758"/>
              <a:gd name="connsiteX3" fmla="*/ 1863934 w 4081673"/>
              <a:gd name="connsiteY3" fmla="*/ 1427163 h 4018758"/>
              <a:gd name="connsiteX4" fmla="*/ 1936959 w 4081673"/>
              <a:gd name="connsiteY4" fmla="*/ 1528764 h 4018758"/>
              <a:gd name="connsiteX5" fmla="*/ 2390984 w 4081673"/>
              <a:gd name="connsiteY5" fmla="*/ 1754187 h 4018758"/>
              <a:gd name="connsiteX6" fmla="*/ 2841834 w 4081673"/>
              <a:gd name="connsiteY6" fmla="*/ 2816225 h 4018758"/>
              <a:gd name="connsiteX7" fmla="*/ 3311734 w 4081673"/>
              <a:gd name="connsiteY7" fmla="*/ 2789238 h 4018758"/>
              <a:gd name="connsiteX8" fmla="*/ 3699084 w 4081673"/>
              <a:gd name="connsiteY8" fmla="*/ 3030538 h 4018758"/>
              <a:gd name="connsiteX9" fmla="*/ 3584784 w 4081673"/>
              <a:gd name="connsiteY9" fmla="*/ 3414713 h 4018758"/>
              <a:gd name="connsiteX10" fmla="*/ 4065003 w 4081673"/>
              <a:gd name="connsiteY10" fmla="*/ 3610769 h 4018758"/>
              <a:gd name="connsiteX11" fmla="*/ 4081673 w 4081673"/>
              <a:gd name="connsiteY11" fmla="*/ 3683001 h 4018758"/>
              <a:gd name="connsiteX12" fmla="*/ 4029284 w 4081673"/>
              <a:gd name="connsiteY12" fmla="*/ 3760789 h 4018758"/>
              <a:gd name="connsiteX13" fmla="*/ 3986424 w 4081673"/>
              <a:gd name="connsiteY13" fmla="*/ 3790157 h 4018758"/>
              <a:gd name="connsiteX14" fmla="*/ 3886411 w 4081673"/>
              <a:gd name="connsiteY14" fmla="*/ 3644901 h 4018758"/>
              <a:gd name="connsiteX15" fmla="*/ 3838786 w 4081673"/>
              <a:gd name="connsiteY15" fmla="*/ 3630613 h 4018758"/>
              <a:gd name="connsiteX16" fmla="*/ 3738774 w 4081673"/>
              <a:gd name="connsiteY16" fmla="*/ 3723481 h 4018758"/>
              <a:gd name="connsiteX17" fmla="*/ 3593517 w 4081673"/>
              <a:gd name="connsiteY17" fmla="*/ 3799682 h 4018758"/>
              <a:gd name="connsiteX18" fmla="*/ 3629236 w 4081673"/>
              <a:gd name="connsiteY18" fmla="*/ 3813970 h 4018758"/>
              <a:gd name="connsiteX19" fmla="*/ 3612567 w 4081673"/>
              <a:gd name="connsiteY19" fmla="*/ 3871119 h 4018758"/>
              <a:gd name="connsiteX20" fmla="*/ 3493505 w 4081673"/>
              <a:gd name="connsiteY20" fmla="*/ 3887788 h 4018758"/>
              <a:gd name="connsiteX21" fmla="*/ 3474455 w 4081673"/>
              <a:gd name="connsiteY21" fmla="*/ 3935413 h 4018758"/>
              <a:gd name="connsiteX22" fmla="*/ 3433974 w 4081673"/>
              <a:gd name="connsiteY22" fmla="*/ 3949701 h 4018758"/>
              <a:gd name="connsiteX23" fmla="*/ 3417305 w 4081673"/>
              <a:gd name="connsiteY23" fmla="*/ 3911601 h 4018758"/>
              <a:gd name="connsiteX24" fmla="*/ 3436355 w 4081673"/>
              <a:gd name="connsiteY24" fmla="*/ 3890169 h 4018758"/>
              <a:gd name="connsiteX25" fmla="*/ 3386349 w 4081673"/>
              <a:gd name="connsiteY25" fmla="*/ 3863976 h 4018758"/>
              <a:gd name="connsiteX26" fmla="*/ 3312530 w 4081673"/>
              <a:gd name="connsiteY26" fmla="*/ 3899695 h 4018758"/>
              <a:gd name="connsiteX27" fmla="*/ 3295861 w 4081673"/>
              <a:gd name="connsiteY27" fmla="*/ 3873502 h 4018758"/>
              <a:gd name="connsiteX28" fmla="*/ 3202992 w 4081673"/>
              <a:gd name="connsiteY28" fmla="*/ 3940177 h 4018758"/>
              <a:gd name="connsiteX29" fmla="*/ 3172036 w 4081673"/>
              <a:gd name="connsiteY29" fmla="*/ 3930652 h 4018758"/>
              <a:gd name="connsiteX30" fmla="*/ 3129174 w 4081673"/>
              <a:gd name="connsiteY30" fmla="*/ 4018758 h 4018758"/>
              <a:gd name="connsiteX31" fmla="*/ 2331455 w 4081673"/>
              <a:gd name="connsiteY31" fmla="*/ 3747295 h 4018758"/>
              <a:gd name="connsiteX32" fmla="*/ 2197310 w 4081673"/>
              <a:gd name="connsiteY32" fmla="*/ 3949701 h 4018758"/>
              <a:gd name="connsiteX33" fmla="*/ 1979030 w 4081673"/>
              <a:gd name="connsiteY33" fmla="*/ 3854453 h 4018758"/>
              <a:gd name="connsiteX34" fmla="*/ 1097174 w 4081673"/>
              <a:gd name="connsiteY34" fmla="*/ 3665540 h 4018758"/>
              <a:gd name="connsiteX35" fmla="*/ 3384 w 4081673"/>
              <a:gd name="connsiteY35" fmla="*/ 1814513 h 4018758"/>
              <a:gd name="connsiteX36" fmla="*/ 1619459 w 4081673"/>
              <a:gd name="connsiteY36" fmla="*/ 658813 h 4018758"/>
              <a:gd name="connsiteX37" fmla="*/ 2205247 w 4081673"/>
              <a:gd name="connsiteY37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08326 w 4084752"/>
              <a:gd name="connsiteY0" fmla="*/ 0 h 4018758"/>
              <a:gd name="connsiteX1" fmla="*/ 2435338 w 4084752"/>
              <a:gd name="connsiteY1" fmla="*/ 341313 h 4018758"/>
              <a:gd name="connsiteX2" fmla="*/ 1762238 w 4084752"/>
              <a:gd name="connsiteY2" fmla="*/ 1062038 h 4018758"/>
              <a:gd name="connsiteX3" fmla="*/ 1867013 w 4084752"/>
              <a:gd name="connsiteY3" fmla="*/ 1427163 h 4018758"/>
              <a:gd name="connsiteX4" fmla="*/ 1940038 w 4084752"/>
              <a:gd name="connsiteY4" fmla="*/ 1528764 h 4018758"/>
              <a:gd name="connsiteX5" fmla="*/ 2394063 w 4084752"/>
              <a:gd name="connsiteY5" fmla="*/ 1754187 h 4018758"/>
              <a:gd name="connsiteX6" fmla="*/ 2844913 w 4084752"/>
              <a:gd name="connsiteY6" fmla="*/ 2816225 h 4018758"/>
              <a:gd name="connsiteX7" fmla="*/ 3314813 w 4084752"/>
              <a:gd name="connsiteY7" fmla="*/ 2789238 h 4018758"/>
              <a:gd name="connsiteX8" fmla="*/ 3702163 w 4084752"/>
              <a:gd name="connsiteY8" fmla="*/ 3030538 h 4018758"/>
              <a:gd name="connsiteX9" fmla="*/ 3587863 w 4084752"/>
              <a:gd name="connsiteY9" fmla="*/ 3414713 h 4018758"/>
              <a:gd name="connsiteX10" fmla="*/ 4068082 w 4084752"/>
              <a:gd name="connsiteY10" fmla="*/ 3610769 h 4018758"/>
              <a:gd name="connsiteX11" fmla="*/ 4084752 w 4084752"/>
              <a:gd name="connsiteY11" fmla="*/ 3683001 h 4018758"/>
              <a:gd name="connsiteX12" fmla="*/ 4032363 w 4084752"/>
              <a:gd name="connsiteY12" fmla="*/ 3760789 h 4018758"/>
              <a:gd name="connsiteX13" fmla="*/ 3989503 w 4084752"/>
              <a:gd name="connsiteY13" fmla="*/ 3790157 h 4018758"/>
              <a:gd name="connsiteX14" fmla="*/ 3889490 w 4084752"/>
              <a:gd name="connsiteY14" fmla="*/ 3644901 h 4018758"/>
              <a:gd name="connsiteX15" fmla="*/ 3841865 w 4084752"/>
              <a:gd name="connsiteY15" fmla="*/ 3630613 h 4018758"/>
              <a:gd name="connsiteX16" fmla="*/ 3741853 w 4084752"/>
              <a:gd name="connsiteY16" fmla="*/ 3723481 h 4018758"/>
              <a:gd name="connsiteX17" fmla="*/ 3596596 w 4084752"/>
              <a:gd name="connsiteY17" fmla="*/ 3799682 h 4018758"/>
              <a:gd name="connsiteX18" fmla="*/ 3632315 w 4084752"/>
              <a:gd name="connsiteY18" fmla="*/ 3813970 h 4018758"/>
              <a:gd name="connsiteX19" fmla="*/ 3615646 w 4084752"/>
              <a:gd name="connsiteY19" fmla="*/ 3871119 h 4018758"/>
              <a:gd name="connsiteX20" fmla="*/ 3496584 w 4084752"/>
              <a:gd name="connsiteY20" fmla="*/ 3887788 h 4018758"/>
              <a:gd name="connsiteX21" fmla="*/ 3477534 w 4084752"/>
              <a:gd name="connsiteY21" fmla="*/ 3935413 h 4018758"/>
              <a:gd name="connsiteX22" fmla="*/ 3437053 w 4084752"/>
              <a:gd name="connsiteY22" fmla="*/ 3949701 h 4018758"/>
              <a:gd name="connsiteX23" fmla="*/ 3420384 w 4084752"/>
              <a:gd name="connsiteY23" fmla="*/ 3911601 h 4018758"/>
              <a:gd name="connsiteX24" fmla="*/ 3439434 w 4084752"/>
              <a:gd name="connsiteY24" fmla="*/ 3890169 h 4018758"/>
              <a:gd name="connsiteX25" fmla="*/ 3389428 w 4084752"/>
              <a:gd name="connsiteY25" fmla="*/ 3863976 h 4018758"/>
              <a:gd name="connsiteX26" fmla="*/ 3315609 w 4084752"/>
              <a:gd name="connsiteY26" fmla="*/ 3899695 h 4018758"/>
              <a:gd name="connsiteX27" fmla="*/ 3298940 w 4084752"/>
              <a:gd name="connsiteY27" fmla="*/ 3873502 h 4018758"/>
              <a:gd name="connsiteX28" fmla="*/ 3206071 w 4084752"/>
              <a:gd name="connsiteY28" fmla="*/ 3940177 h 4018758"/>
              <a:gd name="connsiteX29" fmla="*/ 3175115 w 4084752"/>
              <a:gd name="connsiteY29" fmla="*/ 3930652 h 4018758"/>
              <a:gd name="connsiteX30" fmla="*/ 3132253 w 4084752"/>
              <a:gd name="connsiteY30" fmla="*/ 4018758 h 4018758"/>
              <a:gd name="connsiteX31" fmla="*/ 2334534 w 4084752"/>
              <a:gd name="connsiteY31" fmla="*/ 3747295 h 4018758"/>
              <a:gd name="connsiteX32" fmla="*/ 2200389 w 4084752"/>
              <a:gd name="connsiteY32" fmla="*/ 3949701 h 4018758"/>
              <a:gd name="connsiteX33" fmla="*/ 1982109 w 4084752"/>
              <a:gd name="connsiteY33" fmla="*/ 3854453 h 4018758"/>
              <a:gd name="connsiteX34" fmla="*/ 1100253 w 4084752"/>
              <a:gd name="connsiteY34" fmla="*/ 3665540 h 4018758"/>
              <a:gd name="connsiteX35" fmla="*/ 1079615 w 4084752"/>
              <a:gd name="connsiteY35" fmla="*/ 3632996 h 4018758"/>
              <a:gd name="connsiteX36" fmla="*/ 6463 w 4084752"/>
              <a:gd name="connsiteY36" fmla="*/ 1814513 h 4018758"/>
              <a:gd name="connsiteX37" fmla="*/ 1622538 w 4084752"/>
              <a:gd name="connsiteY37" fmla="*/ 658813 h 4018758"/>
              <a:gd name="connsiteX38" fmla="*/ 2208326 w 4084752"/>
              <a:gd name="connsiteY38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199 w 4091625"/>
              <a:gd name="connsiteY0" fmla="*/ 0 h 4018758"/>
              <a:gd name="connsiteX1" fmla="*/ 2442211 w 4091625"/>
              <a:gd name="connsiteY1" fmla="*/ 341313 h 4018758"/>
              <a:gd name="connsiteX2" fmla="*/ 1769111 w 4091625"/>
              <a:gd name="connsiteY2" fmla="*/ 1062038 h 4018758"/>
              <a:gd name="connsiteX3" fmla="*/ 1873886 w 4091625"/>
              <a:gd name="connsiteY3" fmla="*/ 1427163 h 4018758"/>
              <a:gd name="connsiteX4" fmla="*/ 1946911 w 4091625"/>
              <a:gd name="connsiteY4" fmla="*/ 1528764 h 4018758"/>
              <a:gd name="connsiteX5" fmla="*/ 2400936 w 4091625"/>
              <a:gd name="connsiteY5" fmla="*/ 1754187 h 4018758"/>
              <a:gd name="connsiteX6" fmla="*/ 2851786 w 4091625"/>
              <a:gd name="connsiteY6" fmla="*/ 2816225 h 4018758"/>
              <a:gd name="connsiteX7" fmla="*/ 3321686 w 4091625"/>
              <a:gd name="connsiteY7" fmla="*/ 2789238 h 4018758"/>
              <a:gd name="connsiteX8" fmla="*/ 3709036 w 4091625"/>
              <a:gd name="connsiteY8" fmla="*/ 3030538 h 4018758"/>
              <a:gd name="connsiteX9" fmla="*/ 3594736 w 4091625"/>
              <a:gd name="connsiteY9" fmla="*/ 3414713 h 4018758"/>
              <a:gd name="connsiteX10" fmla="*/ 4074955 w 4091625"/>
              <a:gd name="connsiteY10" fmla="*/ 3610769 h 4018758"/>
              <a:gd name="connsiteX11" fmla="*/ 4091625 w 4091625"/>
              <a:gd name="connsiteY11" fmla="*/ 3683001 h 4018758"/>
              <a:gd name="connsiteX12" fmla="*/ 4039236 w 4091625"/>
              <a:gd name="connsiteY12" fmla="*/ 3760789 h 4018758"/>
              <a:gd name="connsiteX13" fmla="*/ 3996376 w 4091625"/>
              <a:gd name="connsiteY13" fmla="*/ 3790157 h 4018758"/>
              <a:gd name="connsiteX14" fmla="*/ 3896363 w 4091625"/>
              <a:gd name="connsiteY14" fmla="*/ 3644901 h 4018758"/>
              <a:gd name="connsiteX15" fmla="*/ 3848738 w 4091625"/>
              <a:gd name="connsiteY15" fmla="*/ 3630613 h 4018758"/>
              <a:gd name="connsiteX16" fmla="*/ 3748726 w 4091625"/>
              <a:gd name="connsiteY16" fmla="*/ 3723481 h 4018758"/>
              <a:gd name="connsiteX17" fmla="*/ 3603469 w 4091625"/>
              <a:gd name="connsiteY17" fmla="*/ 3799682 h 4018758"/>
              <a:gd name="connsiteX18" fmla="*/ 3639188 w 4091625"/>
              <a:gd name="connsiteY18" fmla="*/ 3813970 h 4018758"/>
              <a:gd name="connsiteX19" fmla="*/ 3622519 w 4091625"/>
              <a:gd name="connsiteY19" fmla="*/ 3871119 h 4018758"/>
              <a:gd name="connsiteX20" fmla="*/ 3503457 w 4091625"/>
              <a:gd name="connsiteY20" fmla="*/ 3887788 h 4018758"/>
              <a:gd name="connsiteX21" fmla="*/ 3484407 w 4091625"/>
              <a:gd name="connsiteY21" fmla="*/ 3935413 h 4018758"/>
              <a:gd name="connsiteX22" fmla="*/ 3443926 w 4091625"/>
              <a:gd name="connsiteY22" fmla="*/ 3949701 h 4018758"/>
              <a:gd name="connsiteX23" fmla="*/ 3427257 w 4091625"/>
              <a:gd name="connsiteY23" fmla="*/ 3911601 h 4018758"/>
              <a:gd name="connsiteX24" fmla="*/ 3446307 w 4091625"/>
              <a:gd name="connsiteY24" fmla="*/ 3890169 h 4018758"/>
              <a:gd name="connsiteX25" fmla="*/ 3396301 w 4091625"/>
              <a:gd name="connsiteY25" fmla="*/ 3863976 h 4018758"/>
              <a:gd name="connsiteX26" fmla="*/ 3322482 w 4091625"/>
              <a:gd name="connsiteY26" fmla="*/ 3899695 h 4018758"/>
              <a:gd name="connsiteX27" fmla="*/ 3305813 w 4091625"/>
              <a:gd name="connsiteY27" fmla="*/ 3873502 h 4018758"/>
              <a:gd name="connsiteX28" fmla="*/ 3212944 w 4091625"/>
              <a:gd name="connsiteY28" fmla="*/ 3940177 h 4018758"/>
              <a:gd name="connsiteX29" fmla="*/ 3181988 w 4091625"/>
              <a:gd name="connsiteY29" fmla="*/ 3930652 h 4018758"/>
              <a:gd name="connsiteX30" fmla="*/ 3139126 w 4091625"/>
              <a:gd name="connsiteY30" fmla="*/ 4018758 h 4018758"/>
              <a:gd name="connsiteX31" fmla="*/ 2341407 w 4091625"/>
              <a:gd name="connsiteY31" fmla="*/ 3747295 h 4018758"/>
              <a:gd name="connsiteX32" fmla="*/ 2207262 w 4091625"/>
              <a:gd name="connsiteY32" fmla="*/ 3949701 h 4018758"/>
              <a:gd name="connsiteX33" fmla="*/ 1988982 w 4091625"/>
              <a:gd name="connsiteY33" fmla="*/ 3854453 h 4018758"/>
              <a:gd name="connsiteX34" fmla="*/ 1107126 w 4091625"/>
              <a:gd name="connsiteY34" fmla="*/ 3665540 h 4018758"/>
              <a:gd name="connsiteX35" fmla="*/ 1086488 w 4091625"/>
              <a:gd name="connsiteY35" fmla="*/ 3632996 h 4018758"/>
              <a:gd name="connsiteX36" fmla="*/ 907894 w 4091625"/>
              <a:gd name="connsiteY36" fmla="*/ 3706815 h 4018758"/>
              <a:gd name="connsiteX37" fmla="*/ 13336 w 4091625"/>
              <a:gd name="connsiteY37" fmla="*/ 1814513 h 4018758"/>
              <a:gd name="connsiteX38" fmla="*/ 1629411 w 4091625"/>
              <a:gd name="connsiteY38" fmla="*/ 658813 h 4018758"/>
              <a:gd name="connsiteX39" fmla="*/ 2215199 w 4091625"/>
              <a:gd name="connsiteY39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15077 w 4091503"/>
              <a:gd name="connsiteY0" fmla="*/ 0 h 4018758"/>
              <a:gd name="connsiteX1" fmla="*/ 2442089 w 4091503"/>
              <a:gd name="connsiteY1" fmla="*/ 341313 h 4018758"/>
              <a:gd name="connsiteX2" fmla="*/ 1768989 w 4091503"/>
              <a:gd name="connsiteY2" fmla="*/ 1062038 h 4018758"/>
              <a:gd name="connsiteX3" fmla="*/ 1873764 w 4091503"/>
              <a:gd name="connsiteY3" fmla="*/ 1427163 h 4018758"/>
              <a:gd name="connsiteX4" fmla="*/ 1946789 w 4091503"/>
              <a:gd name="connsiteY4" fmla="*/ 1528764 h 4018758"/>
              <a:gd name="connsiteX5" fmla="*/ 2400814 w 4091503"/>
              <a:gd name="connsiteY5" fmla="*/ 1754187 h 4018758"/>
              <a:gd name="connsiteX6" fmla="*/ 2851664 w 4091503"/>
              <a:gd name="connsiteY6" fmla="*/ 2816225 h 4018758"/>
              <a:gd name="connsiteX7" fmla="*/ 3321564 w 4091503"/>
              <a:gd name="connsiteY7" fmla="*/ 2789238 h 4018758"/>
              <a:gd name="connsiteX8" fmla="*/ 3708914 w 4091503"/>
              <a:gd name="connsiteY8" fmla="*/ 3030538 h 4018758"/>
              <a:gd name="connsiteX9" fmla="*/ 3594614 w 4091503"/>
              <a:gd name="connsiteY9" fmla="*/ 3414713 h 4018758"/>
              <a:gd name="connsiteX10" fmla="*/ 4074833 w 4091503"/>
              <a:gd name="connsiteY10" fmla="*/ 3610769 h 4018758"/>
              <a:gd name="connsiteX11" fmla="*/ 4091503 w 4091503"/>
              <a:gd name="connsiteY11" fmla="*/ 3683001 h 4018758"/>
              <a:gd name="connsiteX12" fmla="*/ 4039114 w 4091503"/>
              <a:gd name="connsiteY12" fmla="*/ 3760789 h 4018758"/>
              <a:gd name="connsiteX13" fmla="*/ 3996254 w 4091503"/>
              <a:gd name="connsiteY13" fmla="*/ 3790157 h 4018758"/>
              <a:gd name="connsiteX14" fmla="*/ 3896241 w 4091503"/>
              <a:gd name="connsiteY14" fmla="*/ 3644901 h 4018758"/>
              <a:gd name="connsiteX15" fmla="*/ 3848616 w 4091503"/>
              <a:gd name="connsiteY15" fmla="*/ 3630613 h 4018758"/>
              <a:gd name="connsiteX16" fmla="*/ 3748604 w 4091503"/>
              <a:gd name="connsiteY16" fmla="*/ 3723481 h 4018758"/>
              <a:gd name="connsiteX17" fmla="*/ 3603347 w 4091503"/>
              <a:gd name="connsiteY17" fmla="*/ 3799682 h 4018758"/>
              <a:gd name="connsiteX18" fmla="*/ 3639066 w 4091503"/>
              <a:gd name="connsiteY18" fmla="*/ 3813970 h 4018758"/>
              <a:gd name="connsiteX19" fmla="*/ 3622397 w 4091503"/>
              <a:gd name="connsiteY19" fmla="*/ 3871119 h 4018758"/>
              <a:gd name="connsiteX20" fmla="*/ 3503335 w 4091503"/>
              <a:gd name="connsiteY20" fmla="*/ 3887788 h 4018758"/>
              <a:gd name="connsiteX21" fmla="*/ 3484285 w 4091503"/>
              <a:gd name="connsiteY21" fmla="*/ 3935413 h 4018758"/>
              <a:gd name="connsiteX22" fmla="*/ 3443804 w 4091503"/>
              <a:gd name="connsiteY22" fmla="*/ 3949701 h 4018758"/>
              <a:gd name="connsiteX23" fmla="*/ 3427135 w 4091503"/>
              <a:gd name="connsiteY23" fmla="*/ 3911601 h 4018758"/>
              <a:gd name="connsiteX24" fmla="*/ 3446185 w 4091503"/>
              <a:gd name="connsiteY24" fmla="*/ 3890169 h 4018758"/>
              <a:gd name="connsiteX25" fmla="*/ 3396179 w 4091503"/>
              <a:gd name="connsiteY25" fmla="*/ 3863976 h 4018758"/>
              <a:gd name="connsiteX26" fmla="*/ 3322360 w 4091503"/>
              <a:gd name="connsiteY26" fmla="*/ 3899695 h 4018758"/>
              <a:gd name="connsiteX27" fmla="*/ 3305691 w 4091503"/>
              <a:gd name="connsiteY27" fmla="*/ 3873502 h 4018758"/>
              <a:gd name="connsiteX28" fmla="*/ 3212822 w 4091503"/>
              <a:gd name="connsiteY28" fmla="*/ 3940177 h 4018758"/>
              <a:gd name="connsiteX29" fmla="*/ 3181866 w 4091503"/>
              <a:gd name="connsiteY29" fmla="*/ 3930652 h 4018758"/>
              <a:gd name="connsiteX30" fmla="*/ 3139004 w 4091503"/>
              <a:gd name="connsiteY30" fmla="*/ 4018758 h 4018758"/>
              <a:gd name="connsiteX31" fmla="*/ 2341285 w 4091503"/>
              <a:gd name="connsiteY31" fmla="*/ 3747295 h 4018758"/>
              <a:gd name="connsiteX32" fmla="*/ 2207140 w 4091503"/>
              <a:gd name="connsiteY32" fmla="*/ 3949701 h 4018758"/>
              <a:gd name="connsiteX33" fmla="*/ 1988860 w 4091503"/>
              <a:gd name="connsiteY33" fmla="*/ 3854453 h 4018758"/>
              <a:gd name="connsiteX34" fmla="*/ 1107004 w 4091503"/>
              <a:gd name="connsiteY34" fmla="*/ 3665540 h 4018758"/>
              <a:gd name="connsiteX35" fmla="*/ 1086366 w 4091503"/>
              <a:gd name="connsiteY35" fmla="*/ 3632996 h 4018758"/>
              <a:gd name="connsiteX36" fmla="*/ 907772 w 4091503"/>
              <a:gd name="connsiteY36" fmla="*/ 3706815 h 4018758"/>
              <a:gd name="connsiteX37" fmla="*/ 872055 w 4091503"/>
              <a:gd name="connsiteY37" fmla="*/ 3652046 h 4018758"/>
              <a:gd name="connsiteX38" fmla="*/ 13214 w 4091503"/>
              <a:gd name="connsiteY38" fmla="*/ 1814513 h 4018758"/>
              <a:gd name="connsiteX39" fmla="*/ 1629289 w 4091503"/>
              <a:gd name="connsiteY39" fmla="*/ 658813 h 4018758"/>
              <a:gd name="connsiteX40" fmla="*/ 2215077 w 4091503"/>
              <a:gd name="connsiteY40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091 w 4096517"/>
              <a:gd name="connsiteY0" fmla="*/ 0 h 4018758"/>
              <a:gd name="connsiteX1" fmla="*/ 2447103 w 4096517"/>
              <a:gd name="connsiteY1" fmla="*/ 341313 h 4018758"/>
              <a:gd name="connsiteX2" fmla="*/ 1774003 w 4096517"/>
              <a:gd name="connsiteY2" fmla="*/ 1062038 h 4018758"/>
              <a:gd name="connsiteX3" fmla="*/ 1878778 w 4096517"/>
              <a:gd name="connsiteY3" fmla="*/ 1427163 h 4018758"/>
              <a:gd name="connsiteX4" fmla="*/ 1951803 w 4096517"/>
              <a:gd name="connsiteY4" fmla="*/ 1528764 h 4018758"/>
              <a:gd name="connsiteX5" fmla="*/ 2405828 w 4096517"/>
              <a:gd name="connsiteY5" fmla="*/ 1754187 h 4018758"/>
              <a:gd name="connsiteX6" fmla="*/ 2856678 w 4096517"/>
              <a:gd name="connsiteY6" fmla="*/ 2816225 h 4018758"/>
              <a:gd name="connsiteX7" fmla="*/ 3326578 w 4096517"/>
              <a:gd name="connsiteY7" fmla="*/ 2789238 h 4018758"/>
              <a:gd name="connsiteX8" fmla="*/ 3713928 w 4096517"/>
              <a:gd name="connsiteY8" fmla="*/ 3030538 h 4018758"/>
              <a:gd name="connsiteX9" fmla="*/ 3599628 w 4096517"/>
              <a:gd name="connsiteY9" fmla="*/ 3414713 h 4018758"/>
              <a:gd name="connsiteX10" fmla="*/ 4079847 w 4096517"/>
              <a:gd name="connsiteY10" fmla="*/ 3610769 h 4018758"/>
              <a:gd name="connsiteX11" fmla="*/ 4096517 w 4096517"/>
              <a:gd name="connsiteY11" fmla="*/ 3683001 h 4018758"/>
              <a:gd name="connsiteX12" fmla="*/ 4044128 w 4096517"/>
              <a:gd name="connsiteY12" fmla="*/ 3760789 h 4018758"/>
              <a:gd name="connsiteX13" fmla="*/ 4001268 w 4096517"/>
              <a:gd name="connsiteY13" fmla="*/ 3790157 h 4018758"/>
              <a:gd name="connsiteX14" fmla="*/ 3901255 w 4096517"/>
              <a:gd name="connsiteY14" fmla="*/ 3644901 h 4018758"/>
              <a:gd name="connsiteX15" fmla="*/ 3853630 w 4096517"/>
              <a:gd name="connsiteY15" fmla="*/ 3630613 h 4018758"/>
              <a:gd name="connsiteX16" fmla="*/ 3753618 w 4096517"/>
              <a:gd name="connsiteY16" fmla="*/ 3723481 h 4018758"/>
              <a:gd name="connsiteX17" fmla="*/ 3608361 w 4096517"/>
              <a:gd name="connsiteY17" fmla="*/ 3799682 h 4018758"/>
              <a:gd name="connsiteX18" fmla="*/ 3644080 w 4096517"/>
              <a:gd name="connsiteY18" fmla="*/ 3813970 h 4018758"/>
              <a:gd name="connsiteX19" fmla="*/ 3627411 w 4096517"/>
              <a:gd name="connsiteY19" fmla="*/ 3871119 h 4018758"/>
              <a:gd name="connsiteX20" fmla="*/ 3508349 w 4096517"/>
              <a:gd name="connsiteY20" fmla="*/ 3887788 h 4018758"/>
              <a:gd name="connsiteX21" fmla="*/ 3489299 w 4096517"/>
              <a:gd name="connsiteY21" fmla="*/ 3935413 h 4018758"/>
              <a:gd name="connsiteX22" fmla="*/ 3448818 w 4096517"/>
              <a:gd name="connsiteY22" fmla="*/ 3949701 h 4018758"/>
              <a:gd name="connsiteX23" fmla="*/ 3432149 w 4096517"/>
              <a:gd name="connsiteY23" fmla="*/ 3911601 h 4018758"/>
              <a:gd name="connsiteX24" fmla="*/ 3451199 w 4096517"/>
              <a:gd name="connsiteY24" fmla="*/ 3890169 h 4018758"/>
              <a:gd name="connsiteX25" fmla="*/ 3401193 w 4096517"/>
              <a:gd name="connsiteY25" fmla="*/ 3863976 h 4018758"/>
              <a:gd name="connsiteX26" fmla="*/ 3327374 w 4096517"/>
              <a:gd name="connsiteY26" fmla="*/ 3899695 h 4018758"/>
              <a:gd name="connsiteX27" fmla="*/ 3310705 w 4096517"/>
              <a:gd name="connsiteY27" fmla="*/ 3873502 h 4018758"/>
              <a:gd name="connsiteX28" fmla="*/ 3217836 w 4096517"/>
              <a:gd name="connsiteY28" fmla="*/ 3940177 h 4018758"/>
              <a:gd name="connsiteX29" fmla="*/ 3186880 w 4096517"/>
              <a:gd name="connsiteY29" fmla="*/ 3930652 h 4018758"/>
              <a:gd name="connsiteX30" fmla="*/ 3144018 w 4096517"/>
              <a:gd name="connsiteY30" fmla="*/ 4018758 h 4018758"/>
              <a:gd name="connsiteX31" fmla="*/ 2346299 w 4096517"/>
              <a:gd name="connsiteY31" fmla="*/ 3747295 h 4018758"/>
              <a:gd name="connsiteX32" fmla="*/ 2212154 w 4096517"/>
              <a:gd name="connsiteY32" fmla="*/ 3949701 h 4018758"/>
              <a:gd name="connsiteX33" fmla="*/ 1993874 w 4096517"/>
              <a:gd name="connsiteY33" fmla="*/ 3854453 h 4018758"/>
              <a:gd name="connsiteX34" fmla="*/ 1112018 w 4096517"/>
              <a:gd name="connsiteY34" fmla="*/ 3665540 h 4018758"/>
              <a:gd name="connsiteX35" fmla="*/ 1091380 w 4096517"/>
              <a:gd name="connsiteY35" fmla="*/ 3632996 h 4018758"/>
              <a:gd name="connsiteX36" fmla="*/ 912786 w 4096517"/>
              <a:gd name="connsiteY36" fmla="*/ 3706815 h 4018758"/>
              <a:gd name="connsiteX37" fmla="*/ 877069 w 4096517"/>
              <a:gd name="connsiteY37" fmla="*/ 3652046 h 4018758"/>
              <a:gd name="connsiteX38" fmla="*/ 758006 w 4096517"/>
              <a:gd name="connsiteY38" fmla="*/ 3621090 h 4018758"/>
              <a:gd name="connsiteX39" fmla="*/ 18228 w 4096517"/>
              <a:gd name="connsiteY39" fmla="*/ 1814513 h 4018758"/>
              <a:gd name="connsiteX40" fmla="*/ 1634303 w 4096517"/>
              <a:gd name="connsiteY40" fmla="*/ 658813 h 4018758"/>
              <a:gd name="connsiteX41" fmla="*/ 2220091 w 4096517"/>
              <a:gd name="connsiteY41" fmla="*/ 0 h 4018758"/>
              <a:gd name="connsiteX0" fmla="*/ 2220511 w 4096937"/>
              <a:gd name="connsiteY0" fmla="*/ 0 h 4018758"/>
              <a:gd name="connsiteX1" fmla="*/ 2447523 w 4096937"/>
              <a:gd name="connsiteY1" fmla="*/ 341313 h 4018758"/>
              <a:gd name="connsiteX2" fmla="*/ 1774423 w 4096937"/>
              <a:gd name="connsiteY2" fmla="*/ 1062038 h 4018758"/>
              <a:gd name="connsiteX3" fmla="*/ 1879198 w 4096937"/>
              <a:gd name="connsiteY3" fmla="*/ 1427163 h 4018758"/>
              <a:gd name="connsiteX4" fmla="*/ 1952223 w 4096937"/>
              <a:gd name="connsiteY4" fmla="*/ 1528764 h 4018758"/>
              <a:gd name="connsiteX5" fmla="*/ 2406248 w 4096937"/>
              <a:gd name="connsiteY5" fmla="*/ 1754187 h 4018758"/>
              <a:gd name="connsiteX6" fmla="*/ 2857098 w 4096937"/>
              <a:gd name="connsiteY6" fmla="*/ 2816225 h 4018758"/>
              <a:gd name="connsiteX7" fmla="*/ 3326998 w 4096937"/>
              <a:gd name="connsiteY7" fmla="*/ 2789238 h 4018758"/>
              <a:gd name="connsiteX8" fmla="*/ 3714348 w 4096937"/>
              <a:gd name="connsiteY8" fmla="*/ 3030538 h 4018758"/>
              <a:gd name="connsiteX9" fmla="*/ 3600048 w 4096937"/>
              <a:gd name="connsiteY9" fmla="*/ 3414713 h 4018758"/>
              <a:gd name="connsiteX10" fmla="*/ 4080267 w 4096937"/>
              <a:gd name="connsiteY10" fmla="*/ 3610769 h 4018758"/>
              <a:gd name="connsiteX11" fmla="*/ 4096937 w 4096937"/>
              <a:gd name="connsiteY11" fmla="*/ 3683001 h 4018758"/>
              <a:gd name="connsiteX12" fmla="*/ 4044548 w 4096937"/>
              <a:gd name="connsiteY12" fmla="*/ 3760789 h 4018758"/>
              <a:gd name="connsiteX13" fmla="*/ 4001688 w 4096937"/>
              <a:gd name="connsiteY13" fmla="*/ 3790157 h 4018758"/>
              <a:gd name="connsiteX14" fmla="*/ 3901675 w 4096937"/>
              <a:gd name="connsiteY14" fmla="*/ 3644901 h 4018758"/>
              <a:gd name="connsiteX15" fmla="*/ 3854050 w 4096937"/>
              <a:gd name="connsiteY15" fmla="*/ 3630613 h 4018758"/>
              <a:gd name="connsiteX16" fmla="*/ 3754038 w 4096937"/>
              <a:gd name="connsiteY16" fmla="*/ 3723481 h 4018758"/>
              <a:gd name="connsiteX17" fmla="*/ 3608781 w 4096937"/>
              <a:gd name="connsiteY17" fmla="*/ 3799682 h 4018758"/>
              <a:gd name="connsiteX18" fmla="*/ 3644500 w 4096937"/>
              <a:gd name="connsiteY18" fmla="*/ 3813970 h 4018758"/>
              <a:gd name="connsiteX19" fmla="*/ 3627831 w 4096937"/>
              <a:gd name="connsiteY19" fmla="*/ 3871119 h 4018758"/>
              <a:gd name="connsiteX20" fmla="*/ 3508769 w 4096937"/>
              <a:gd name="connsiteY20" fmla="*/ 3887788 h 4018758"/>
              <a:gd name="connsiteX21" fmla="*/ 3489719 w 4096937"/>
              <a:gd name="connsiteY21" fmla="*/ 3935413 h 4018758"/>
              <a:gd name="connsiteX22" fmla="*/ 3449238 w 4096937"/>
              <a:gd name="connsiteY22" fmla="*/ 3949701 h 4018758"/>
              <a:gd name="connsiteX23" fmla="*/ 3432569 w 4096937"/>
              <a:gd name="connsiteY23" fmla="*/ 3911601 h 4018758"/>
              <a:gd name="connsiteX24" fmla="*/ 3451619 w 4096937"/>
              <a:gd name="connsiteY24" fmla="*/ 3890169 h 4018758"/>
              <a:gd name="connsiteX25" fmla="*/ 3401613 w 4096937"/>
              <a:gd name="connsiteY25" fmla="*/ 3863976 h 4018758"/>
              <a:gd name="connsiteX26" fmla="*/ 3327794 w 4096937"/>
              <a:gd name="connsiteY26" fmla="*/ 3899695 h 4018758"/>
              <a:gd name="connsiteX27" fmla="*/ 3311125 w 4096937"/>
              <a:gd name="connsiteY27" fmla="*/ 3873502 h 4018758"/>
              <a:gd name="connsiteX28" fmla="*/ 3218256 w 4096937"/>
              <a:gd name="connsiteY28" fmla="*/ 3940177 h 4018758"/>
              <a:gd name="connsiteX29" fmla="*/ 3187300 w 4096937"/>
              <a:gd name="connsiteY29" fmla="*/ 3930652 h 4018758"/>
              <a:gd name="connsiteX30" fmla="*/ 3144438 w 4096937"/>
              <a:gd name="connsiteY30" fmla="*/ 4018758 h 4018758"/>
              <a:gd name="connsiteX31" fmla="*/ 2346719 w 4096937"/>
              <a:gd name="connsiteY31" fmla="*/ 3747295 h 4018758"/>
              <a:gd name="connsiteX32" fmla="*/ 2212574 w 4096937"/>
              <a:gd name="connsiteY32" fmla="*/ 3949701 h 4018758"/>
              <a:gd name="connsiteX33" fmla="*/ 1994294 w 4096937"/>
              <a:gd name="connsiteY33" fmla="*/ 3854453 h 4018758"/>
              <a:gd name="connsiteX34" fmla="*/ 1112438 w 4096937"/>
              <a:gd name="connsiteY34" fmla="*/ 3665540 h 4018758"/>
              <a:gd name="connsiteX35" fmla="*/ 1091800 w 4096937"/>
              <a:gd name="connsiteY35" fmla="*/ 3632996 h 4018758"/>
              <a:gd name="connsiteX36" fmla="*/ 913206 w 4096937"/>
              <a:gd name="connsiteY36" fmla="*/ 3706815 h 4018758"/>
              <a:gd name="connsiteX37" fmla="*/ 877489 w 4096937"/>
              <a:gd name="connsiteY37" fmla="*/ 3652046 h 4018758"/>
              <a:gd name="connsiteX38" fmla="*/ 739376 w 4096937"/>
              <a:gd name="connsiteY38" fmla="*/ 3609184 h 4018758"/>
              <a:gd name="connsiteX39" fmla="*/ 18648 w 4096937"/>
              <a:gd name="connsiteY39" fmla="*/ 1814513 h 4018758"/>
              <a:gd name="connsiteX40" fmla="*/ 1634723 w 4096937"/>
              <a:gd name="connsiteY40" fmla="*/ 658813 h 4018758"/>
              <a:gd name="connsiteX41" fmla="*/ 2220511 w 4096937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220564 w 4096990"/>
              <a:gd name="connsiteY0" fmla="*/ 0 h 4018758"/>
              <a:gd name="connsiteX1" fmla="*/ 2447576 w 4096990"/>
              <a:gd name="connsiteY1" fmla="*/ 341313 h 4018758"/>
              <a:gd name="connsiteX2" fmla="*/ 1774476 w 4096990"/>
              <a:gd name="connsiteY2" fmla="*/ 1062038 h 4018758"/>
              <a:gd name="connsiteX3" fmla="*/ 1879251 w 4096990"/>
              <a:gd name="connsiteY3" fmla="*/ 1427163 h 4018758"/>
              <a:gd name="connsiteX4" fmla="*/ 1952276 w 4096990"/>
              <a:gd name="connsiteY4" fmla="*/ 1528764 h 4018758"/>
              <a:gd name="connsiteX5" fmla="*/ 2406301 w 4096990"/>
              <a:gd name="connsiteY5" fmla="*/ 1754187 h 4018758"/>
              <a:gd name="connsiteX6" fmla="*/ 2857151 w 4096990"/>
              <a:gd name="connsiteY6" fmla="*/ 2816225 h 4018758"/>
              <a:gd name="connsiteX7" fmla="*/ 3327051 w 4096990"/>
              <a:gd name="connsiteY7" fmla="*/ 2789238 h 4018758"/>
              <a:gd name="connsiteX8" fmla="*/ 3714401 w 4096990"/>
              <a:gd name="connsiteY8" fmla="*/ 3030538 h 4018758"/>
              <a:gd name="connsiteX9" fmla="*/ 3600101 w 4096990"/>
              <a:gd name="connsiteY9" fmla="*/ 3414713 h 4018758"/>
              <a:gd name="connsiteX10" fmla="*/ 4080320 w 4096990"/>
              <a:gd name="connsiteY10" fmla="*/ 3610769 h 4018758"/>
              <a:gd name="connsiteX11" fmla="*/ 4096990 w 4096990"/>
              <a:gd name="connsiteY11" fmla="*/ 3683001 h 4018758"/>
              <a:gd name="connsiteX12" fmla="*/ 4044601 w 4096990"/>
              <a:gd name="connsiteY12" fmla="*/ 3760789 h 4018758"/>
              <a:gd name="connsiteX13" fmla="*/ 4001741 w 4096990"/>
              <a:gd name="connsiteY13" fmla="*/ 3790157 h 4018758"/>
              <a:gd name="connsiteX14" fmla="*/ 3901728 w 4096990"/>
              <a:gd name="connsiteY14" fmla="*/ 3644901 h 4018758"/>
              <a:gd name="connsiteX15" fmla="*/ 3854103 w 4096990"/>
              <a:gd name="connsiteY15" fmla="*/ 3630613 h 4018758"/>
              <a:gd name="connsiteX16" fmla="*/ 3754091 w 4096990"/>
              <a:gd name="connsiteY16" fmla="*/ 3723481 h 4018758"/>
              <a:gd name="connsiteX17" fmla="*/ 3608834 w 4096990"/>
              <a:gd name="connsiteY17" fmla="*/ 3799682 h 4018758"/>
              <a:gd name="connsiteX18" fmla="*/ 3644553 w 4096990"/>
              <a:gd name="connsiteY18" fmla="*/ 3813970 h 4018758"/>
              <a:gd name="connsiteX19" fmla="*/ 3627884 w 4096990"/>
              <a:gd name="connsiteY19" fmla="*/ 3871119 h 4018758"/>
              <a:gd name="connsiteX20" fmla="*/ 3508822 w 4096990"/>
              <a:gd name="connsiteY20" fmla="*/ 3887788 h 4018758"/>
              <a:gd name="connsiteX21" fmla="*/ 3489772 w 4096990"/>
              <a:gd name="connsiteY21" fmla="*/ 3935413 h 4018758"/>
              <a:gd name="connsiteX22" fmla="*/ 3449291 w 4096990"/>
              <a:gd name="connsiteY22" fmla="*/ 3949701 h 4018758"/>
              <a:gd name="connsiteX23" fmla="*/ 3432622 w 4096990"/>
              <a:gd name="connsiteY23" fmla="*/ 3911601 h 4018758"/>
              <a:gd name="connsiteX24" fmla="*/ 3451672 w 4096990"/>
              <a:gd name="connsiteY24" fmla="*/ 3890169 h 4018758"/>
              <a:gd name="connsiteX25" fmla="*/ 3401666 w 4096990"/>
              <a:gd name="connsiteY25" fmla="*/ 3863976 h 4018758"/>
              <a:gd name="connsiteX26" fmla="*/ 3327847 w 4096990"/>
              <a:gd name="connsiteY26" fmla="*/ 3899695 h 4018758"/>
              <a:gd name="connsiteX27" fmla="*/ 3311178 w 4096990"/>
              <a:gd name="connsiteY27" fmla="*/ 3873502 h 4018758"/>
              <a:gd name="connsiteX28" fmla="*/ 3218309 w 4096990"/>
              <a:gd name="connsiteY28" fmla="*/ 3940177 h 4018758"/>
              <a:gd name="connsiteX29" fmla="*/ 3187353 w 4096990"/>
              <a:gd name="connsiteY29" fmla="*/ 3930652 h 4018758"/>
              <a:gd name="connsiteX30" fmla="*/ 3144491 w 4096990"/>
              <a:gd name="connsiteY30" fmla="*/ 4018758 h 4018758"/>
              <a:gd name="connsiteX31" fmla="*/ 2346772 w 4096990"/>
              <a:gd name="connsiteY31" fmla="*/ 3747295 h 4018758"/>
              <a:gd name="connsiteX32" fmla="*/ 2212627 w 4096990"/>
              <a:gd name="connsiteY32" fmla="*/ 3949701 h 4018758"/>
              <a:gd name="connsiteX33" fmla="*/ 1994347 w 4096990"/>
              <a:gd name="connsiteY33" fmla="*/ 3854453 h 4018758"/>
              <a:gd name="connsiteX34" fmla="*/ 1112491 w 4096990"/>
              <a:gd name="connsiteY34" fmla="*/ 3665540 h 4018758"/>
              <a:gd name="connsiteX35" fmla="*/ 1091853 w 4096990"/>
              <a:gd name="connsiteY35" fmla="*/ 3632996 h 4018758"/>
              <a:gd name="connsiteX36" fmla="*/ 913259 w 4096990"/>
              <a:gd name="connsiteY36" fmla="*/ 3706815 h 4018758"/>
              <a:gd name="connsiteX37" fmla="*/ 877542 w 4096990"/>
              <a:gd name="connsiteY37" fmla="*/ 3652046 h 4018758"/>
              <a:gd name="connsiteX38" fmla="*/ 737048 w 4096990"/>
              <a:gd name="connsiteY38" fmla="*/ 3604421 h 4018758"/>
              <a:gd name="connsiteX39" fmla="*/ 18701 w 4096990"/>
              <a:gd name="connsiteY39" fmla="*/ 1814513 h 4018758"/>
              <a:gd name="connsiteX40" fmla="*/ 1634776 w 4096990"/>
              <a:gd name="connsiteY40" fmla="*/ 658813 h 4018758"/>
              <a:gd name="connsiteX41" fmla="*/ 2220564 w 4096990"/>
              <a:gd name="connsiteY41" fmla="*/ 0 h 4018758"/>
              <a:gd name="connsiteX0" fmla="*/ 2302242 w 4178668"/>
              <a:gd name="connsiteY0" fmla="*/ 0 h 4018758"/>
              <a:gd name="connsiteX1" fmla="*/ 2529254 w 4178668"/>
              <a:gd name="connsiteY1" fmla="*/ 341313 h 4018758"/>
              <a:gd name="connsiteX2" fmla="*/ 1856154 w 4178668"/>
              <a:gd name="connsiteY2" fmla="*/ 1062038 h 4018758"/>
              <a:gd name="connsiteX3" fmla="*/ 1960929 w 4178668"/>
              <a:gd name="connsiteY3" fmla="*/ 1427163 h 4018758"/>
              <a:gd name="connsiteX4" fmla="*/ 2033954 w 4178668"/>
              <a:gd name="connsiteY4" fmla="*/ 1528764 h 4018758"/>
              <a:gd name="connsiteX5" fmla="*/ 2487979 w 4178668"/>
              <a:gd name="connsiteY5" fmla="*/ 1754187 h 4018758"/>
              <a:gd name="connsiteX6" fmla="*/ 2938829 w 4178668"/>
              <a:gd name="connsiteY6" fmla="*/ 2816225 h 4018758"/>
              <a:gd name="connsiteX7" fmla="*/ 3408729 w 4178668"/>
              <a:gd name="connsiteY7" fmla="*/ 2789238 h 4018758"/>
              <a:gd name="connsiteX8" fmla="*/ 3796079 w 4178668"/>
              <a:gd name="connsiteY8" fmla="*/ 3030538 h 4018758"/>
              <a:gd name="connsiteX9" fmla="*/ 3681779 w 4178668"/>
              <a:gd name="connsiteY9" fmla="*/ 3414713 h 4018758"/>
              <a:gd name="connsiteX10" fmla="*/ 4161998 w 4178668"/>
              <a:gd name="connsiteY10" fmla="*/ 3610769 h 4018758"/>
              <a:gd name="connsiteX11" fmla="*/ 4178668 w 4178668"/>
              <a:gd name="connsiteY11" fmla="*/ 3683001 h 4018758"/>
              <a:gd name="connsiteX12" fmla="*/ 4126279 w 4178668"/>
              <a:gd name="connsiteY12" fmla="*/ 3760789 h 4018758"/>
              <a:gd name="connsiteX13" fmla="*/ 4083419 w 4178668"/>
              <a:gd name="connsiteY13" fmla="*/ 3790157 h 4018758"/>
              <a:gd name="connsiteX14" fmla="*/ 3983406 w 4178668"/>
              <a:gd name="connsiteY14" fmla="*/ 3644901 h 4018758"/>
              <a:gd name="connsiteX15" fmla="*/ 3935781 w 4178668"/>
              <a:gd name="connsiteY15" fmla="*/ 3630613 h 4018758"/>
              <a:gd name="connsiteX16" fmla="*/ 3835769 w 4178668"/>
              <a:gd name="connsiteY16" fmla="*/ 3723481 h 4018758"/>
              <a:gd name="connsiteX17" fmla="*/ 3690512 w 4178668"/>
              <a:gd name="connsiteY17" fmla="*/ 3799682 h 4018758"/>
              <a:gd name="connsiteX18" fmla="*/ 3726231 w 4178668"/>
              <a:gd name="connsiteY18" fmla="*/ 3813970 h 4018758"/>
              <a:gd name="connsiteX19" fmla="*/ 3709562 w 4178668"/>
              <a:gd name="connsiteY19" fmla="*/ 3871119 h 4018758"/>
              <a:gd name="connsiteX20" fmla="*/ 3590500 w 4178668"/>
              <a:gd name="connsiteY20" fmla="*/ 3887788 h 4018758"/>
              <a:gd name="connsiteX21" fmla="*/ 3571450 w 4178668"/>
              <a:gd name="connsiteY21" fmla="*/ 3935413 h 4018758"/>
              <a:gd name="connsiteX22" fmla="*/ 3530969 w 4178668"/>
              <a:gd name="connsiteY22" fmla="*/ 3949701 h 4018758"/>
              <a:gd name="connsiteX23" fmla="*/ 3514300 w 4178668"/>
              <a:gd name="connsiteY23" fmla="*/ 3911601 h 4018758"/>
              <a:gd name="connsiteX24" fmla="*/ 3533350 w 4178668"/>
              <a:gd name="connsiteY24" fmla="*/ 3890169 h 4018758"/>
              <a:gd name="connsiteX25" fmla="*/ 3483344 w 4178668"/>
              <a:gd name="connsiteY25" fmla="*/ 3863976 h 4018758"/>
              <a:gd name="connsiteX26" fmla="*/ 3409525 w 4178668"/>
              <a:gd name="connsiteY26" fmla="*/ 3899695 h 4018758"/>
              <a:gd name="connsiteX27" fmla="*/ 3392856 w 4178668"/>
              <a:gd name="connsiteY27" fmla="*/ 3873502 h 4018758"/>
              <a:gd name="connsiteX28" fmla="*/ 3299987 w 4178668"/>
              <a:gd name="connsiteY28" fmla="*/ 3940177 h 4018758"/>
              <a:gd name="connsiteX29" fmla="*/ 3269031 w 4178668"/>
              <a:gd name="connsiteY29" fmla="*/ 3930652 h 4018758"/>
              <a:gd name="connsiteX30" fmla="*/ 3226169 w 4178668"/>
              <a:gd name="connsiteY30" fmla="*/ 4018758 h 4018758"/>
              <a:gd name="connsiteX31" fmla="*/ 2428450 w 4178668"/>
              <a:gd name="connsiteY31" fmla="*/ 3747295 h 4018758"/>
              <a:gd name="connsiteX32" fmla="*/ 2294305 w 4178668"/>
              <a:gd name="connsiteY32" fmla="*/ 3949701 h 4018758"/>
              <a:gd name="connsiteX33" fmla="*/ 2076025 w 4178668"/>
              <a:gd name="connsiteY33" fmla="*/ 3854453 h 4018758"/>
              <a:gd name="connsiteX34" fmla="*/ 1194169 w 4178668"/>
              <a:gd name="connsiteY34" fmla="*/ 3665540 h 4018758"/>
              <a:gd name="connsiteX35" fmla="*/ 1173531 w 4178668"/>
              <a:gd name="connsiteY35" fmla="*/ 3632996 h 4018758"/>
              <a:gd name="connsiteX36" fmla="*/ 994937 w 4178668"/>
              <a:gd name="connsiteY36" fmla="*/ 3706815 h 4018758"/>
              <a:gd name="connsiteX37" fmla="*/ 959220 w 4178668"/>
              <a:gd name="connsiteY37" fmla="*/ 3652046 h 4018758"/>
              <a:gd name="connsiteX38" fmla="*/ 818726 w 4178668"/>
              <a:gd name="connsiteY38" fmla="*/ 3604421 h 4018758"/>
              <a:gd name="connsiteX39" fmla="*/ 128163 w 4178668"/>
              <a:gd name="connsiteY39" fmla="*/ 3521078 h 4018758"/>
              <a:gd name="connsiteX40" fmla="*/ 100379 w 4178668"/>
              <a:gd name="connsiteY40" fmla="*/ 1814513 h 4018758"/>
              <a:gd name="connsiteX41" fmla="*/ 1716454 w 4178668"/>
              <a:gd name="connsiteY41" fmla="*/ 658813 h 4018758"/>
              <a:gd name="connsiteX42" fmla="*/ 2302242 w 4178668"/>
              <a:gd name="connsiteY42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94608 w 4171034"/>
              <a:gd name="connsiteY0" fmla="*/ 0 h 4018758"/>
              <a:gd name="connsiteX1" fmla="*/ 2521620 w 4171034"/>
              <a:gd name="connsiteY1" fmla="*/ 341313 h 4018758"/>
              <a:gd name="connsiteX2" fmla="*/ 1848520 w 4171034"/>
              <a:gd name="connsiteY2" fmla="*/ 1062038 h 4018758"/>
              <a:gd name="connsiteX3" fmla="*/ 1953295 w 4171034"/>
              <a:gd name="connsiteY3" fmla="*/ 1427163 h 4018758"/>
              <a:gd name="connsiteX4" fmla="*/ 2026320 w 4171034"/>
              <a:gd name="connsiteY4" fmla="*/ 1528764 h 4018758"/>
              <a:gd name="connsiteX5" fmla="*/ 2480345 w 4171034"/>
              <a:gd name="connsiteY5" fmla="*/ 1754187 h 4018758"/>
              <a:gd name="connsiteX6" fmla="*/ 2931195 w 4171034"/>
              <a:gd name="connsiteY6" fmla="*/ 2816225 h 4018758"/>
              <a:gd name="connsiteX7" fmla="*/ 3401095 w 4171034"/>
              <a:gd name="connsiteY7" fmla="*/ 2789238 h 4018758"/>
              <a:gd name="connsiteX8" fmla="*/ 3788445 w 4171034"/>
              <a:gd name="connsiteY8" fmla="*/ 3030538 h 4018758"/>
              <a:gd name="connsiteX9" fmla="*/ 3674145 w 4171034"/>
              <a:gd name="connsiteY9" fmla="*/ 3414713 h 4018758"/>
              <a:gd name="connsiteX10" fmla="*/ 4154364 w 4171034"/>
              <a:gd name="connsiteY10" fmla="*/ 3610769 h 4018758"/>
              <a:gd name="connsiteX11" fmla="*/ 4171034 w 4171034"/>
              <a:gd name="connsiteY11" fmla="*/ 3683001 h 4018758"/>
              <a:gd name="connsiteX12" fmla="*/ 4118645 w 4171034"/>
              <a:gd name="connsiteY12" fmla="*/ 3760789 h 4018758"/>
              <a:gd name="connsiteX13" fmla="*/ 4075785 w 4171034"/>
              <a:gd name="connsiteY13" fmla="*/ 3790157 h 4018758"/>
              <a:gd name="connsiteX14" fmla="*/ 3975772 w 4171034"/>
              <a:gd name="connsiteY14" fmla="*/ 3644901 h 4018758"/>
              <a:gd name="connsiteX15" fmla="*/ 3928147 w 4171034"/>
              <a:gd name="connsiteY15" fmla="*/ 3630613 h 4018758"/>
              <a:gd name="connsiteX16" fmla="*/ 3828135 w 4171034"/>
              <a:gd name="connsiteY16" fmla="*/ 3723481 h 4018758"/>
              <a:gd name="connsiteX17" fmla="*/ 3682878 w 4171034"/>
              <a:gd name="connsiteY17" fmla="*/ 3799682 h 4018758"/>
              <a:gd name="connsiteX18" fmla="*/ 3718597 w 4171034"/>
              <a:gd name="connsiteY18" fmla="*/ 3813970 h 4018758"/>
              <a:gd name="connsiteX19" fmla="*/ 3701928 w 4171034"/>
              <a:gd name="connsiteY19" fmla="*/ 3871119 h 4018758"/>
              <a:gd name="connsiteX20" fmla="*/ 3582866 w 4171034"/>
              <a:gd name="connsiteY20" fmla="*/ 3887788 h 4018758"/>
              <a:gd name="connsiteX21" fmla="*/ 3563816 w 4171034"/>
              <a:gd name="connsiteY21" fmla="*/ 3935413 h 4018758"/>
              <a:gd name="connsiteX22" fmla="*/ 3523335 w 4171034"/>
              <a:gd name="connsiteY22" fmla="*/ 3949701 h 4018758"/>
              <a:gd name="connsiteX23" fmla="*/ 3506666 w 4171034"/>
              <a:gd name="connsiteY23" fmla="*/ 3911601 h 4018758"/>
              <a:gd name="connsiteX24" fmla="*/ 3525716 w 4171034"/>
              <a:gd name="connsiteY24" fmla="*/ 3890169 h 4018758"/>
              <a:gd name="connsiteX25" fmla="*/ 3475710 w 4171034"/>
              <a:gd name="connsiteY25" fmla="*/ 3863976 h 4018758"/>
              <a:gd name="connsiteX26" fmla="*/ 3401891 w 4171034"/>
              <a:gd name="connsiteY26" fmla="*/ 3899695 h 4018758"/>
              <a:gd name="connsiteX27" fmla="*/ 3385222 w 4171034"/>
              <a:gd name="connsiteY27" fmla="*/ 3873502 h 4018758"/>
              <a:gd name="connsiteX28" fmla="*/ 3292353 w 4171034"/>
              <a:gd name="connsiteY28" fmla="*/ 3940177 h 4018758"/>
              <a:gd name="connsiteX29" fmla="*/ 3261397 w 4171034"/>
              <a:gd name="connsiteY29" fmla="*/ 3930652 h 4018758"/>
              <a:gd name="connsiteX30" fmla="*/ 3218535 w 4171034"/>
              <a:gd name="connsiteY30" fmla="*/ 4018758 h 4018758"/>
              <a:gd name="connsiteX31" fmla="*/ 2420816 w 4171034"/>
              <a:gd name="connsiteY31" fmla="*/ 3747295 h 4018758"/>
              <a:gd name="connsiteX32" fmla="*/ 2286671 w 4171034"/>
              <a:gd name="connsiteY32" fmla="*/ 3949701 h 4018758"/>
              <a:gd name="connsiteX33" fmla="*/ 2068391 w 4171034"/>
              <a:gd name="connsiteY33" fmla="*/ 3854453 h 4018758"/>
              <a:gd name="connsiteX34" fmla="*/ 1186535 w 4171034"/>
              <a:gd name="connsiteY34" fmla="*/ 3665540 h 4018758"/>
              <a:gd name="connsiteX35" fmla="*/ 1165897 w 4171034"/>
              <a:gd name="connsiteY35" fmla="*/ 3632996 h 4018758"/>
              <a:gd name="connsiteX36" fmla="*/ 987303 w 4171034"/>
              <a:gd name="connsiteY36" fmla="*/ 3706815 h 4018758"/>
              <a:gd name="connsiteX37" fmla="*/ 951586 w 4171034"/>
              <a:gd name="connsiteY37" fmla="*/ 3652046 h 4018758"/>
              <a:gd name="connsiteX38" fmla="*/ 811092 w 4171034"/>
              <a:gd name="connsiteY38" fmla="*/ 3604421 h 4018758"/>
              <a:gd name="connsiteX39" fmla="*/ 682504 w 4171034"/>
              <a:gd name="connsiteY39" fmla="*/ 3713959 h 4018758"/>
              <a:gd name="connsiteX40" fmla="*/ 120529 w 4171034"/>
              <a:gd name="connsiteY40" fmla="*/ 3521078 h 4018758"/>
              <a:gd name="connsiteX41" fmla="*/ 92745 w 4171034"/>
              <a:gd name="connsiteY41" fmla="*/ 1814513 h 4018758"/>
              <a:gd name="connsiteX42" fmla="*/ 1708820 w 4171034"/>
              <a:gd name="connsiteY42" fmla="*/ 658813 h 4018758"/>
              <a:gd name="connsiteX43" fmla="*/ 2294608 w 4171034"/>
              <a:gd name="connsiteY43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287142 w 4163568"/>
              <a:gd name="connsiteY0" fmla="*/ 0 h 4018758"/>
              <a:gd name="connsiteX1" fmla="*/ 2514154 w 4163568"/>
              <a:gd name="connsiteY1" fmla="*/ 341313 h 4018758"/>
              <a:gd name="connsiteX2" fmla="*/ 1841054 w 4163568"/>
              <a:gd name="connsiteY2" fmla="*/ 1062038 h 4018758"/>
              <a:gd name="connsiteX3" fmla="*/ 1945829 w 4163568"/>
              <a:gd name="connsiteY3" fmla="*/ 1427163 h 4018758"/>
              <a:gd name="connsiteX4" fmla="*/ 2018854 w 4163568"/>
              <a:gd name="connsiteY4" fmla="*/ 1528764 h 4018758"/>
              <a:gd name="connsiteX5" fmla="*/ 2472879 w 4163568"/>
              <a:gd name="connsiteY5" fmla="*/ 1754187 h 4018758"/>
              <a:gd name="connsiteX6" fmla="*/ 2923729 w 4163568"/>
              <a:gd name="connsiteY6" fmla="*/ 2816225 h 4018758"/>
              <a:gd name="connsiteX7" fmla="*/ 3393629 w 4163568"/>
              <a:gd name="connsiteY7" fmla="*/ 2789238 h 4018758"/>
              <a:gd name="connsiteX8" fmla="*/ 3780979 w 4163568"/>
              <a:gd name="connsiteY8" fmla="*/ 3030538 h 4018758"/>
              <a:gd name="connsiteX9" fmla="*/ 3666679 w 4163568"/>
              <a:gd name="connsiteY9" fmla="*/ 3414713 h 4018758"/>
              <a:gd name="connsiteX10" fmla="*/ 4146898 w 4163568"/>
              <a:gd name="connsiteY10" fmla="*/ 3610769 h 4018758"/>
              <a:gd name="connsiteX11" fmla="*/ 4163568 w 4163568"/>
              <a:gd name="connsiteY11" fmla="*/ 3683001 h 4018758"/>
              <a:gd name="connsiteX12" fmla="*/ 4111179 w 4163568"/>
              <a:gd name="connsiteY12" fmla="*/ 3760789 h 4018758"/>
              <a:gd name="connsiteX13" fmla="*/ 4068319 w 4163568"/>
              <a:gd name="connsiteY13" fmla="*/ 3790157 h 4018758"/>
              <a:gd name="connsiteX14" fmla="*/ 3968306 w 4163568"/>
              <a:gd name="connsiteY14" fmla="*/ 3644901 h 4018758"/>
              <a:gd name="connsiteX15" fmla="*/ 3920681 w 4163568"/>
              <a:gd name="connsiteY15" fmla="*/ 3630613 h 4018758"/>
              <a:gd name="connsiteX16" fmla="*/ 3820669 w 4163568"/>
              <a:gd name="connsiteY16" fmla="*/ 3723481 h 4018758"/>
              <a:gd name="connsiteX17" fmla="*/ 3675412 w 4163568"/>
              <a:gd name="connsiteY17" fmla="*/ 3799682 h 4018758"/>
              <a:gd name="connsiteX18" fmla="*/ 3711131 w 4163568"/>
              <a:gd name="connsiteY18" fmla="*/ 3813970 h 4018758"/>
              <a:gd name="connsiteX19" fmla="*/ 3694462 w 4163568"/>
              <a:gd name="connsiteY19" fmla="*/ 3871119 h 4018758"/>
              <a:gd name="connsiteX20" fmla="*/ 3575400 w 4163568"/>
              <a:gd name="connsiteY20" fmla="*/ 3887788 h 4018758"/>
              <a:gd name="connsiteX21" fmla="*/ 3556350 w 4163568"/>
              <a:gd name="connsiteY21" fmla="*/ 3935413 h 4018758"/>
              <a:gd name="connsiteX22" fmla="*/ 3515869 w 4163568"/>
              <a:gd name="connsiteY22" fmla="*/ 3949701 h 4018758"/>
              <a:gd name="connsiteX23" fmla="*/ 3499200 w 4163568"/>
              <a:gd name="connsiteY23" fmla="*/ 3911601 h 4018758"/>
              <a:gd name="connsiteX24" fmla="*/ 3518250 w 4163568"/>
              <a:gd name="connsiteY24" fmla="*/ 3890169 h 4018758"/>
              <a:gd name="connsiteX25" fmla="*/ 3468244 w 4163568"/>
              <a:gd name="connsiteY25" fmla="*/ 3863976 h 4018758"/>
              <a:gd name="connsiteX26" fmla="*/ 3394425 w 4163568"/>
              <a:gd name="connsiteY26" fmla="*/ 3899695 h 4018758"/>
              <a:gd name="connsiteX27" fmla="*/ 3377756 w 4163568"/>
              <a:gd name="connsiteY27" fmla="*/ 3873502 h 4018758"/>
              <a:gd name="connsiteX28" fmla="*/ 3284887 w 4163568"/>
              <a:gd name="connsiteY28" fmla="*/ 3940177 h 4018758"/>
              <a:gd name="connsiteX29" fmla="*/ 3253931 w 4163568"/>
              <a:gd name="connsiteY29" fmla="*/ 3930652 h 4018758"/>
              <a:gd name="connsiteX30" fmla="*/ 3211069 w 4163568"/>
              <a:gd name="connsiteY30" fmla="*/ 4018758 h 4018758"/>
              <a:gd name="connsiteX31" fmla="*/ 2413350 w 4163568"/>
              <a:gd name="connsiteY31" fmla="*/ 3747295 h 4018758"/>
              <a:gd name="connsiteX32" fmla="*/ 2279205 w 4163568"/>
              <a:gd name="connsiteY32" fmla="*/ 3949701 h 4018758"/>
              <a:gd name="connsiteX33" fmla="*/ 2060925 w 4163568"/>
              <a:gd name="connsiteY33" fmla="*/ 3854453 h 4018758"/>
              <a:gd name="connsiteX34" fmla="*/ 1179069 w 4163568"/>
              <a:gd name="connsiteY34" fmla="*/ 3665540 h 4018758"/>
              <a:gd name="connsiteX35" fmla="*/ 1158431 w 4163568"/>
              <a:gd name="connsiteY35" fmla="*/ 3632996 h 4018758"/>
              <a:gd name="connsiteX36" fmla="*/ 979837 w 4163568"/>
              <a:gd name="connsiteY36" fmla="*/ 3706815 h 4018758"/>
              <a:gd name="connsiteX37" fmla="*/ 944120 w 4163568"/>
              <a:gd name="connsiteY37" fmla="*/ 3652046 h 4018758"/>
              <a:gd name="connsiteX38" fmla="*/ 803626 w 4163568"/>
              <a:gd name="connsiteY38" fmla="*/ 3604421 h 4018758"/>
              <a:gd name="connsiteX39" fmla="*/ 675038 w 4163568"/>
              <a:gd name="connsiteY39" fmla="*/ 3713959 h 4018758"/>
              <a:gd name="connsiteX40" fmla="*/ 432151 w 4163568"/>
              <a:gd name="connsiteY40" fmla="*/ 3602040 h 4018758"/>
              <a:gd name="connsiteX41" fmla="*/ 113063 w 4163568"/>
              <a:gd name="connsiteY41" fmla="*/ 3521078 h 4018758"/>
              <a:gd name="connsiteX42" fmla="*/ 85279 w 4163568"/>
              <a:gd name="connsiteY42" fmla="*/ 1814513 h 4018758"/>
              <a:gd name="connsiteX43" fmla="*/ 1701354 w 4163568"/>
              <a:gd name="connsiteY43" fmla="*/ 658813 h 4018758"/>
              <a:gd name="connsiteX44" fmla="*/ 2287142 w 4163568"/>
              <a:gd name="connsiteY44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35040 w 4211466"/>
              <a:gd name="connsiteY0" fmla="*/ 0 h 4018758"/>
              <a:gd name="connsiteX1" fmla="*/ 2562052 w 4211466"/>
              <a:gd name="connsiteY1" fmla="*/ 341313 h 4018758"/>
              <a:gd name="connsiteX2" fmla="*/ 1888952 w 4211466"/>
              <a:gd name="connsiteY2" fmla="*/ 1062038 h 4018758"/>
              <a:gd name="connsiteX3" fmla="*/ 1993727 w 4211466"/>
              <a:gd name="connsiteY3" fmla="*/ 1427163 h 4018758"/>
              <a:gd name="connsiteX4" fmla="*/ 2066752 w 4211466"/>
              <a:gd name="connsiteY4" fmla="*/ 1528764 h 4018758"/>
              <a:gd name="connsiteX5" fmla="*/ 2520777 w 4211466"/>
              <a:gd name="connsiteY5" fmla="*/ 1754187 h 4018758"/>
              <a:gd name="connsiteX6" fmla="*/ 2971627 w 4211466"/>
              <a:gd name="connsiteY6" fmla="*/ 2816225 h 4018758"/>
              <a:gd name="connsiteX7" fmla="*/ 3441527 w 4211466"/>
              <a:gd name="connsiteY7" fmla="*/ 2789238 h 4018758"/>
              <a:gd name="connsiteX8" fmla="*/ 3828877 w 4211466"/>
              <a:gd name="connsiteY8" fmla="*/ 3030538 h 4018758"/>
              <a:gd name="connsiteX9" fmla="*/ 3714577 w 4211466"/>
              <a:gd name="connsiteY9" fmla="*/ 3414713 h 4018758"/>
              <a:gd name="connsiteX10" fmla="*/ 4194796 w 4211466"/>
              <a:gd name="connsiteY10" fmla="*/ 3610769 h 4018758"/>
              <a:gd name="connsiteX11" fmla="*/ 4211466 w 4211466"/>
              <a:gd name="connsiteY11" fmla="*/ 3683001 h 4018758"/>
              <a:gd name="connsiteX12" fmla="*/ 4159077 w 4211466"/>
              <a:gd name="connsiteY12" fmla="*/ 3760789 h 4018758"/>
              <a:gd name="connsiteX13" fmla="*/ 4116217 w 4211466"/>
              <a:gd name="connsiteY13" fmla="*/ 3790157 h 4018758"/>
              <a:gd name="connsiteX14" fmla="*/ 4016204 w 4211466"/>
              <a:gd name="connsiteY14" fmla="*/ 3644901 h 4018758"/>
              <a:gd name="connsiteX15" fmla="*/ 3968579 w 4211466"/>
              <a:gd name="connsiteY15" fmla="*/ 3630613 h 4018758"/>
              <a:gd name="connsiteX16" fmla="*/ 3868567 w 4211466"/>
              <a:gd name="connsiteY16" fmla="*/ 3723481 h 4018758"/>
              <a:gd name="connsiteX17" fmla="*/ 3723310 w 4211466"/>
              <a:gd name="connsiteY17" fmla="*/ 3799682 h 4018758"/>
              <a:gd name="connsiteX18" fmla="*/ 3759029 w 4211466"/>
              <a:gd name="connsiteY18" fmla="*/ 3813970 h 4018758"/>
              <a:gd name="connsiteX19" fmla="*/ 3742360 w 4211466"/>
              <a:gd name="connsiteY19" fmla="*/ 3871119 h 4018758"/>
              <a:gd name="connsiteX20" fmla="*/ 3623298 w 4211466"/>
              <a:gd name="connsiteY20" fmla="*/ 3887788 h 4018758"/>
              <a:gd name="connsiteX21" fmla="*/ 3604248 w 4211466"/>
              <a:gd name="connsiteY21" fmla="*/ 3935413 h 4018758"/>
              <a:gd name="connsiteX22" fmla="*/ 3563767 w 4211466"/>
              <a:gd name="connsiteY22" fmla="*/ 3949701 h 4018758"/>
              <a:gd name="connsiteX23" fmla="*/ 3547098 w 4211466"/>
              <a:gd name="connsiteY23" fmla="*/ 3911601 h 4018758"/>
              <a:gd name="connsiteX24" fmla="*/ 3566148 w 4211466"/>
              <a:gd name="connsiteY24" fmla="*/ 3890169 h 4018758"/>
              <a:gd name="connsiteX25" fmla="*/ 3516142 w 4211466"/>
              <a:gd name="connsiteY25" fmla="*/ 3863976 h 4018758"/>
              <a:gd name="connsiteX26" fmla="*/ 3442323 w 4211466"/>
              <a:gd name="connsiteY26" fmla="*/ 3899695 h 4018758"/>
              <a:gd name="connsiteX27" fmla="*/ 3425654 w 4211466"/>
              <a:gd name="connsiteY27" fmla="*/ 3873502 h 4018758"/>
              <a:gd name="connsiteX28" fmla="*/ 3332785 w 4211466"/>
              <a:gd name="connsiteY28" fmla="*/ 3940177 h 4018758"/>
              <a:gd name="connsiteX29" fmla="*/ 3301829 w 4211466"/>
              <a:gd name="connsiteY29" fmla="*/ 3930652 h 4018758"/>
              <a:gd name="connsiteX30" fmla="*/ 3258967 w 4211466"/>
              <a:gd name="connsiteY30" fmla="*/ 4018758 h 4018758"/>
              <a:gd name="connsiteX31" fmla="*/ 2461248 w 4211466"/>
              <a:gd name="connsiteY31" fmla="*/ 3747295 h 4018758"/>
              <a:gd name="connsiteX32" fmla="*/ 2327103 w 4211466"/>
              <a:gd name="connsiteY32" fmla="*/ 3949701 h 4018758"/>
              <a:gd name="connsiteX33" fmla="*/ 2108823 w 4211466"/>
              <a:gd name="connsiteY33" fmla="*/ 3854453 h 4018758"/>
              <a:gd name="connsiteX34" fmla="*/ 1226967 w 4211466"/>
              <a:gd name="connsiteY34" fmla="*/ 3665540 h 4018758"/>
              <a:gd name="connsiteX35" fmla="*/ 1206329 w 4211466"/>
              <a:gd name="connsiteY35" fmla="*/ 3632996 h 4018758"/>
              <a:gd name="connsiteX36" fmla="*/ 1027735 w 4211466"/>
              <a:gd name="connsiteY36" fmla="*/ 3706815 h 4018758"/>
              <a:gd name="connsiteX37" fmla="*/ 992018 w 4211466"/>
              <a:gd name="connsiteY37" fmla="*/ 3652046 h 4018758"/>
              <a:gd name="connsiteX38" fmla="*/ 851524 w 4211466"/>
              <a:gd name="connsiteY38" fmla="*/ 3604421 h 4018758"/>
              <a:gd name="connsiteX39" fmla="*/ 722936 w 4211466"/>
              <a:gd name="connsiteY39" fmla="*/ 3713959 h 4018758"/>
              <a:gd name="connsiteX40" fmla="*/ 480049 w 4211466"/>
              <a:gd name="connsiteY40" fmla="*/ 3602040 h 4018758"/>
              <a:gd name="connsiteX41" fmla="*/ 160961 w 4211466"/>
              <a:gd name="connsiteY41" fmla="*/ 3521078 h 4018758"/>
              <a:gd name="connsiteX42" fmla="*/ 94286 w 4211466"/>
              <a:gd name="connsiteY42" fmla="*/ 3263903 h 4018758"/>
              <a:gd name="connsiteX43" fmla="*/ 133177 w 4211466"/>
              <a:gd name="connsiteY43" fmla="*/ 1814513 h 4018758"/>
              <a:gd name="connsiteX44" fmla="*/ 1749252 w 4211466"/>
              <a:gd name="connsiteY44" fmla="*/ 658813 h 4018758"/>
              <a:gd name="connsiteX45" fmla="*/ 2335040 w 4211466"/>
              <a:gd name="connsiteY45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3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7411 w 4199829"/>
              <a:gd name="connsiteY42" fmla="*/ 3249615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23403 w 4199829"/>
              <a:gd name="connsiteY0" fmla="*/ 0 h 4018758"/>
              <a:gd name="connsiteX1" fmla="*/ 2550415 w 4199829"/>
              <a:gd name="connsiteY1" fmla="*/ 341313 h 4018758"/>
              <a:gd name="connsiteX2" fmla="*/ 1877315 w 4199829"/>
              <a:gd name="connsiteY2" fmla="*/ 1062038 h 4018758"/>
              <a:gd name="connsiteX3" fmla="*/ 1982090 w 4199829"/>
              <a:gd name="connsiteY3" fmla="*/ 1427163 h 4018758"/>
              <a:gd name="connsiteX4" fmla="*/ 2055115 w 4199829"/>
              <a:gd name="connsiteY4" fmla="*/ 1528764 h 4018758"/>
              <a:gd name="connsiteX5" fmla="*/ 2509140 w 4199829"/>
              <a:gd name="connsiteY5" fmla="*/ 1754187 h 4018758"/>
              <a:gd name="connsiteX6" fmla="*/ 2959990 w 4199829"/>
              <a:gd name="connsiteY6" fmla="*/ 2816225 h 4018758"/>
              <a:gd name="connsiteX7" fmla="*/ 3429890 w 4199829"/>
              <a:gd name="connsiteY7" fmla="*/ 2789238 h 4018758"/>
              <a:gd name="connsiteX8" fmla="*/ 3817240 w 4199829"/>
              <a:gd name="connsiteY8" fmla="*/ 3030538 h 4018758"/>
              <a:gd name="connsiteX9" fmla="*/ 3702940 w 4199829"/>
              <a:gd name="connsiteY9" fmla="*/ 3414713 h 4018758"/>
              <a:gd name="connsiteX10" fmla="*/ 4183159 w 4199829"/>
              <a:gd name="connsiteY10" fmla="*/ 3610769 h 4018758"/>
              <a:gd name="connsiteX11" fmla="*/ 4199829 w 4199829"/>
              <a:gd name="connsiteY11" fmla="*/ 3683001 h 4018758"/>
              <a:gd name="connsiteX12" fmla="*/ 4147440 w 4199829"/>
              <a:gd name="connsiteY12" fmla="*/ 3760789 h 4018758"/>
              <a:gd name="connsiteX13" fmla="*/ 4104580 w 4199829"/>
              <a:gd name="connsiteY13" fmla="*/ 3790157 h 4018758"/>
              <a:gd name="connsiteX14" fmla="*/ 4004567 w 4199829"/>
              <a:gd name="connsiteY14" fmla="*/ 3644901 h 4018758"/>
              <a:gd name="connsiteX15" fmla="*/ 3956942 w 4199829"/>
              <a:gd name="connsiteY15" fmla="*/ 3630613 h 4018758"/>
              <a:gd name="connsiteX16" fmla="*/ 3856930 w 4199829"/>
              <a:gd name="connsiteY16" fmla="*/ 3723481 h 4018758"/>
              <a:gd name="connsiteX17" fmla="*/ 3711673 w 4199829"/>
              <a:gd name="connsiteY17" fmla="*/ 3799682 h 4018758"/>
              <a:gd name="connsiteX18" fmla="*/ 3747392 w 4199829"/>
              <a:gd name="connsiteY18" fmla="*/ 3813970 h 4018758"/>
              <a:gd name="connsiteX19" fmla="*/ 3730723 w 4199829"/>
              <a:gd name="connsiteY19" fmla="*/ 3871119 h 4018758"/>
              <a:gd name="connsiteX20" fmla="*/ 3611661 w 4199829"/>
              <a:gd name="connsiteY20" fmla="*/ 3887788 h 4018758"/>
              <a:gd name="connsiteX21" fmla="*/ 3592611 w 4199829"/>
              <a:gd name="connsiteY21" fmla="*/ 3935413 h 4018758"/>
              <a:gd name="connsiteX22" fmla="*/ 3552130 w 4199829"/>
              <a:gd name="connsiteY22" fmla="*/ 3949701 h 4018758"/>
              <a:gd name="connsiteX23" fmla="*/ 3535461 w 4199829"/>
              <a:gd name="connsiteY23" fmla="*/ 3911601 h 4018758"/>
              <a:gd name="connsiteX24" fmla="*/ 3554511 w 4199829"/>
              <a:gd name="connsiteY24" fmla="*/ 3890169 h 4018758"/>
              <a:gd name="connsiteX25" fmla="*/ 3504505 w 4199829"/>
              <a:gd name="connsiteY25" fmla="*/ 3863976 h 4018758"/>
              <a:gd name="connsiteX26" fmla="*/ 3430686 w 4199829"/>
              <a:gd name="connsiteY26" fmla="*/ 3899695 h 4018758"/>
              <a:gd name="connsiteX27" fmla="*/ 3414017 w 4199829"/>
              <a:gd name="connsiteY27" fmla="*/ 3873502 h 4018758"/>
              <a:gd name="connsiteX28" fmla="*/ 3321148 w 4199829"/>
              <a:gd name="connsiteY28" fmla="*/ 3940177 h 4018758"/>
              <a:gd name="connsiteX29" fmla="*/ 3290192 w 4199829"/>
              <a:gd name="connsiteY29" fmla="*/ 3930652 h 4018758"/>
              <a:gd name="connsiteX30" fmla="*/ 3247330 w 4199829"/>
              <a:gd name="connsiteY30" fmla="*/ 4018758 h 4018758"/>
              <a:gd name="connsiteX31" fmla="*/ 2449611 w 4199829"/>
              <a:gd name="connsiteY31" fmla="*/ 3747295 h 4018758"/>
              <a:gd name="connsiteX32" fmla="*/ 2315466 w 4199829"/>
              <a:gd name="connsiteY32" fmla="*/ 3949701 h 4018758"/>
              <a:gd name="connsiteX33" fmla="*/ 2097186 w 4199829"/>
              <a:gd name="connsiteY33" fmla="*/ 3854453 h 4018758"/>
              <a:gd name="connsiteX34" fmla="*/ 1215330 w 4199829"/>
              <a:gd name="connsiteY34" fmla="*/ 3665540 h 4018758"/>
              <a:gd name="connsiteX35" fmla="*/ 1194692 w 4199829"/>
              <a:gd name="connsiteY35" fmla="*/ 3632996 h 4018758"/>
              <a:gd name="connsiteX36" fmla="*/ 1016098 w 4199829"/>
              <a:gd name="connsiteY36" fmla="*/ 3706815 h 4018758"/>
              <a:gd name="connsiteX37" fmla="*/ 980381 w 4199829"/>
              <a:gd name="connsiteY37" fmla="*/ 3652046 h 4018758"/>
              <a:gd name="connsiteX38" fmla="*/ 839887 w 4199829"/>
              <a:gd name="connsiteY38" fmla="*/ 3604421 h 4018758"/>
              <a:gd name="connsiteX39" fmla="*/ 711299 w 4199829"/>
              <a:gd name="connsiteY39" fmla="*/ 3713959 h 4018758"/>
              <a:gd name="connsiteX40" fmla="*/ 468412 w 4199829"/>
              <a:gd name="connsiteY40" fmla="*/ 3602040 h 4018758"/>
              <a:gd name="connsiteX41" fmla="*/ 149324 w 4199829"/>
              <a:gd name="connsiteY41" fmla="*/ 3521078 h 4018758"/>
              <a:gd name="connsiteX42" fmla="*/ 82649 w 4199829"/>
              <a:gd name="connsiteY42" fmla="*/ 3263902 h 4018758"/>
              <a:gd name="connsiteX43" fmla="*/ 120749 w 4199829"/>
              <a:gd name="connsiteY43" fmla="*/ 3061496 h 4018758"/>
              <a:gd name="connsiteX44" fmla="*/ 121540 w 4199829"/>
              <a:gd name="connsiteY44" fmla="*/ 1814513 h 4018758"/>
              <a:gd name="connsiteX45" fmla="*/ 1737615 w 4199829"/>
              <a:gd name="connsiteY45" fmla="*/ 658813 h 4018758"/>
              <a:gd name="connsiteX46" fmla="*/ 2323403 w 4199829"/>
              <a:gd name="connsiteY46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355768 w 4232194"/>
              <a:gd name="connsiteY0" fmla="*/ 0 h 4018758"/>
              <a:gd name="connsiteX1" fmla="*/ 2582780 w 4232194"/>
              <a:gd name="connsiteY1" fmla="*/ 341313 h 4018758"/>
              <a:gd name="connsiteX2" fmla="*/ 1909680 w 4232194"/>
              <a:gd name="connsiteY2" fmla="*/ 1062038 h 4018758"/>
              <a:gd name="connsiteX3" fmla="*/ 2014455 w 4232194"/>
              <a:gd name="connsiteY3" fmla="*/ 1427163 h 4018758"/>
              <a:gd name="connsiteX4" fmla="*/ 2087480 w 4232194"/>
              <a:gd name="connsiteY4" fmla="*/ 1528764 h 4018758"/>
              <a:gd name="connsiteX5" fmla="*/ 2541505 w 4232194"/>
              <a:gd name="connsiteY5" fmla="*/ 1754187 h 4018758"/>
              <a:gd name="connsiteX6" fmla="*/ 2992355 w 4232194"/>
              <a:gd name="connsiteY6" fmla="*/ 2816225 h 4018758"/>
              <a:gd name="connsiteX7" fmla="*/ 3462255 w 4232194"/>
              <a:gd name="connsiteY7" fmla="*/ 2789238 h 4018758"/>
              <a:gd name="connsiteX8" fmla="*/ 3849605 w 4232194"/>
              <a:gd name="connsiteY8" fmla="*/ 3030538 h 4018758"/>
              <a:gd name="connsiteX9" fmla="*/ 3735305 w 4232194"/>
              <a:gd name="connsiteY9" fmla="*/ 3414713 h 4018758"/>
              <a:gd name="connsiteX10" fmla="*/ 4215524 w 4232194"/>
              <a:gd name="connsiteY10" fmla="*/ 3610769 h 4018758"/>
              <a:gd name="connsiteX11" fmla="*/ 4232194 w 4232194"/>
              <a:gd name="connsiteY11" fmla="*/ 3683001 h 4018758"/>
              <a:gd name="connsiteX12" fmla="*/ 4179805 w 4232194"/>
              <a:gd name="connsiteY12" fmla="*/ 3760789 h 4018758"/>
              <a:gd name="connsiteX13" fmla="*/ 4136945 w 4232194"/>
              <a:gd name="connsiteY13" fmla="*/ 3790157 h 4018758"/>
              <a:gd name="connsiteX14" fmla="*/ 4036932 w 4232194"/>
              <a:gd name="connsiteY14" fmla="*/ 3644901 h 4018758"/>
              <a:gd name="connsiteX15" fmla="*/ 3989307 w 4232194"/>
              <a:gd name="connsiteY15" fmla="*/ 3630613 h 4018758"/>
              <a:gd name="connsiteX16" fmla="*/ 3889295 w 4232194"/>
              <a:gd name="connsiteY16" fmla="*/ 3723481 h 4018758"/>
              <a:gd name="connsiteX17" fmla="*/ 3744038 w 4232194"/>
              <a:gd name="connsiteY17" fmla="*/ 3799682 h 4018758"/>
              <a:gd name="connsiteX18" fmla="*/ 3779757 w 4232194"/>
              <a:gd name="connsiteY18" fmla="*/ 3813970 h 4018758"/>
              <a:gd name="connsiteX19" fmla="*/ 3763088 w 4232194"/>
              <a:gd name="connsiteY19" fmla="*/ 3871119 h 4018758"/>
              <a:gd name="connsiteX20" fmla="*/ 3644026 w 4232194"/>
              <a:gd name="connsiteY20" fmla="*/ 3887788 h 4018758"/>
              <a:gd name="connsiteX21" fmla="*/ 3624976 w 4232194"/>
              <a:gd name="connsiteY21" fmla="*/ 3935413 h 4018758"/>
              <a:gd name="connsiteX22" fmla="*/ 3584495 w 4232194"/>
              <a:gd name="connsiteY22" fmla="*/ 3949701 h 4018758"/>
              <a:gd name="connsiteX23" fmla="*/ 3567826 w 4232194"/>
              <a:gd name="connsiteY23" fmla="*/ 3911601 h 4018758"/>
              <a:gd name="connsiteX24" fmla="*/ 3586876 w 4232194"/>
              <a:gd name="connsiteY24" fmla="*/ 3890169 h 4018758"/>
              <a:gd name="connsiteX25" fmla="*/ 3536870 w 4232194"/>
              <a:gd name="connsiteY25" fmla="*/ 3863976 h 4018758"/>
              <a:gd name="connsiteX26" fmla="*/ 3463051 w 4232194"/>
              <a:gd name="connsiteY26" fmla="*/ 3899695 h 4018758"/>
              <a:gd name="connsiteX27" fmla="*/ 3446382 w 4232194"/>
              <a:gd name="connsiteY27" fmla="*/ 3873502 h 4018758"/>
              <a:gd name="connsiteX28" fmla="*/ 3353513 w 4232194"/>
              <a:gd name="connsiteY28" fmla="*/ 3940177 h 4018758"/>
              <a:gd name="connsiteX29" fmla="*/ 3322557 w 4232194"/>
              <a:gd name="connsiteY29" fmla="*/ 3930652 h 4018758"/>
              <a:gd name="connsiteX30" fmla="*/ 3279695 w 4232194"/>
              <a:gd name="connsiteY30" fmla="*/ 4018758 h 4018758"/>
              <a:gd name="connsiteX31" fmla="*/ 2481976 w 4232194"/>
              <a:gd name="connsiteY31" fmla="*/ 3747295 h 4018758"/>
              <a:gd name="connsiteX32" fmla="*/ 2347831 w 4232194"/>
              <a:gd name="connsiteY32" fmla="*/ 3949701 h 4018758"/>
              <a:gd name="connsiteX33" fmla="*/ 2129551 w 4232194"/>
              <a:gd name="connsiteY33" fmla="*/ 3854453 h 4018758"/>
              <a:gd name="connsiteX34" fmla="*/ 1247695 w 4232194"/>
              <a:gd name="connsiteY34" fmla="*/ 3665540 h 4018758"/>
              <a:gd name="connsiteX35" fmla="*/ 1227057 w 4232194"/>
              <a:gd name="connsiteY35" fmla="*/ 3632996 h 4018758"/>
              <a:gd name="connsiteX36" fmla="*/ 1048463 w 4232194"/>
              <a:gd name="connsiteY36" fmla="*/ 3706815 h 4018758"/>
              <a:gd name="connsiteX37" fmla="*/ 1012746 w 4232194"/>
              <a:gd name="connsiteY37" fmla="*/ 3652046 h 4018758"/>
              <a:gd name="connsiteX38" fmla="*/ 872252 w 4232194"/>
              <a:gd name="connsiteY38" fmla="*/ 3604421 h 4018758"/>
              <a:gd name="connsiteX39" fmla="*/ 743664 w 4232194"/>
              <a:gd name="connsiteY39" fmla="*/ 3713959 h 4018758"/>
              <a:gd name="connsiteX40" fmla="*/ 500777 w 4232194"/>
              <a:gd name="connsiteY40" fmla="*/ 3602040 h 4018758"/>
              <a:gd name="connsiteX41" fmla="*/ 181689 w 4232194"/>
              <a:gd name="connsiteY41" fmla="*/ 3521078 h 4018758"/>
              <a:gd name="connsiteX42" fmla="*/ 115014 w 4232194"/>
              <a:gd name="connsiteY42" fmla="*/ 3263902 h 4018758"/>
              <a:gd name="connsiteX43" fmla="*/ 153114 w 4232194"/>
              <a:gd name="connsiteY43" fmla="*/ 3061496 h 4018758"/>
              <a:gd name="connsiteX44" fmla="*/ 57864 w 4232194"/>
              <a:gd name="connsiteY44" fmla="*/ 2820990 h 4018758"/>
              <a:gd name="connsiteX45" fmla="*/ 153905 w 4232194"/>
              <a:gd name="connsiteY45" fmla="*/ 1814513 h 4018758"/>
              <a:gd name="connsiteX46" fmla="*/ 1769980 w 4232194"/>
              <a:gd name="connsiteY46" fmla="*/ 658813 h 4018758"/>
              <a:gd name="connsiteX47" fmla="*/ 2355768 w 4232194"/>
              <a:gd name="connsiteY47" fmla="*/ 0 h 4018758"/>
              <a:gd name="connsiteX0" fmla="*/ 2482285 w 4358711"/>
              <a:gd name="connsiteY0" fmla="*/ 0 h 4018758"/>
              <a:gd name="connsiteX1" fmla="*/ 2709297 w 4358711"/>
              <a:gd name="connsiteY1" fmla="*/ 341313 h 4018758"/>
              <a:gd name="connsiteX2" fmla="*/ 2036197 w 4358711"/>
              <a:gd name="connsiteY2" fmla="*/ 1062038 h 4018758"/>
              <a:gd name="connsiteX3" fmla="*/ 2140972 w 4358711"/>
              <a:gd name="connsiteY3" fmla="*/ 1427163 h 4018758"/>
              <a:gd name="connsiteX4" fmla="*/ 2213997 w 4358711"/>
              <a:gd name="connsiteY4" fmla="*/ 1528764 h 4018758"/>
              <a:gd name="connsiteX5" fmla="*/ 2668022 w 4358711"/>
              <a:gd name="connsiteY5" fmla="*/ 1754187 h 4018758"/>
              <a:gd name="connsiteX6" fmla="*/ 3118872 w 4358711"/>
              <a:gd name="connsiteY6" fmla="*/ 2816225 h 4018758"/>
              <a:gd name="connsiteX7" fmla="*/ 3588772 w 4358711"/>
              <a:gd name="connsiteY7" fmla="*/ 2789238 h 4018758"/>
              <a:gd name="connsiteX8" fmla="*/ 3976122 w 4358711"/>
              <a:gd name="connsiteY8" fmla="*/ 3030538 h 4018758"/>
              <a:gd name="connsiteX9" fmla="*/ 3861822 w 4358711"/>
              <a:gd name="connsiteY9" fmla="*/ 3414713 h 4018758"/>
              <a:gd name="connsiteX10" fmla="*/ 4342041 w 4358711"/>
              <a:gd name="connsiteY10" fmla="*/ 3610769 h 4018758"/>
              <a:gd name="connsiteX11" fmla="*/ 4358711 w 4358711"/>
              <a:gd name="connsiteY11" fmla="*/ 3683001 h 4018758"/>
              <a:gd name="connsiteX12" fmla="*/ 4306322 w 4358711"/>
              <a:gd name="connsiteY12" fmla="*/ 3760789 h 4018758"/>
              <a:gd name="connsiteX13" fmla="*/ 4263462 w 4358711"/>
              <a:gd name="connsiteY13" fmla="*/ 3790157 h 4018758"/>
              <a:gd name="connsiteX14" fmla="*/ 4163449 w 4358711"/>
              <a:gd name="connsiteY14" fmla="*/ 3644901 h 4018758"/>
              <a:gd name="connsiteX15" fmla="*/ 4115824 w 4358711"/>
              <a:gd name="connsiteY15" fmla="*/ 3630613 h 4018758"/>
              <a:gd name="connsiteX16" fmla="*/ 4015812 w 4358711"/>
              <a:gd name="connsiteY16" fmla="*/ 3723481 h 4018758"/>
              <a:gd name="connsiteX17" fmla="*/ 3870555 w 4358711"/>
              <a:gd name="connsiteY17" fmla="*/ 3799682 h 4018758"/>
              <a:gd name="connsiteX18" fmla="*/ 3906274 w 4358711"/>
              <a:gd name="connsiteY18" fmla="*/ 3813970 h 4018758"/>
              <a:gd name="connsiteX19" fmla="*/ 3889605 w 4358711"/>
              <a:gd name="connsiteY19" fmla="*/ 3871119 h 4018758"/>
              <a:gd name="connsiteX20" fmla="*/ 3770543 w 4358711"/>
              <a:gd name="connsiteY20" fmla="*/ 3887788 h 4018758"/>
              <a:gd name="connsiteX21" fmla="*/ 3751493 w 4358711"/>
              <a:gd name="connsiteY21" fmla="*/ 3935413 h 4018758"/>
              <a:gd name="connsiteX22" fmla="*/ 3711012 w 4358711"/>
              <a:gd name="connsiteY22" fmla="*/ 3949701 h 4018758"/>
              <a:gd name="connsiteX23" fmla="*/ 3694343 w 4358711"/>
              <a:gd name="connsiteY23" fmla="*/ 3911601 h 4018758"/>
              <a:gd name="connsiteX24" fmla="*/ 3713393 w 4358711"/>
              <a:gd name="connsiteY24" fmla="*/ 3890169 h 4018758"/>
              <a:gd name="connsiteX25" fmla="*/ 3663387 w 4358711"/>
              <a:gd name="connsiteY25" fmla="*/ 3863976 h 4018758"/>
              <a:gd name="connsiteX26" fmla="*/ 3589568 w 4358711"/>
              <a:gd name="connsiteY26" fmla="*/ 3899695 h 4018758"/>
              <a:gd name="connsiteX27" fmla="*/ 3572899 w 4358711"/>
              <a:gd name="connsiteY27" fmla="*/ 3873502 h 4018758"/>
              <a:gd name="connsiteX28" fmla="*/ 3480030 w 4358711"/>
              <a:gd name="connsiteY28" fmla="*/ 3940177 h 4018758"/>
              <a:gd name="connsiteX29" fmla="*/ 3449074 w 4358711"/>
              <a:gd name="connsiteY29" fmla="*/ 3930652 h 4018758"/>
              <a:gd name="connsiteX30" fmla="*/ 3406212 w 4358711"/>
              <a:gd name="connsiteY30" fmla="*/ 4018758 h 4018758"/>
              <a:gd name="connsiteX31" fmla="*/ 2608493 w 4358711"/>
              <a:gd name="connsiteY31" fmla="*/ 3747295 h 4018758"/>
              <a:gd name="connsiteX32" fmla="*/ 2474348 w 4358711"/>
              <a:gd name="connsiteY32" fmla="*/ 3949701 h 4018758"/>
              <a:gd name="connsiteX33" fmla="*/ 2256068 w 4358711"/>
              <a:gd name="connsiteY33" fmla="*/ 3854453 h 4018758"/>
              <a:gd name="connsiteX34" fmla="*/ 1374212 w 4358711"/>
              <a:gd name="connsiteY34" fmla="*/ 3665540 h 4018758"/>
              <a:gd name="connsiteX35" fmla="*/ 1353574 w 4358711"/>
              <a:gd name="connsiteY35" fmla="*/ 3632996 h 4018758"/>
              <a:gd name="connsiteX36" fmla="*/ 1174980 w 4358711"/>
              <a:gd name="connsiteY36" fmla="*/ 3706815 h 4018758"/>
              <a:gd name="connsiteX37" fmla="*/ 1139263 w 4358711"/>
              <a:gd name="connsiteY37" fmla="*/ 3652046 h 4018758"/>
              <a:gd name="connsiteX38" fmla="*/ 998769 w 4358711"/>
              <a:gd name="connsiteY38" fmla="*/ 3604421 h 4018758"/>
              <a:gd name="connsiteX39" fmla="*/ 870181 w 4358711"/>
              <a:gd name="connsiteY39" fmla="*/ 3713959 h 4018758"/>
              <a:gd name="connsiteX40" fmla="*/ 627294 w 4358711"/>
              <a:gd name="connsiteY40" fmla="*/ 3602040 h 4018758"/>
              <a:gd name="connsiteX41" fmla="*/ 308206 w 4358711"/>
              <a:gd name="connsiteY41" fmla="*/ 3521078 h 4018758"/>
              <a:gd name="connsiteX42" fmla="*/ 241531 w 4358711"/>
              <a:gd name="connsiteY42" fmla="*/ 3263902 h 4018758"/>
              <a:gd name="connsiteX43" fmla="*/ 279631 w 4358711"/>
              <a:gd name="connsiteY43" fmla="*/ 3061496 h 4018758"/>
              <a:gd name="connsiteX44" fmla="*/ 184381 w 4358711"/>
              <a:gd name="connsiteY44" fmla="*/ 2820990 h 4018758"/>
              <a:gd name="connsiteX45" fmla="*/ 1025 w 4358711"/>
              <a:gd name="connsiteY45" fmla="*/ 2573340 h 4018758"/>
              <a:gd name="connsiteX46" fmla="*/ 280422 w 4358711"/>
              <a:gd name="connsiteY46" fmla="*/ 1814513 h 4018758"/>
              <a:gd name="connsiteX47" fmla="*/ 1896497 w 4358711"/>
              <a:gd name="connsiteY47" fmla="*/ 658813 h 4018758"/>
              <a:gd name="connsiteX48" fmla="*/ 2482285 w 4358711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279397 w 4357686"/>
              <a:gd name="connsiteY46" fmla="*/ 1814513 h 4018758"/>
              <a:gd name="connsiteX47" fmla="*/ 1895472 w 4357686"/>
              <a:gd name="connsiteY47" fmla="*/ 658813 h 4018758"/>
              <a:gd name="connsiteX48" fmla="*/ 2481260 w 4357686"/>
              <a:gd name="connsiteY48" fmla="*/ 0 h 4018758"/>
              <a:gd name="connsiteX0" fmla="*/ 2493759 w 4370185"/>
              <a:gd name="connsiteY0" fmla="*/ 0 h 4018758"/>
              <a:gd name="connsiteX1" fmla="*/ 2720771 w 4370185"/>
              <a:gd name="connsiteY1" fmla="*/ 341313 h 4018758"/>
              <a:gd name="connsiteX2" fmla="*/ 2047671 w 4370185"/>
              <a:gd name="connsiteY2" fmla="*/ 1062038 h 4018758"/>
              <a:gd name="connsiteX3" fmla="*/ 2152446 w 4370185"/>
              <a:gd name="connsiteY3" fmla="*/ 1427163 h 4018758"/>
              <a:gd name="connsiteX4" fmla="*/ 2225471 w 4370185"/>
              <a:gd name="connsiteY4" fmla="*/ 1528764 h 4018758"/>
              <a:gd name="connsiteX5" fmla="*/ 2679496 w 4370185"/>
              <a:gd name="connsiteY5" fmla="*/ 1754187 h 4018758"/>
              <a:gd name="connsiteX6" fmla="*/ 3130346 w 4370185"/>
              <a:gd name="connsiteY6" fmla="*/ 2816225 h 4018758"/>
              <a:gd name="connsiteX7" fmla="*/ 3600246 w 4370185"/>
              <a:gd name="connsiteY7" fmla="*/ 2789238 h 4018758"/>
              <a:gd name="connsiteX8" fmla="*/ 3987596 w 4370185"/>
              <a:gd name="connsiteY8" fmla="*/ 3030538 h 4018758"/>
              <a:gd name="connsiteX9" fmla="*/ 3873296 w 4370185"/>
              <a:gd name="connsiteY9" fmla="*/ 3414713 h 4018758"/>
              <a:gd name="connsiteX10" fmla="*/ 4353515 w 4370185"/>
              <a:gd name="connsiteY10" fmla="*/ 3610769 h 4018758"/>
              <a:gd name="connsiteX11" fmla="*/ 4370185 w 4370185"/>
              <a:gd name="connsiteY11" fmla="*/ 3683001 h 4018758"/>
              <a:gd name="connsiteX12" fmla="*/ 4317796 w 4370185"/>
              <a:gd name="connsiteY12" fmla="*/ 3760789 h 4018758"/>
              <a:gd name="connsiteX13" fmla="*/ 4274936 w 4370185"/>
              <a:gd name="connsiteY13" fmla="*/ 3790157 h 4018758"/>
              <a:gd name="connsiteX14" fmla="*/ 4174923 w 4370185"/>
              <a:gd name="connsiteY14" fmla="*/ 3644901 h 4018758"/>
              <a:gd name="connsiteX15" fmla="*/ 4127298 w 4370185"/>
              <a:gd name="connsiteY15" fmla="*/ 3630613 h 4018758"/>
              <a:gd name="connsiteX16" fmla="*/ 4027286 w 4370185"/>
              <a:gd name="connsiteY16" fmla="*/ 3723481 h 4018758"/>
              <a:gd name="connsiteX17" fmla="*/ 3882029 w 4370185"/>
              <a:gd name="connsiteY17" fmla="*/ 3799682 h 4018758"/>
              <a:gd name="connsiteX18" fmla="*/ 3917748 w 4370185"/>
              <a:gd name="connsiteY18" fmla="*/ 3813970 h 4018758"/>
              <a:gd name="connsiteX19" fmla="*/ 3901079 w 4370185"/>
              <a:gd name="connsiteY19" fmla="*/ 3871119 h 4018758"/>
              <a:gd name="connsiteX20" fmla="*/ 3782017 w 4370185"/>
              <a:gd name="connsiteY20" fmla="*/ 3887788 h 4018758"/>
              <a:gd name="connsiteX21" fmla="*/ 3762967 w 4370185"/>
              <a:gd name="connsiteY21" fmla="*/ 3935413 h 4018758"/>
              <a:gd name="connsiteX22" fmla="*/ 3722486 w 4370185"/>
              <a:gd name="connsiteY22" fmla="*/ 3949701 h 4018758"/>
              <a:gd name="connsiteX23" fmla="*/ 3705817 w 4370185"/>
              <a:gd name="connsiteY23" fmla="*/ 3911601 h 4018758"/>
              <a:gd name="connsiteX24" fmla="*/ 3724867 w 4370185"/>
              <a:gd name="connsiteY24" fmla="*/ 3890169 h 4018758"/>
              <a:gd name="connsiteX25" fmla="*/ 3674861 w 4370185"/>
              <a:gd name="connsiteY25" fmla="*/ 3863976 h 4018758"/>
              <a:gd name="connsiteX26" fmla="*/ 3601042 w 4370185"/>
              <a:gd name="connsiteY26" fmla="*/ 3899695 h 4018758"/>
              <a:gd name="connsiteX27" fmla="*/ 3584373 w 4370185"/>
              <a:gd name="connsiteY27" fmla="*/ 3873502 h 4018758"/>
              <a:gd name="connsiteX28" fmla="*/ 3491504 w 4370185"/>
              <a:gd name="connsiteY28" fmla="*/ 3940177 h 4018758"/>
              <a:gd name="connsiteX29" fmla="*/ 3460548 w 4370185"/>
              <a:gd name="connsiteY29" fmla="*/ 3930652 h 4018758"/>
              <a:gd name="connsiteX30" fmla="*/ 3417686 w 4370185"/>
              <a:gd name="connsiteY30" fmla="*/ 4018758 h 4018758"/>
              <a:gd name="connsiteX31" fmla="*/ 2619967 w 4370185"/>
              <a:gd name="connsiteY31" fmla="*/ 3747295 h 4018758"/>
              <a:gd name="connsiteX32" fmla="*/ 2485822 w 4370185"/>
              <a:gd name="connsiteY32" fmla="*/ 3949701 h 4018758"/>
              <a:gd name="connsiteX33" fmla="*/ 2267542 w 4370185"/>
              <a:gd name="connsiteY33" fmla="*/ 3854453 h 4018758"/>
              <a:gd name="connsiteX34" fmla="*/ 1385686 w 4370185"/>
              <a:gd name="connsiteY34" fmla="*/ 3665540 h 4018758"/>
              <a:gd name="connsiteX35" fmla="*/ 1365048 w 4370185"/>
              <a:gd name="connsiteY35" fmla="*/ 3632996 h 4018758"/>
              <a:gd name="connsiteX36" fmla="*/ 1186454 w 4370185"/>
              <a:gd name="connsiteY36" fmla="*/ 3706815 h 4018758"/>
              <a:gd name="connsiteX37" fmla="*/ 1150737 w 4370185"/>
              <a:gd name="connsiteY37" fmla="*/ 3652046 h 4018758"/>
              <a:gd name="connsiteX38" fmla="*/ 1010243 w 4370185"/>
              <a:gd name="connsiteY38" fmla="*/ 3604421 h 4018758"/>
              <a:gd name="connsiteX39" fmla="*/ 881655 w 4370185"/>
              <a:gd name="connsiteY39" fmla="*/ 3713959 h 4018758"/>
              <a:gd name="connsiteX40" fmla="*/ 638768 w 4370185"/>
              <a:gd name="connsiteY40" fmla="*/ 3602040 h 4018758"/>
              <a:gd name="connsiteX41" fmla="*/ 319680 w 4370185"/>
              <a:gd name="connsiteY41" fmla="*/ 3521078 h 4018758"/>
              <a:gd name="connsiteX42" fmla="*/ 253005 w 4370185"/>
              <a:gd name="connsiteY42" fmla="*/ 3263902 h 4018758"/>
              <a:gd name="connsiteX43" fmla="*/ 291105 w 4370185"/>
              <a:gd name="connsiteY43" fmla="*/ 3061496 h 4018758"/>
              <a:gd name="connsiteX44" fmla="*/ 195855 w 4370185"/>
              <a:gd name="connsiteY44" fmla="*/ 2820990 h 4018758"/>
              <a:gd name="connsiteX45" fmla="*/ 12499 w 4370185"/>
              <a:gd name="connsiteY45" fmla="*/ 2573340 h 4018758"/>
              <a:gd name="connsiteX46" fmla="*/ 55362 w 4370185"/>
              <a:gd name="connsiteY46" fmla="*/ 2525715 h 4018758"/>
              <a:gd name="connsiteX47" fmla="*/ 291896 w 4370185"/>
              <a:gd name="connsiteY47" fmla="*/ 1814513 h 4018758"/>
              <a:gd name="connsiteX48" fmla="*/ 1907971 w 4370185"/>
              <a:gd name="connsiteY48" fmla="*/ 658813 h 4018758"/>
              <a:gd name="connsiteX49" fmla="*/ 2493759 w 4370185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481260 w 4357686"/>
              <a:gd name="connsiteY0" fmla="*/ 0 h 4018758"/>
              <a:gd name="connsiteX1" fmla="*/ 2708272 w 4357686"/>
              <a:gd name="connsiteY1" fmla="*/ 341313 h 4018758"/>
              <a:gd name="connsiteX2" fmla="*/ 2035172 w 4357686"/>
              <a:gd name="connsiteY2" fmla="*/ 1062038 h 4018758"/>
              <a:gd name="connsiteX3" fmla="*/ 2139947 w 4357686"/>
              <a:gd name="connsiteY3" fmla="*/ 1427163 h 4018758"/>
              <a:gd name="connsiteX4" fmla="*/ 2212972 w 4357686"/>
              <a:gd name="connsiteY4" fmla="*/ 1528764 h 4018758"/>
              <a:gd name="connsiteX5" fmla="*/ 2666997 w 4357686"/>
              <a:gd name="connsiteY5" fmla="*/ 1754187 h 4018758"/>
              <a:gd name="connsiteX6" fmla="*/ 3117847 w 4357686"/>
              <a:gd name="connsiteY6" fmla="*/ 2816225 h 4018758"/>
              <a:gd name="connsiteX7" fmla="*/ 3587747 w 4357686"/>
              <a:gd name="connsiteY7" fmla="*/ 2789238 h 4018758"/>
              <a:gd name="connsiteX8" fmla="*/ 3975097 w 4357686"/>
              <a:gd name="connsiteY8" fmla="*/ 3030538 h 4018758"/>
              <a:gd name="connsiteX9" fmla="*/ 3860797 w 4357686"/>
              <a:gd name="connsiteY9" fmla="*/ 3414713 h 4018758"/>
              <a:gd name="connsiteX10" fmla="*/ 4341016 w 4357686"/>
              <a:gd name="connsiteY10" fmla="*/ 3610769 h 4018758"/>
              <a:gd name="connsiteX11" fmla="*/ 4357686 w 4357686"/>
              <a:gd name="connsiteY11" fmla="*/ 3683001 h 4018758"/>
              <a:gd name="connsiteX12" fmla="*/ 4305297 w 4357686"/>
              <a:gd name="connsiteY12" fmla="*/ 3760789 h 4018758"/>
              <a:gd name="connsiteX13" fmla="*/ 4262437 w 4357686"/>
              <a:gd name="connsiteY13" fmla="*/ 3790157 h 4018758"/>
              <a:gd name="connsiteX14" fmla="*/ 4162424 w 4357686"/>
              <a:gd name="connsiteY14" fmla="*/ 3644901 h 4018758"/>
              <a:gd name="connsiteX15" fmla="*/ 4114799 w 4357686"/>
              <a:gd name="connsiteY15" fmla="*/ 3630613 h 4018758"/>
              <a:gd name="connsiteX16" fmla="*/ 4014787 w 4357686"/>
              <a:gd name="connsiteY16" fmla="*/ 3723481 h 4018758"/>
              <a:gd name="connsiteX17" fmla="*/ 3869530 w 4357686"/>
              <a:gd name="connsiteY17" fmla="*/ 3799682 h 4018758"/>
              <a:gd name="connsiteX18" fmla="*/ 3905249 w 4357686"/>
              <a:gd name="connsiteY18" fmla="*/ 3813970 h 4018758"/>
              <a:gd name="connsiteX19" fmla="*/ 3888580 w 4357686"/>
              <a:gd name="connsiteY19" fmla="*/ 3871119 h 4018758"/>
              <a:gd name="connsiteX20" fmla="*/ 3769518 w 4357686"/>
              <a:gd name="connsiteY20" fmla="*/ 3887788 h 4018758"/>
              <a:gd name="connsiteX21" fmla="*/ 3750468 w 4357686"/>
              <a:gd name="connsiteY21" fmla="*/ 3935413 h 4018758"/>
              <a:gd name="connsiteX22" fmla="*/ 3709987 w 4357686"/>
              <a:gd name="connsiteY22" fmla="*/ 3949701 h 4018758"/>
              <a:gd name="connsiteX23" fmla="*/ 3693318 w 4357686"/>
              <a:gd name="connsiteY23" fmla="*/ 3911601 h 4018758"/>
              <a:gd name="connsiteX24" fmla="*/ 3712368 w 4357686"/>
              <a:gd name="connsiteY24" fmla="*/ 3890169 h 4018758"/>
              <a:gd name="connsiteX25" fmla="*/ 3662362 w 4357686"/>
              <a:gd name="connsiteY25" fmla="*/ 3863976 h 4018758"/>
              <a:gd name="connsiteX26" fmla="*/ 3588543 w 4357686"/>
              <a:gd name="connsiteY26" fmla="*/ 3899695 h 4018758"/>
              <a:gd name="connsiteX27" fmla="*/ 3571874 w 4357686"/>
              <a:gd name="connsiteY27" fmla="*/ 3873502 h 4018758"/>
              <a:gd name="connsiteX28" fmla="*/ 3479005 w 4357686"/>
              <a:gd name="connsiteY28" fmla="*/ 3940177 h 4018758"/>
              <a:gd name="connsiteX29" fmla="*/ 3448049 w 4357686"/>
              <a:gd name="connsiteY29" fmla="*/ 3930652 h 4018758"/>
              <a:gd name="connsiteX30" fmla="*/ 3405187 w 4357686"/>
              <a:gd name="connsiteY30" fmla="*/ 4018758 h 4018758"/>
              <a:gd name="connsiteX31" fmla="*/ 2607468 w 4357686"/>
              <a:gd name="connsiteY31" fmla="*/ 3747295 h 4018758"/>
              <a:gd name="connsiteX32" fmla="*/ 2473323 w 4357686"/>
              <a:gd name="connsiteY32" fmla="*/ 3949701 h 4018758"/>
              <a:gd name="connsiteX33" fmla="*/ 2255043 w 4357686"/>
              <a:gd name="connsiteY33" fmla="*/ 3854453 h 4018758"/>
              <a:gd name="connsiteX34" fmla="*/ 1373187 w 4357686"/>
              <a:gd name="connsiteY34" fmla="*/ 3665540 h 4018758"/>
              <a:gd name="connsiteX35" fmla="*/ 1352549 w 4357686"/>
              <a:gd name="connsiteY35" fmla="*/ 3632996 h 4018758"/>
              <a:gd name="connsiteX36" fmla="*/ 1173955 w 4357686"/>
              <a:gd name="connsiteY36" fmla="*/ 3706815 h 4018758"/>
              <a:gd name="connsiteX37" fmla="*/ 1138238 w 4357686"/>
              <a:gd name="connsiteY37" fmla="*/ 3652046 h 4018758"/>
              <a:gd name="connsiteX38" fmla="*/ 997744 w 4357686"/>
              <a:gd name="connsiteY38" fmla="*/ 3604421 h 4018758"/>
              <a:gd name="connsiteX39" fmla="*/ 869156 w 4357686"/>
              <a:gd name="connsiteY39" fmla="*/ 3713959 h 4018758"/>
              <a:gd name="connsiteX40" fmla="*/ 626269 w 4357686"/>
              <a:gd name="connsiteY40" fmla="*/ 3602040 h 4018758"/>
              <a:gd name="connsiteX41" fmla="*/ 307181 w 4357686"/>
              <a:gd name="connsiteY41" fmla="*/ 3521078 h 4018758"/>
              <a:gd name="connsiteX42" fmla="*/ 240506 w 4357686"/>
              <a:gd name="connsiteY42" fmla="*/ 3263902 h 4018758"/>
              <a:gd name="connsiteX43" fmla="*/ 278606 w 4357686"/>
              <a:gd name="connsiteY43" fmla="*/ 3061496 h 4018758"/>
              <a:gd name="connsiteX44" fmla="*/ 183356 w 4357686"/>
              <a:gd name="connsiteY44" fmla="*/ 2820990 h 4018758"/>
              <a:gd name="connsiteX45" fmla="*/ 0 w 4357686"/>
              <a:gd name="connsiteY45" fmla="*/ 2573340 h 4018758"/>
              <a:gd name="connsiteX46" fmla="*/ 42863 w 4357686"/>
              <a:gd name="connsiteY46" fmla="*/ 2525715 h 4018758"/>
              <a:gd name="connsiteX47" fmla="*/ 279397 w 4357686"/>
              <a:gd name="connsiteY47" fmla="*/ 1814513 h 4018758"/>
              <a:gd name="connsiteX48" fmla="*/ 1895472 w 4357686"/>
              <a:gd name="connsiteY48" fmla="*/ 658813 h 4018758"/>
              <a:gd name="connsiteX49" fmla="*/ 2481260 w 4357686"/>
              <a:gd name="connsiteY49" fmla="*/ 0 h 4018758"/>
              <a:gd name="connsiteX0" fmla="*/ 2542519 w 4418945"/>
              <a:gd name="connsiteY0" fmla="*/ 0 h 4018758"/>
              <a:gd name="connsiteX1" fmla="*/ 2769531 w 4418945"/>
              <a:gd name="connsiteY1" fmla="*/ 341313 h 4018758"/>
              <a:gd name="connsiteX2" fmla="*/ 2096431 w 4418945"/>
              <a:gd name="connsiteY2" fmla="*/ 1062038 h 4018758"/>
              <a:gd name="connsiteX3" fmla="*/ 2201206 w 4418945"/>
              <a:gd name="connsiteY3" fmla="*/ 1427163 h 4018758"/>
              <a:gd name="connsiteX4" fmla="*/ 2274231 w 4418945"/>
              <a:gd name="connsiteY4" fmla="*/ 1528764 h 4018758"/>
              <a:gd name="connsiteX5" fmla="*/ 2728256 w 4418945"/>
              <a:gd name="connsiteY5" fmla="*/ 1754187 h 4018758"/>
              <a:gd name="connsiteX6" fmla="*/ 3179106 w 4418945"/>
              <a:gd name="connsiteY6" fmla="*/ 2816225 h 4018758"/>
              <a:gd name="connsiteX7" fmla="*/ 3649006 w 4418945"/>
              <a:gd name="connsiteY7" fmla="*/ 2789238 h 4018758"/>
              <a:gd name="connsiteX8" fmla="*/ 4036356 w 4418945"/>
              <a:gd name="connsiteY8" fmla="*/ 3030538 h 4018758"/>
              <a:gd name="connsiteX9" fmla="*/ 3922056 w 4418945"/>
              <a:gd name="connsiteY9" fmla="*/ 3414713 h 4018758"/>
              <a:gd name="connsiteX10" fmla="*/ 4402275 w 4418945"/>
              <a:gd name="connsiteY10" fmla="*/ 3610769 h 4018758"/>
              <a:gd name="connsiteX11" fmla="*/ 4418945 w 4418945"/>
              <a:gd name="connsiteY11" fmla="*/ 3683001 h 4018758"/>
              <a:gd name="connsiteX12" fmla="*/ 4366556 w 4418945"/>
              <a:gd name="connsiteY12" fmla="*/ 3760789 h 4018758"/>
              <a:gd name="connsiteX13" fmla="*/ 4323696 w 4418945"/>
              <a:gd name="connsiteY13" fmla="*/ 3790157 h 4018758"/>
              <a:gd name="connsiteX14" fmla="*/ 4223683 w 4418945"/>
              <a:gd name="connsiteY14" fmla="*/ 3644901 h 4018758"/>
              <a:gd name="connsiteX15" fmla="*/ 4176058 w 4418945"/>
              <a:gd name="connsiteY15" fmla="*/ 3630613 h 4018758"/>
              <a:gd name="connsiteX16" fmla="*/ 4076046 w 4418945"/>
              <a:gd name="connsiteY16" fmla="*/ 3723481 h 4018758"/>
              <a:gd name="connsiteX17" fmla="*/ 3930789 w 4418945"/>
              <a:gd name="connsiteY17" fmla="*/ 3799682 h 4018758"/>
              <a:gd name="connsiteX18" fmla="*/ 3966508 w 4418945"/>
              <a:gd name="connsiteY18" fmla="*/ 3813970 h 4018758"/>
              <a:gd name="connsiteX19" fmla="*/ 3949839 w 4418945"/>
              <a:gd name="connsiteY19" fmla="*/ 3871119 h 4018758"/>
              <a:gd name="connsiteX20" fmla="*/ 3830777 w 4418945"/>
              <a:gd name="connsiteY20" fmla="*/ 3887788 h 4018758"/>
              <a:gd name="connsiteX21" fmla="*/ 3811727 w 4418945"/>
              <a:gd name="connsiteY21" fmla="*/ 3935413 h 4018758"/>
              <a:gd name="connsiteX22" fmla="*/ 3771246 w 4418945"/>
              <a:gd name="connsiteY22" fmla="*/ 3949701 h 4018758"/>
              <a:gd name="connsiteX23" fmla="*/ 3754577 w 4418945"/>
              <a:gd name="connsiteY23" fmla="*/ 3911601 h 4018758"/>
              <a:gd name="connsiteX24" fmla="*/ 3773627 w 4418945"/>
              <a:gd name="connsiteY24" fmla="*/ 3890169 h 4018758"/>
              <a:gd name="connsiteX25" fmla="*/ 3723621 w 4418945"/>
              <a:gd name="connsiteY25" fmla="*/ 3863976 h 4018758"/>
              <a:gd name="connsiteX26" fmla="*/ 3649802 w 4418945"/>
              <a:gd name="connsiteY26" fmla="*/ 3899695 h 4018758"/>
              <a:gd name="connsiteX27" fmla="*/ 3633133 w 4418945"/>
              <a:gd name="connsiteY27" fmla="*/ 3873502 h 4018758"/>
              <a:gd name="connsiteX28" fmla="*/ 3540264 w 4418945"/>
              <a:gd name="connsiteY28" fmla="*/ 3940177 h 4018758"/>
              <a:gd name="connsiteX29" fmla="*/ 3509308 w 4418945"/>
              <a:gd name="connsiteY29" fmla="*/ 3930652 h 4018758"/>
              <a:gd name="connsiteX30" fmla="*/ 3466446 w 4418945"/>
              <a:gd name="connsiteY30" fmla="*/ 4018758 h 4018758"/>
              <a:gd name="connsiteX31" fmla="*/ 2668727 w 4418945"/>
              <a:gd name="connsiteY31" fmla="*/ 3747295 h 4018758"/>
              <a:gd name="connsiteX32" fmla="*/ 2534582 w 4418945"/>
              <a:gd name="connsiteY32" fmla="*/ 3949701 h 4018758"/>
              <a:gd name="connsiteX33" fmla="*/ 2316302 w 4418945"/>
              <a:gd name="connsiteY33" fmla="*/ 3854453 h 4018758"/>
              <a:gd name="connsiteX34" fmla="*/ 1434446 w 4418945"/>
              <a:gd name="connsiteY34" fmla="*/ 3665540 h 4018758"/>
              <a:gd name="connsiteX35" fmla="*/ 1413808 w 4418945"/>
              <a:gd name="connsiteY35" fmla="*/ 3632996 h 4018758"/>
              <a:gd name="connsiteX36" fmla="*/ 1235214 w 4418945"/>
              <a:gd name="connsiteY36" fmla="*/ 3706815 h 4018758"/>
              <a:gd name="connsiteX37" fmla="*/ 1199497 w 4418945"/>
              <a:gd name="connsiteY37" fmla="*/ 3652046 h 4018758"/>
              <a:gd name="connsiteX38" fmla="*/ 1059003 w 4418945"/>
              <a:gd name="connsiteY38" fmla="*/ 3604421 h 4018758"/>
              <a:gd name="connsiteX39" fmla="*/ 930415 w 4418945"/>
              <a:gd name="connsiteY39" fmla="*/ 3713959 h 4018758"/>
              <a:gd name="connsiteX40" fmla="*/ 687528 w 4418945"/>
              <a:gd name="connsiteY40" fmla="*/ 3602040 h 4018758"/>
              <a:gd name="connsiteX41" fmla="*/ 368440 w 4418945"/>
              <a:gd name="connsiteY41" fmla="*/ 3521078 h 4018758"/>
              <a:gd name="connsiteX42" fmla="*/ 301765 w 4418945"/>
              <a:gd name="connsiteY42" fmla="*/ 3263902 h 4018758"/>
              <a:gd name="connsiteX43" fmla="*/ 339865 w 4418945"/>
              <a:gd name="connsiteY43" fmla="*/ 3061496 h 4018758"/>
              <a:gd name="connsiteX44" fmla="*/ 244615 w 4418945"/>
              <a:gd name="connsiteY44" fmla="*/ 2820990 h 4018758"/>
              <a:gd name="connsiteX45" fmla="*/ 61259 w 4418945"/>
              <a:gd name="connsiteY45" fmla="*/ 2573340 h 4018758"/>
              <a:gd name="connsiteX46" fmla="*/ 104122 w 4418945"/>
              <a:gd name="connsiteY46" fmla="*/ 2525715 h 4018758"/>
              <a:gd name="connsiteX47" fmla="*/ 6490 w 4418945"/>
              <a:gd name="connsiteY47" fmla="*/ 2011365 h 4018758"/>
              <a:gd name="connsiteX48" fmla="*/ 340656 w 4418945"/>
              <a:gd name="connsiteY48" fmla="*/ 1814513 h 4018758"/>
              <a:gd name="connsiteX49" fmla="*/ 1956731 w 4418945"/>
              <a:gd name="connsiteY49" fmla="*/ 658813 h 4018758"/>
              <a:gd name="connsiteX50" fmla="*/ 2542519 w 441894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4166 w 4412455"/>
              <a:gd name="connsiteY48" fmla="*/ 1814513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29403 w 4412455"/>
              <a:gd name="connsiteY48" fmla="*/ 1802607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50241 w 4412455"/>
              <a:gd name="connsiteY49" fmla="*/ 658813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33375 w 4412455"/>
              <a:gd name="connsiteY43" fmla="*/ 3061496 h 4018758"/>
              <a:gd name="connsiteX44" fmla="*/ 238125 w 4412455"/>
              <a:gd name="connsiteY44" fmla="*/ 2820990 h 4018758"/>
              <a:gd name="connsiteX45" fmla="*/ 54769 w 4412455"/>
              <a:gd name="connsiteY45" fmla="*/ 2573340 h 4018758"/>
              <a:gd name="connsiteX46" fmla="*/ 97632 w 4412455"/>
              <a:gd name="connsiteY46" fmla="*/ 2525715 h 4018758"/>
              <a:gd name="connsiteX47" fmla="*/ 0 w 4412455"/>
              <a:gd name="connsiteY47" fmla="*/ 2011365 h 4018758"/>
              <a:gd name="connsiteX48" fmla="*/ 336547 w 4412455"/>
              <a:gd name="connsiteY48" fmla="*/ 1804988 h 4018758"/>
              <a:gd name="connsiteX49" fmla="*/ 1938335 w 4412455"/>
              <a:gd name="connsiteY49" fmla="*/ 661194 h 4018758"/>
              <a:gd name="connsiteX50" fmla="*/ 2536029 w 4412455"/>
              <a:gd name="connsiteY50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2536029 w 4412455"/>
              <a:gd name="connsiteY0" fmla="*/ 0 h 4018758"/>
              <a:gd name="connsiteX1" fmla="*/ 2763041 w 4412455"/>
              <a:gd name="connsiteY1" fmla="*/ 341313 h 4018758"/>
              <a:gd name="connsiteX2" fmla="*/ 2089941 w 4412455"/>
              <a:gd name="connsiteY2" fmla="*/ 1062038 h 4018758"/>
              <a:gd name="connsiteX3" fmla="*/ 2194716 w 4412455"/>
              <a:gd name="connsiteY3" fmla="*/ 1427163 h 4018758"/>
              <a:gd name="connsiteX4" fmla="*/ 2267741 w 4412455"/>
              <a:gd name="connsiteY4" fmla="*/ 1528764 h 4018758"/>
              <a:gd name="connsiteX5" fmla="*/ 2721766 w 4412455"/>
              <a:gd name="connsiteY5" fmla="*/ 1754187 h 4018758"/>
              <a:gd name="connsiteX6" fmla="*/ 3172616 w 4412455"/>
              <a:gd name="connsiteY6" fmla="*/ 2816225 h 4018758"/>
              <a:gd name="connsiteX7" fmla="*/ 3642516 w 4412455"/>
              <a:gd name="connsiteY7" fmla="*/ 2789238 h 4018758"/>
              <a:gd name="connsiteX8" fmla="*/ 4029866 w 4412455"/>
              <a:gd name="connsiteY8" fmla="*/ 3030538 h 4018758"/>
              <a:gd name="connsiteX9" fmla="*/ 3915566 w 4412455"/>
              <a:gd name="connsiteY9" fmla="*/ 3414713 h 4018758"/>
              <a:gd name="connsiteX10" fmla="*/ 4395785 w 4412455"/>
              <a:gd name="connsiteY10" fmla="*/ 3610769 h 4018758"/>
              <a:gd name="connsiteX11" fmla="*/ 4412455 w 4412455"/>
              <a:gd name="connsiteY11" fmla="*/ 3683001 h 4018758"/>
              <a:gd name="connsiteX12" fmla="*/ 4360066 w 4412455"/>
              <a:gd name="connsiteY12" fmla="*/ 3760789 h 4018758"/>
              <a:gd name="connsiteX13" fmla="*/ 4317206 w 4412455"/>
              <a:gd name="connsiteY13" fmla="*/ 3790157 h 4018758"/>
              <a:gd name="connsiteX14" fmla="*/ 4217193 w 4412455"/>
              <a:gd name="connsiteY14" fmla="*/ 3644901 h 4018758"/>
              <a:gd name="connsiteX15" fmla="*/ 4169568 w 4412455"/>
              <a:gd name="connsiteY15" fmla="*/ 3630613 h 4018758"/>
              <a:gd name="connsiteX16" fmla="*/ 4069556 w 4412455"/>
              <a:gd name="connsiteY16" fmla="*/ 3723481 h 4018758"/>
              <a:gd name="connsiteX17" fmla="*/ 3924299 w 4412455"/>
              <a:gd name="connsiteY17" fmla="*/ 3799682 h 4018758"/>
              <a:gd name="connsiteX18" fmla="*/ 3960018 w 4412455"/>
              <a:gd name="connsiteY18" fmla="*/ 3813970 h 4018758"/>
              <a:gd name="connsiteX19" fmla="*/ 3943349 w 4412455"/>
              <a:gd name="connsiteY19" fmla="*/ 3871119 h 4018758"/>
              <a:gd name="connsiteX20" fmla="*/ 3824287 w 4412455"/>
              <a:gd name="connsiteY20" fmla="*/ 3887788 h 4018758"/>
              <a:gd name="connsiteX21" fmla="*/ 3805237 w 4412455"/>
              <a:gd name="connsiteY21" fmla="*/ 3935413 h 4018758"/>
              <a:gd name="connsiteX22" fmla="*/ 3764756 w 4412455"/>
              <a:gd name="connsiteY22" fmla="*/ 3949701 h 4018758"/>
              <a:gd name="connsiteX23" fmla="*/ 3748087 w 4412455"/>
              <a:gd name="connsiteY23" fmla="*/ 3911601 h 4018758"/>
              <a:gd name="connsiteX24" fmla="*/ 3767137 w 4412455"/>
              <a:gd name="connsiteY24" fmla="*/ 3890169 h 4018758"/>
              <a:gd name="connsiteX25" fmla="*/ 3717131 w 4412455"/>
              <a:gd name="connsiteY25" fmla="*/ 3863976 h 4018758"/>
              <a:gd name="connsiteX26" fmla="*/ 3643312 w 4412455"/>
              <a:gd name="connsiteY26" fmla="*/ 3899695 h 4018758"/>
              <a:gd name="connsiteX27" fmla="*/ 3626643 w 4412455"/>
              <a:gd name="connsiteY27" fmla="*/ 3873502 h 4018758"/>
              <a:gd name="connsiteX28" fmla="*/ 3533774 w 4412455"/>
              <a:gd name="connsiteY28" fmla="*/ 3940177 h 4018758"/>
              <a:gd name="connsiteX29" fmla="*/ 3502818 w 4412455"/>
              <a:gd name="connsiteY29" fmla="*/ 3930652 h 4018758"/>
              <a:gd name="connsiteX30" fmla="*/ 3459956 w 4412455"/>
              <a:gd name="connsiteY30" fmla="*/ 4018758 h 4018758"/>
              <a:gd name="connsiteX31" fmla="*/ 2662237 w 4412455"/>
              <a:gd name="connsiteY31" fmla="*/ 3747295 h 4018758"/>
              <a:gd name="connsiteX32" fmla="*/ 2528092 w 4412455"/>
              <a:gd name="connsiteY32" fmla="*/ 3949701 h 4018758"/>
              <a:gd name="connsiteX33" fmla="*/ 2309812 w 4412455"/>
              <a:gd name="connsiteY33" fmla="*/ 3854453 h 4018758"/>
              <a:gd name="connsiteX34" fmla="*/ 1427956 w 4412455"/>
              <a:gd name="connsiteY34" fmla="*/ 3665540 h 4018758"/>
              <a:gd name="connsiteX35" fmla="*/ 1407318 w 4412455"/>
              <a:gd name="connsiteY35" fmla="*/ 3632996 h 4018758"/>
              <a:gd name="connsiteX36" fmla="*/ 1228724 w 4412455"/>
              <a:gd name="connsiteY36" fmla="*/ 3706815 h 4018758"/>
              <a:gd name="connsiteX37" fmla="*/ 1193007 w 4412455"/>
              <a:gd name="connsiteY37" fmla="*/ 3652046 h 4018758"/>
              <a:gd name="connsiteX38" fmla="*/ 1052513 w 4412455"/>
              <a:gd name="connsiteY38" fmla="*/ 3604421 h 4018758"/>
              <a:gd name="connsiteX39" fmla="*/ 923925 w 4412455"/>
              <a:gd name="connsiteY39" fmla="*/ 3713959 h 4018758"/>
              <a:gd name="connsiteX40" fmla="*/ 681038 w 4412455"/>
              <a:gd name="connsiteY40" fmla="*/ 3602040 h 4018758"/>
              <a:gd name="connsiteX41" fmla="*/ 361950 w 4412455"/>
              <a:gd name="connsiteY41" fmla="*/ 3521078 h 4018758"/>
              <a:gd name="connsiteX42" fmla="*/ 295275 w 4412455"/>
              <a:gd name="connsiteY42" fmla="*/ 3263902 h 4018758"/>
              <a:gd name="connsiteX43" fmla="*/ 315120 w 4412455"/>
              <a:gd name="connsiteY43" fmla="*/ 3221040 h 4018758"/>
              <a:gd name="connsiteX44" fmla="*/ 333375 w 4412455"/>
              <a:gd name="connsiteY44" fmla="*/ 3061496 h 4018758"/>
              <a:gd name="connsiteX45" fmla="*/ 238125 w 4412455"/>
              <a:gd name="connsiteY45" fmla="*/ 2820990 h 4018758"/>
              <a:gd name="connsiteX46" fmla="*/ 54769 w 4412455"/>
              <a:gd name="connsiteY46" fmla="*/ 2573340 h 4018758"/>
              <a:gd name="connsiteX47" fmla="*/ 97632 w 4412455"/>
              <a:gd name="connsiteY47" fmla="*/ 2525715 h 4018758"/>
              <a:gd name="connsiteX48" fmla="*/ 0 w 4412455"/>
              <a:gd name="connsiteY48" fmla="*/ 2011365 h 4018758"/>
              <a:gd name="connsiteX49" fmla="*/ 336547 w 4412455"/>
              <a:gd name="connsiteY49" fmla="*/ 1804988 h 4018758"/>
              <a:gd name="connsiteX50" fmla="*/ 1938335 w 4412455"/>
              <a:gd name="connsiteY50" fmla="*/ 661194 h 4018758"/>
              <a:gd name="connsiteX51" fmla="*/ 2536029 w 4412455"/>
              <a:gd name="connsiteY51" fmla="*/ 0 h 4018758"/>
              <a:gd name="connsiteX0" fmla="*/ 1316829 w 4412455"/>
              <a:gd name="connsiteY0" fmla="*/ 26482 h 3724565"/>
              <a:gd name="connsiteX1" fmla="*/ 2763041 w 4412455"/>
              <a:gd name="connsiteY1" fmla="*/ 47120 h 3724565"/>
              <a:gd name="connsiteX2" fmla="*/ 2089941 w 4412455"/>
              <a:gd name="connsiteY2" fmla="*/ 767845 h 3724565"/>
              <a:gd name="connsiteX3" fmla="*/ 2194716 w 4412455"/>
              <a:gd name="connsiteY3" fmla="*/ 1132970 h 3724565"/>
              <a:gd name="connsiteX4" fmla="*/ 2267741 w 4412455"/>
              <a:gd name="connsiteY4" fmla="*/ 1234571 h 3724565"/>
              <a:gd name="connsiteX5" fmla="*/ 2721766 w 4412455"/>
              <a:gd name="connsiteY5" fmla="*/ 1459994 h 3724565"/>
              <a:gd name="connsiteX6" fmla="*/ 3172616 w 4412455"/>
              <a:gd name="connsiteY6" fmla="*/ 2522032 h 3724565"/>
              <a:gd name="connsiteX7" fmla="*/ 3642516 w 4412455"/>
              <a:gd name="connsiteY7" fmla="*/ 2495045 h 3724565"/>
              <a:gd name="connsiteX8" fmla="*/ 4029866 w 4412455"/>
              <a:gd name="connsiteY8" fmla="*/ 2736345 h 3724565"/>
              <a:gd name="connsiteX9" fmla="*/ 3915566 w 4412455"/>
              <a:gd name="connsiteY9" fmla="*/ 3120520 h 3724565"/>
              <a:gd name="connsiteX10" fmla="*/ 4395785 w 4412455"/>
              <a:gd name="connsiteY10" fmla="*/ 3316576 h 3724565"/>
              <a:gd name="connsiteX11" fmla="*/ 4412455 w 4412455"/>
              <a:gd name="connsiteY11" fmla="*/ 3388808 h 3724565"/>
              <a:gd name="connsiteX12" fmla="*/ 4360066 w 4412455"/>
              <a:gd name="connsiteY12" fmla="*/ 3466596 h 3724565"/>
              <a:gd name="connsiteX13" fmla="*/ 4317206 w 4412455"/>
              <a:gd name="connsiteY13" fmla="*/ 3495964 h 3724565"/>
              <a:gd name="connsiteX14" fmla="*/ 4217193 w 4412455"/>
              <a:gd name="connsiteY14" fmla="*/ 3350708 h 3724565"/>
              <a:gd name="connsiteX15" fmla="*/ 4169568 w 4412455"/>
              <a:gd name="connsiteY15" fmla="*/ 3336420 h 3724565"/>
              <a:gd name="connsiteX16" fmla="*/ 4069556 w 4412455"/>
              <a:gd name="connsiteY16" fmla="*/ 3429288 h 3724565"/>
              <a:gd name="connsiteX17" fmla="*/ 3924299 w 4412455"/>
              <a:gd name="connsiteY17" fmla="*/ 3505489 h 3724565"/>
              <a:gd name="connsiteX18" fmla="*/ 3960018 w 4412455"/>
              <a:gd name="connsiteY18" fmla="*/ 3519777 h 3724565"/>
              <a:gd name="connsiteX19" fmla="*/ 3943349 w 4412455"/>
              <a:gd name="connsiteY19" fmla="*/ 3576926 h 3724565"/>
              <a:gd name="connsiteX20" fmla="*/ 3824287 w 4412455"/>
              <a:gd name="connsiteY20" fmla="*/ 3593595 h 3724565"/>
              <a:gd name="connsiteX21" fmla="*/ 3805237 w 4412455"/>
              <a:gd name="connsiteY21" fmla="*/ 3641220 h 3724565"/>
              <a:gd name="connsiteX22" fmla="*/ 3764756 w 4412455"/>
              <a:gd name="connsiteY22" fmla="*/ 3655508 h 3724565"/>
              <a:gd name="connsiteX23" fmla="*/ 3748087 w 4412455"/>
              <a:gd name="connsiteY23" fmla="*/ 3617408 h 3724565"/>
              <a:gd name="connsiteX24" fmla="*/ 3767137 w 4412455"/>
              <a:gd name="connsiteY24" fmla="*/ 3595976 h 3724565"/>
              <a:gd name="connsiteX25" fmla="*/ 3717131 w 4412455"/>
              <a:gd name="connsiteY25" fmla="*/ 3569783 h 3724565"/>
              <a:gd name="connsiteX26" fmla="*/ 3643312 w 4412455"/>
              <a:gd name="connsiteY26" fmla="*/ 3605502 h 3724565"/>
              <a:gd name="connsiteX27" fmla="*/ 3626643 w 4412455"/>
              <a:gd name="connsiteY27" fmla="*/ 3579309 h 3724565"/>
              <a:gd name="connsiteX28" fmla="*/ 3533774 w 4412455"/>
              <a:gd name="connsiteY28" fmla="*/ 3645984 h 3724565"/>
              <a:gd name="connsiteX29" fmla="*/ 3502818 w 4412455"/>
              <a:gd name="connsiteY29" fmla="*/ 3636459 h 3724565"/>
              <a:gd name="connsiteX30" fmla="*/ 3459956 w 4412455"/>
              <a:gd name="connsiteY30" fmla="*/ 3724565 h 3724565"/>
              <a:gd name="connsiteX31" fmla="*/ 2662237 w 4412455"/>
              <a:gd name="connsiteY31" fmla="*/ 3453102 h 3724565"/>
              <a:gd name="connsiteX32" fmla="*/ 2528092 w 4412455"/>
              <a:gd name="connsiteY32" fmla="*/ 3655508 h 3724565"/>
              <a:gd name="connsiteX33" fmla="*/ 2309812 w 4412455"/>
              <a:gd name="connsiteY33" fmla="*/ 3560260 h 3724565"/>
              <a:gd name="connsiteX34" fmla="*/ 1427956 w 4412455"/>
              <a:gd name="connsiteY34" fmla="*/ 3371347 h 3724565"/>
              <a:gd name="connsiteX35" fmla="*/ 1407318 w 4412455"/>
              <a:gd name="connsiteY35" fmla="*/ 3338803 h 3724565"/>
              <a:gd name="connsiteX36" fmla="*/ 1228724 w 4412455"/>
              <a:gd name="connsiteY36" fmla="*/ 3412622 h 3724565"/>
              <a:gd name="connsiteX37" fmla="*/ 1193007 w 4412455"/>
              <a:gd name="connsiteY37" fmla="*/ 3357853 h 3724565"/>
              <a:gd name="connsiteX38" fmla="*/ 1052513 w 4412455"/>
              <a:gd name="connsiteY38" fmla="*/ 3310228 h 3724565"/>
              <a:gd name="connsiteX39" fmla="*/ 923925 w 4412455"/>
              <a:gd name="connsiteY39" fmla="*/ 3419766 h 3724565"/>
              <a:gd name="connsiteX40" fmla="*/ 681038 w 4412455"/>
              <a:gd name="connsiteY40" fmla="*/ 3307847 h 3724565"/>
              <a:gd name="connsiteX41" fmla="*/ 361950 w 4412455"/>
              <a:gd name="connsiteY41" fmla="*/ 3226885 h 3724565"/>
              <a:gd name="connsiteX42" fmla="*/ 295275 w 4412455"/>
              <a:gd name="connsiteY42" fmla="*/ 2969709 h 3724565"/>
              <a:gd name="connsiteX43" fmla="*/ 315120 w 4412455"/>
              <a:gd name="connsiteY43" fmla="*/ 2926847 h 3724565"/>
              <a:gd name="connsiteX44" fmla="*/ 333375 w 4412455"/>
              <a:gd name="connsiteY44" fmla="*/ 2767303 h 3724565"/>
              <a:gd name="connsiteX45" fmla="*/ 238125 w 4412455"/>
              <a:gd name="connsiteY45" fmla="*/ 2526797 h 3724565"/>
              <a:gd name="connsiteX46" fmla="*/ 54769 w 4412455"/>
              <a:gd name="connsiteY46" fmla="*/ 2279147 h 3724565"/>
              <a:gd name="connsiteX47" fmla="*/ 97632 w 4412455"/>
              <a:gd name="connsiteY47" fmla="*/ 2231522 h 3724565"/>
              <a:gd name="connsiteX48" fmla="*/ 0 w 4412455"/>
              <a:gd name="connsiteY48" fmla="*/ 1717172 h 3724565"/>
              <a:gd name="connsiteX49" fmla="*/ 336547 w 4412455"/>
              <a:gd name="connsiteY49" fmla="*/ 1510795 h 3724565"/>
              <a:gd name="connsiteX50" fmla="*/ 1938335 w 4412455"/>
              <a:gd name="connsiteY50" fmla="*/ 367001 h 3724565"/>
              <a:gd name="connsiteX51" fmla="*/ 1316829 w 4412455"/>
              <a:gd name="connsiteY51" fmla="*/ 26482 h 3724565"/>
              <a:gd name="connsiteX0" fmla="*/ 1316829 w 4412455"/>
              <a:gd name="connsiteY0" fmla="*/ 162701 h 3860784"/>
              <a:gd name="connsiteX1" fmla="*/ 1816891 w 4412455"/>
              <a:gd name="connsiteY1" fmla="*/ 30939 h 3860784"/>
              <a:gd name="connsiteX2" fmla="*/ 2089941 w 4412455"/>
              <a:gd name="connsiteY2" fmla="*/ 904064 h 3860784"/>
              <a:gd name="connsiteX3" fmla="*/ 2194716 w 4412455"/>
              <a:gd name="connsiteY3" fmla="*/ 1269189 h 3860784"/>
              <a:gd name="connsiteX4" fmla="*/ 2267741 w 4412455"/>
              <a:gd name="connsiteY4" fmla="*/ 1370790 h 3860784"/>
              <a:gd name="connsiteX5" fmla="*/ 2721766 w 4412455"/>
              <a:gd name="connsiteY5" fmla="*/ 1596213 h 3860784"/>
              <a:gd name="connsiteX6" fmla="*/ 3172616 w 4412455"/>
              <a:gd name="connsiteY6" fmla="*/ 2658251 h 3860784"/>
              <a:gd name="connsiteX7" fmla="*/ 3642516 w 4412455"/>
              <a:gd name="connsiteY7" fmla="*/ 2631264 h 3860784"/>
              <a:gd name="connsiteX8" fmla="*/ 4029866 w 4412455"/>
              <a:gd name="connsiteY8" fmla="*/ 2872564 h 3860784"/>
              <a:gd name="connsiteX9" fmla="*/ 3915566 w 4412455"/>
              <a:gd name="connsiteY9" fmla="*/ 3256739 h 3860784"/>
              <a:gd name="connsiteX10" fmla="*/ 4395785 w 4412455"/>
              <a:gd name="connsiteY10" fmla="*/ 3452795 h 3860784"/>
              <a:gd name="connsiteX11" fmla="*/ 4412455 w 4412455"/>
              <a:gd name="connsiteY11" fmla="*/ 3525027 h 3860784"/>
              <a:gd name="connsiteX12" fmla="*/ 4360066 w 4412455"/>
              <a:gd name="connsiteY12" fmla="*/ 3602815 h 3860784"/>
              <a:gd name="connsiteX13" fmla="*/ 4317206 w 4412455"/>
              <a:gd name="connsiteY13" fmla="*/ 3632183 h 3860784"/>
              <a:gd name="connsiteX14" fmla="*/ 4217193 w 4412455"/>
              <a:gd name="connsiteY14" fmla="*/ 3486927 h 3860784"/>
              <a:gd name="connsiteX15" fmla="*/ 4169568 w 4412455"/>
              <a:gd name="connsiteY15" fmla="*/ 3472639 h 3860784"/>
              <a:gd name="connsiteX16" fmla="*/ 4069556 w 4412455"/>
              <a:gd name="connsiteY16" fmla="*/ 3565507 h 3860784"/>
              <a:gd name="connsiteX17" fmla="*/ 3924299 w 4412455"/>
              <a:gd name="connsiteY17" fmla="*/ 3641708 h 3860784"/>
              <a:gd name="connsiteX18" fmla="*/ 3960018 w 4412455"/>
              <a:gd name="connsiteY18" fmla="*/ 3655996 h 3860784"/>
              <a:gd name="connsiteX19" fmla="*/ 3943349 w 4412455"/>
              <a:gd name="connsiteY19" fmla="*/ 3713145 h 3860784"/>
              <a:gd name="connsiteX20" fmla="*/ 3824287 w 4412455"/>
              <a:gd name="connsiteY20" fmla="*/ 3729814 h 3860784"/>
              <a:gd name="connsiteX21" fmla="*/ 3805237 w 4412455"/>
              <a:gd name="connsiteY21" fmla="*/ 3777439 h 3860784"/>
              <a:gd name="connsiteX22" fmla="*/ 3764756 w 4412455"/>
              <a:gd name="connsiteY22" fmla="*/ 3791727 h 3860784"/>
              <a:gd name="connsiteX23" fmla="*/ 3748087 w 4412455"/>
              <a:gd name="connsiteY23" fmla="*/ 3753627 h 3860784"/>
              <a:gd name="connsiteX24" fmla="*/ 3767137 w 4412455"/>
              <a:gd name="connsiteY24" fmla="*/ 3732195 h 3860784"/>
              <a:gd name="connsiteX25" fmla="*/ 3717131 w 4412455"/>
              <a:gd name="connsiteY25" fmla="*/ 3706002 h 3860784"/>
              <a:gd name="connsiteX26" fmla="*/ 3643312 w 4412455"/>
              <a:gd name="connsiteY26" fmla="*/ 3741721 h 3860784"/>
              <a:gd name="connsiteX27" fmla="*/ 3626643 w 4412455"/>
              <a:gd name="connsiteY27" fmla="*/ 3715528 h 3860784"/>
              <a:gd name="connsiteX28" fmla="*/ 3533774 w 4412455"/>
              <a:gd name="connsiteY28" fmla="*/ 3782203 h 3860784"/>
              <a:gd name="connsiteX29" fmla="*/ 3502818 w 4412455"/>
              <a:gd name="connsiteY29" fmla="*/ 3772678 h 3860784"/>
              <a:gd name="connsiteX30" fmla="*/ 3459956 w 4412455"/>
              <a:gd name="connsiteY30" fmla="*/ 3860784 h 3860784"/>
              <a:gd name="connsiteX31" fmla="*/ 2662237 w 4412455"/>
              <a:gd name="connsiteY31" fmla="*/ 3589321 h 3860784"/>
              <a:gd name="connsiteX32" fmla="*/ 2528092 w 4412455"/>
              <a:gd name="connsiteY32" fmla="*/ 3791727 h 3860784"/>
              <a:gd name="connsiteX33" fmla="*/ 2309812 w 4412455"/>
              <a:gd name="connsiteY33" fmla="*/ 3696479 h 3860784"/>
              <a:gd name="connsiteX34" fmla="*/ 1427956 w 4412455"/>
              <a:gd name="connsiteY34" fmla="*/ 3507566 h 3860784"/>
              <a:gd name="connsiteX35" fmla="*/ 1407318 w 4412455"/>
              <a:gd name="connsiteY35" fmla="*/ 3475022 h 3860784"/>
              <a:gd name="connsiteX36" fmla="*/ 1228724 w 4412455"/>
              <a:gd name="connsiteY36" fmla="*/ 3548841 h 3860784"/>
              <a:gd name="connsiteX37" fmla="*/ 1193007 w 4412455"/>
              <a:gd name="connsiteY37" fmla="*/ 3494072 h 3860784"/>
              <a:gd name="connsiteX38" fmla="*/ 1052513 w 4412455"/>
              <a:gd name="connsiteY38" fmla="*/ 3446447 h 3860784"/>
              <a:gd name="connsiteX39" fmla="*/ 923925 w 4412455"/>
              <a:gd name="connsiteY39" fmla="*/ 3555985 h 3860784"/>
              <a:gd name="connsiteX40" fmla="*/ 681038 w 4412455"/>
              <a:gd name="connsiteY40" fmla="*/ 3444066 h 3860784"/>
              <a:gd name="connsiteX41" fmla="*/ 361950 w 4412455"/>
              <a:gd name="connsiteY41" fmla="*/ 3363104 h 3860784"/>
              <a:gd name="connsiteX42" fmla="*/ 295275 w 4412455"/>
              <a:gd name="connsiteY42" fmla="*/ 3105928 h 3860784"/>
              <a:gd name="connsiteX43" fmla="*/ 315120 w 4412455"/>
              <a:gd name="connsiteY43" fmla="*/ 3063066 h 3860784"/>
              <a:gd name="connsiteX44" fmla="*/ 333375 w 4412455"/>
              <a:gd name="connsiteY44" fmla="*/ 2903522 h 3860784"/>
              <a:gd name="connsiteX45" fmla="*/ 238125 w 4412455"/>
              <a:gd name="connsiteY45" fmla="*/ 2663016 h 3860784"/>
              <a:gd name="connsiteX46" fmla="*/ 54769 w 4412455"/>
              <a:gd name="connsiteY46" fmla="*/ 2415366 h 3860784"/>
              <a:gd name="connsiteX47" fmla="*/ 97632 w 4412455"/>
              <a:gd name="connsiteY47" fmla="*/ 2367741 h 3860784"/>
              <a:gd name="connsiteX48" fmla="*/ 0 w 4412455"/>
              <a:gd name="connsiteY48" fmla="*/ 1853391 h 3860784"/>
              <a:gd name="connsiteX49" fmla="*/ 336547 w 4412455"/>
              <a:gd name="connsiteY49" fmla="*/ 1647014 h 3860784"/>
              <a:gd name="connsiteX50" fmla="*/ 1938335 w 4412455"/>
              <a:gd name="connsiteY50" fmla="*/ 503220 h 3860784"/>
              <a:gd name="connsiteX51" fmla="*/ 1316829 w 4412455"/>
              <a:gd name="connsiteY51" fmla="*/ 162701 h 3860784"/>
              <a:gd name="connsiteX0" fmla="*/ 1316829 w 4412455"/>
              <a:gd name="connsiteY0" fmla="*/ 162701 h 3860784"/>
              <a:gd name="connsiteX1" fmla="*/ 1816891 w 4412455"/>
              <a:gd name="connsiteY1" fmla="*/ 30939 h 3860784"/>
              <a:gd name="connsiteX2" fmla="*/ 2089941 w 4412455"/>
              <a:gd name="connsiteY2" fmla="*/ 904064 h 3860784"/>
              <a:gd name="connsiteX3" fmla="*/ 2194716 w 4412455"/>
              <a:gd name="connsiteY3" fmla="*/ 1269189 h 3860784"/>
              <a:gd name="connsiteX4" fmla="*/ 2267741 w 4412455"/>
              <a:gd name="connsiteY4" fmla="*/ 1370790 h 3860784"/>
              <a:gd name="connsiteX5" fmla="*/ 2721766 w 4412455"/>
              <a:gd name="connsiteY5" fmla="*/ 1596213 h 3860784"/>
              <a:gd name="connsiteX6" fmla="*/ 3172616 w 4412455"/>
              <a:gd name="connsiteY6" fmla="*/ 2658251 h 3860784"/>
              <a:gd name="connsiteX7" fmla="*/ 3642516 w 4412455"/>
              <a:gd name="connsiteY7" fmla="*/ 2631264 h 3860784"/>
              <a:gd name="connsiteX8" fmla="*/ 4029866 w 4412455"/>
              <a:gd name="connsiteY8" fmla="*/ 2872564 h 3860784"/>
              <a:gd name="connsiteX9" fmla="*/ 3915566 w 4412455"/>
              <a:gd name="connsiteY9" fmla="*/ 3256739 h 3860784"/>
              <a:gd name="connsiteX10" fmla="*/ 4395785 w 4412455"/>
              <a:gd name="connsiteY10" fmla="*/ 3452795 h 3860784"/>
              <a:gd name="connsiteX11" fmla="*/ 4412455 w 4412455"/>
              <a:gd name="connsiteY11" fmla="*/ 3525027 h 3860784"/>
              <a:gd name="connsiteX12" fmla="*/ 4360066 w 4412455"/>
              <a:gd name="connsiteY12" fmla="*/ 3602815 h 3860784"/>
              <a:gd name="connsiteX13" fmla="*/ 4317206 w 4412455"/>
              <a:gd name="connsiteY13" fmla="*/ 3632183 h 3860784"/>
              <a:gd name="connsiteX14" fmla="*/ 4217193 w 4412455"/>
              <a:gd name="connsiteY14" fmla="*/ 3486927 h 3860784"/>
              <a:gd name="connsiteX15" fmla="*/ 4169568 w 4412455"/>
              <a:gd name="connsiteY15" fmla="*/ 3472639 h 3860784"/>
              <a:gd name="connsiteX16" fmla="*/ 4069556 w 4412455"/>
              <a:gd name="connsiteY16" fmla="*/ 3565507 h 3860784"/>
              <a:gd name="connsiteX17" fmla="*/ 3924299 w 4412455"/>
              <a:gd name="connsiteY17" fmla="*/ 3641708 h 3860784"/>
              <a:gd name="connsiteX18" fmla="*/ 3960018 w 4412455"/>
              <a:gd name="connsiteY18" fmla="*/ 3655996 h 3860784"/>
              <a:gd name="connsiteX19" fmla="*/ 3943349 w 4412455"/>
              <a:gd name="connsiteY19" fmla="*/ 3713145 h 3860784"/>
              <a:gd name="connsiteX20" fmla="*/ 3824287 w 4412455"/>
              <a:gd name="connsiteY20" fmla="*/ 3729814 h 3860784"/>
              <a:gd name="connsiteX21" fmla="*/ 3805237 w 4412455"/>
              <a:gd name="connsiteY21" fmla="*/ 3777439 h 3860784"/>
              <a:gd name="connsiteX22" fmla="*/ 3764756 w 4412455"/>
              <a:gd name="connsiteY22" fmla="*/ 3791727 h 3860784"/>
              <a:gd name="connsiteX23" fmla="*/ 3748087 w 4412455"/>
              <a:gd name="connsiteY23" fmla="*/ 3753627 h 3860784"/>
              <a:gd name="connsiteX24" fmla="*/ 3767137 w 4412455"/>
              <a:gd name="connsiteY24" fmla="*/ 3732195 h 3860784"/>
              <a:gd name="connsiteX25" fmla="*/ 3717131 w 4412455"/>
              <a:gd name="connsiteY25" fmla="*/ 3706002 h 3860784"/>
              <a:gd name="connsiteX26" fmla="*/ 3643312 w 4412455"/>
              <a:gd name="connsiteY26" fmla="*/ 3741721 h 3860784"/>
              <a:gd name="connsiteX27" fmla="*/ 3626643 w 4412455"/>
              <a:gd name="connsiteY27" fmla="*/ 3715528 h 3860784"/>
              <a:gd name="connsiteX28" fmla="*/ 3533774 w 4412455"/>
              <a:gd name="connsiteY28" fmla="*/ 3782203 h 3860784"/>
              <a:gd name="connsiteX29" fmla="*/ 3502818 w 4412455"/>
              <a:gd name="connsiteY29" fmla="*/ 3772678 h 3860784"/>
              <a:gd name="connsiteX30" fmla="*/ 3459956 w 4412455"/>
              <a:gd name="connsiteY30" fmla="*/ 3860784 h 3860784"/>
              <a:gd name="connsiteX31" fmla="*/ 2662237 w 4412455"/>
              <a:gd name="connsiteY31" fmla="*/ 3589321 h 3860784"/>
              <a:gd name="connsiteX32" fmla="*/ 2528092 w 4412455"/>
              <a:gd name="connsiteY32" fmla="*/ 3791727 h 3860784"/>
              <a:gd name="connsiteX33" fmla="*/ 2309812 w 4412455"/>
              <a:gd name="connsiteY33" fmla="*/ 3696479 h 3860784"/>
              <a:gd name="connsiteX34" fmla="*/ 1427956 w 4412455"/>
              <a:gd name="connsiteY34" fmla="*/ 3507566 h 3860784"/>
              <a:gd name="connsiteX35" fmla="*/ 1407318 w 4412455"/>
              <a:gd name="connsiteY35" fmla="*/ 3475022 h 3860784"/>
              <a:gd name="connsiteX36" fmla="*/ 1228724 w 4412455"/>
              <a:gd name="connsiteY36" fmla="*/ 3548841 h 3860784"/>
              <a:gd name="connsiteX37" fmla="*/ 1193007 w 4412455"/>
              <a:gd name="connsiteY37" fmla="*/ 3494072 h 3860784"/>
              <a:gd name="connsiteX38" fmla="*/ 1052513 w 4412455"/>
              <a:gd name="connsiteY38" fmla="*/ 3446447 h 3860784"/>
              <a:gd name="connsiteX39" fmla="*/ 923925 w 4412455"/>
              <a:gd name="connsiteY39" fmla="*/ 3555985 h 3860784"/>
              <a:gd name="connsiteX40" fmla="*/ 681038 w 4412455"/>
              <a:gd name="connsiteY40" fmla="*/ 3444066 h 3860784"/>
              <a:gd name="connsiteX41" fmla="*/ 361950 w 4412455"/>
              <a:gd name="connsiteY41" fmla="*/ 3363104 h 3860784"/>
              <a:gd name="connsiteX42" fmla="*/ 295275 w 4412455"/>
              <a:gd name="connsiteY42" fmla="*/ 3105928 h 3860784"/>
              <a:gd name="connsiteX43" fmla="*/ 315120 w 4412455"/>
              <a:gd name="connsiteY43" fmla="*/ 3063066 h 3860784"/>
              <a:gd name="connsiteX44" fmla="*/ 333375 w 4412455"/>
              <a:gd name="connsiteY44" fmla="*/ 2903522 h 3860784"/>
              <a:gd name="connsiteX45" fmla="*/ 238125 w 4412455"/>
              <a:gd name="connsiteY45" fmla="*/ 2663016 h 3860784"/>
              <a:gd name="connsiteX46" fmla="*/ 54769 w 4412455"/>
              <a:gd name="connsiteY46" fmla="*/ 2415366 h 3860784"/>
              <a:gd name="connsiteX47" fmla="*/ 97632 w 4412455"/>
              <a:gd name="connsiteY47" fmla="*/ 2367741 h 3860784"/>
              <a:gd name="connsiteX48" fmla="*/ 0 w 4412455"/>
              <a:gd name="connsiteY48" fmla="*/ 1853391 h 3860784"/>
              <a:gd name="connsiteX49" fmla="*/ 336547 w 4412455"/>
              <a:gd name="connsiteY49" fmla="*/ 1647014 h 3860784"/>
              <a:gd name="connsiteX50" fmla="*/ 1938335 w 4412455"/>
              <a:gd name="connsiteY50" fmla="*/ 503220 h 3860784"/>
              <a:gd name="connsiteX51" fmla="*/ 1316829 w 4412455"/>
              <a:gd name="connsiteY51" fmla="*/ 162701 h 3860784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938335 w 4412455"/>
              <a:gd name="connsiteY50" fmla="*/ 47228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89941 w 4412455"/>
              <a:gd name="connsiteY2" fmla="*/ 873125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61366 w 4412455"/>
              <a:gd name="connsiteY2" fmla="*/ 901700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31762 h 3829845"/>
              <a:gd name="connsiteX1" fmla="*/ 1816891 w 4412455"/>
              <a:gd name="connsiteY1" fmla="*/ 0 h 3829845"/>
              <a:gd name="connsiteX2" fmla="*/ 2061366 w 4412455"/>
              <a:gd name="connsiteY2" fmla="*/ 901700 h 3829845"/>
              <a:gd name="connsiteX3" fmla="*/ 2194716 w 4412455"/>
              <a:gd name="connsiteY3" fmla="*/ 1238250 h 3829845"/>
              <a:gd name="connsiteX4" fmla="*/ 2267741 w 4412455"/>
              <a:gd name="connsiteY4" fmla="*/ 1339851 h 3829845"/>
              <a:gd name="connsiteX5" fmla="*/ 2721766 w 4412455"/>
              <a:gd name="connsiteY5" fmla="*/ 1565274 h 3829845"/>
              <a:gd name="connsiteX6" fmla="*/ 3172616 w 4412455"/>
              <a:gd name="connsiteY6" fmla="*/ 2627312 h 3829845"/>
              <a:gd name="connsiteX7" fmla="*/ 3642516 w 4412455"/>
              <a:gd name="connsiteY7" fmla="*/ 2600325 h 3829845"/>
              <a:gd name="connsiteX8" fmla="*/ 4029866 w 4412455"/>
              <a:gd name="connsiteY8" fmla="*/ 2841625 h 3829845"/>
              <a:gd name="connsiteX9" fmla="*/ 3915566 w 4412455"/>
              <a:gd name="connsiteY9" fmla="*/ 3225800 h 3829845"/>
              <a:gd name="connsiteX10" fmla="*/ 4395785 w 4412455"/>
              <a:gd name="connsiteY10" fmla="*/ 3421856 h 3829845"/>
              <a:gd name="connsiteX11" fmla="*/ 4412455 w 4412455"/>
              <a:gd name="connsiteY11" fmla="*/ 3494088 h 3829845"/>
              <a:gd name="connsiteX12" fmla="*/ 4360066 w 4412455"/>
              <a:gd name="connsiteY12" fmla="*/ 3571876 h 3829845"/>
              <a:gd name="connsiteX13" fmla="*/ 4317206 w 4412455"/>
              <a:gd name="connsiteY13" fmla="*/ 3601244 h 3829845"/>
              <a:gd name="connsiteX14" fmla="*/ 4217193 w 4412455"/>
              <a:gd name="connsiteY14" fmla="*/ 3455988 h 3829845"/>
              <a:gd name="connsiteX15" fmla="*/ 4169568 w 4412455"/>
              <a:gd name="connsiteY15" fmla="*/ 3441700 h 3829845"/>
              <a:gd name="connsiteX16" fmla="*/ 4069556 w 4412455"/>
              <a:gd name="connsiteY16" fmla="*/ 3534568 h 3829845"/>
              <a:gd name="connsiteX17" fmla="*/ 3924299 w 4412455"/>
              <a:gd name="connsiteY17" fmla="*/ 3610769 h 3829845"/>
              <a:gd name="connsiteX18" fmla="*/ 3960018 w 4412455"/>
              <a:gd name="connsiteY18" fmla="*/ 3625057 h 3829845"/>
              <a:gd name="connsiteX19" fmla="*/ 3943349 w 4412455"/>
              <a:gd name="connsiteY19" fmla="*/ 3682206 h 3829845"/>
              <a:gd name="connsiteX20" fmla="*/ 3824287 w 4412455"/>
              <a:gd name="connsiteY20" fmla="*/ 3698875 h 3829845"/>
              <a:gd name="connsiteX21" fmla="*/ 3805237 w 4412455"/>
              <a:gd name="connsiteY21" fmla="*/ 3746500 h 3829845"/>
              <a:gd name="connsiteX22" fmla="*/ 3764756 w 4412455"/>
              <a:gd name="connsiteY22" fmla="*/ 3760788 h 3829845"/>
              <a:gd name="connsiteX23" fmla="*/ 3748087 w 4412455"/>
              <a:gd name="connsiteY23" fmla="*/ 3722688 h 3829845"/>
              <a:gd name="connsiteX24" fmla="*/ 3767137 w 4412455"/>
              <a:gd name="connsiteY24" fmla="*/ 3701256 h 3829845"/>
              <a:gd name="connsiteX25" fmla="*/ 3717131 w 4412455"/>
              <a:gd name="connsiteY25" fmla="*/ 3675063 h 3829845"/>
              <a:gd name="connsiteX26" fmla="*/ 3643312 w 4412455"/>
              <a:gd name="connsiteY26" fmla="*/ 3710782 h 3829845"/>
              <a:gd name="connsiteX27" fmla="*/ 3626643 w 4412455"/>
              <a:gd name="connsiteY27" fmla="*/ 3684589 h 3829845"/>
              <a:gd name="connsiteX28" fmla="*/ 3533774 w 4412455"/>
              <a:gd name="connsiteY28" fmla="*/ 3751264 h 3829845"/>
              <a:gd name="connsiteX29" fmla="*/ 3502818 w 4412455"/>
              <a:gd name="connsiteY29" fmla="*/ 3741739 h 3829845"/>
              <a:gd name="connsiteX30" fmla="*/ 3459956 w 4412455"/>
              <a:gd name="connsiteY30" fmla="*/ 3829845 h 3829845"/>
              <a:gd name="connsiteX31" fmla="*/ 2662237 w 4412455"/>
              <a:gd name="connsiteY31" fmla="*/ 3558382 h 3829845"/>
              <a:gd name="connsiteX32" fmla="*/ 2528092 w 4412455"/>
              <a:gd name="connsiteY32" fmla="*/ 3760788 h 3829845"/>
              <a:gd name="connsiteX33" fmla="*/ 2309812 w 4412455"/>
              <a:gd name="connsiteY33" fmla="*/ 3665540 h 3829845"/>
              <a:gd name="connsiteX34" fmla="*/ 1427956 w 4412455"/>
              <a:gd name="connsiteY34" fmla="*/ 3476627 h 3829845"/>
              <a:gd name="connsiteX35" fmla="*/ 1407318 w 4412455"/>
              <a:gd name="connsiteY35" fmla="*/ 3444083 h 3829845"/>
              <a:gd name="connsiteX36" fmla="*/ 1228724 w 4412455"/>
              <a:gd name="connsiteY36" fmla="*/ 3517902 h 3829845"/>
              <a:gd name="connsiteX37" fmla="*/ 1193007 w 4412455"/>
              <a:gd name="connsiteY37" fmla="*/ 3463133 h 3829845"/>
              <a:gd name="connsiteX38" fmla="*/ 1052513 w 4412455"/>
              <a:gd name="connsiteY38" fmla="*/ 3415508 h 3829845"/>
              <a:gd name="connsiteX39" fmla="*/ 923925 w 4412455"/>
              <a:gd name="connsiteY39" fmla="*/ 3525046 h 3829845"/>
              <a:gd name="connsiteX40" fmla="*/ 681038 w 4412455"/>
              <a:gd name="connsiteY40" fmla="*/ 3413127 h 3829845"/>
              <a:gd name="connsiteX41" fmla="*/ 361950 w 4412455"/>
              <a:gd name="connsiteY41" fmla="*/ 3332165 h 3829845"/>
              <a:gd name="connsiteX42" fmla="*/ 295275 w 4412455"/>
              <a:gd name="connsiteY42" fmla="*/ 3074989 h 3829845"/>
              <a:gd name="connsiteX43" fmla="*/ 315120 w 4412455"/>
              <a:gd name="connsiteY43" fmla="*/ 3032127 h 3829845"/>
              <a:gd name="connsiteX44" fmla="*/ 333375 w 4412455"/>
              <a:gd name="connsiteY44" fmla="*/ 2872583 h 3829845"/>
              <a:gd name="connsiteX45" fmla="*/ 238125 w 4412455"/>
              <a:gd name="connsiteY45" fmla="*/ 2632077 h 3829845"/>
              <a:gd name="connsiteX46" fmla="*/ 54769 w 4412455"/>
              <a:gd name="connsiteY46" fmla="*/ 2384427 h 3829845"/>
              <a:gd name="connsiteX47" fmla="*/ 97632 w 4412455"/>
              <a:gd name="connsiteY47" fmla="*/ 2336802 h 3829845"/>
              <a:gd name="connsiteX48" fmla="*/ 0 w 4412455"/>
              <a:gd name="connsiteY48" fmla="*/ 1822452 h 3829845"/>
              <a:gd name="connsiteX49" fmla="*/ 336547 w 4412455"/>
              <a:gd name="connsiteY49" fmla="*/ 1616075 h 3829845"/>
              <a:gd name="connsiteX50" fmla="*/ 1506535 w 4412455"/>
              <a:gd name="connsiteY50" fmla="*/ 859631 h 3829845"/>
              <a:gd name="connsiteX51" fmla="*/ 1316829 w 4412455"/>
              <a:gd name="connsiteY51" fmla="*/ 131762 h 3829845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194716 w 4412455"/>
              <a:gd name="connsiteY3" fmla="*/ 12477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194716 w 4412455"/>
              <a:gd name="connsiteY3" fmla="*/ 12477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74116 w 4412455"/>
              <a:gd name="connsiteY3" fmla="*/ 79692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74116 w 4412455"/>
              <a:gd name="connsiteY3" fmla="*/ 79692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2721766 w 4412455"/>
              <a:gd name="connsiteY5" fmla="*/ 15747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267741 w 4412455"/>
              <a:gd name="connsiteY4" fmla="*/ 1349376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3359941 w 4412455"/>
              <a:gd name="connsiteY5" fmla="*/ 444499 h 3839370"/>
              <a:gd name="connsiteX6" fmla="*/ 3172616 w 4412455"/>
              <a:gd name="connsiteY6" fmla="*/ 2636837 h 3839370"/>
              <a:gd name="connsiteX7" fmla="*/ 3642516 w 4412455"/>
              <a:gd name="connsiteY7" fmla="*/ 2609850 h 3839370"/>
              <a:gd name="connsiteX8" fmla="*/ 4029866 w 4412455"/>
              <a:gd name="connsiteY8" fmla="*/ 2851150 h 3839370"/>
              <a:gd name="connsiteX9" fmla="*/ 3915566 w 4412455"/>
              <a:gd name="connsiteY9" fmla="*/ 3235325 h 3839370"/>
              <a:gd name="connsiteX10" fmla="*/ 4395785 w 4412455"/>
              <a:gd name="connsiteY10" fmla="*/ 3431381 h 3839370"/>
              <a:gd name="connsiteX11" fmla="*/ 4412455 w 4412455"/>
              <a:gd name="connsiteY11" fmla="*/ 3503613 h 3839370"/>
              <a:gd name="connsiteX12" fmla="*/ 4360066 w 4412455"/>
              <a:gd name="connsiteY12" fmla="*/ 3581401 h 3839370"/>
              <a:gd name="connsiteX13" fmla="*/ 4317206 w 4412455"/>
              <a:gd name="connsiteY13" fmla="*/ 3610769 h 3839370"/>
              <a:gd name="connsiteX14" fmla="*/ 4217193 w 4412455"/>
              <a:gd name="connsiteY14" fmla="*/ 3465513 h 3839370"/>
              <a:gd name="connsiteX15" fmla="*/ 4169568 w 4412455"/>
              <a:gd name="connsiteY15" fmla="*/ 3451225 h 3839370"/>
              <a:gd name="connsiteX16" fmla="*/ 4069556 w 4412455"/>
              <a:gd name="connsiteY16" fmla="*/ 3544093 h 3839370"/>
              <a:gd name="connsiteX17" fmla="*/ 3924299 w 4412455"/>
              <a:gd name="connsiteY17" fmla="*/ 3620294 h 3839370"/>
              <a:gd name="connsiteX18" fmla="*/ 3960018 w 4412455"/>
              <a:gd name="connsiteY18" fmla="*/ 3634582 h 3839370"/>
              <a:gd name="connsiteX19" fmla="*/ 3943349 w 4412455"/>
              <a:gd name="connsiteY19" fmla="*/ 3691731 h 3839370"/>
              <a:gd name="connsiteX20" fmla="*/ 3824287 w 4412455"/>
              <a:gd name="connsiteY20" fmla="*/ 3708400 h 3839370"/>
              <a:gd name="connsiteX21" fmla="*/ 3805237 w 4412455"/>
              <a:gd name="connsiteY21" fmla="*/ 3756025 h 3839370"/>
              <a:gd name="connsiteX22" fmla="*/ 3764756 w 4412455"/>
              <a:gd name="connsiteY22" fmla="*/ 3770313 h 3839370"/>
              <a:gd name="connsiteX23" fmla="*/ 3748087 w 4412455"/>
              <a:gd name="connsiteY23" fmla="*/ 3732213 h 3839370"/>
              <a:gd name="connsiteX24" fmla="*/ 3767137 w 4412455"/>
              <a:gd name="connsiteY24" fmla="*/ 3710781 h 3839370"/>
              <a:gd name="connsiteX25" fmla="*/ 3717131 w 4412455"/>
              <a:gd name="connsiteY25" fmla="*/ 3684588 h 3839370"/>
              <a:gd name="connsiteX26" fmla="*/ 3643312 w 4412455"/>
              <a:gd name="connsiteY26" fmla="*/ 3720307 h 3839370"/>
              <a:gd name="connsiteX27" fmla="*/ 3626643 w 4412455"/>
              <a:gd name="connsiteY27" fmla="*/ 3694114 h 3839370"/>
              <a:gd name="connsiteX28" fmla="*/ 3533774 w 4412455"/>
              <a:gd name="connsiteY28" fmla="*/ 3760789 h 3839370"/>
              <a:gd name="connsiteX29" fmla="*/ 3502818 w 4412455"/>
              <a:gd name="connsiteY29" fmla="*/ 3751264 h 3839370"/>
              <a:gd name="connsiteX30" fmla="*/ 3459956 w 4412455"/>
              <a:gd name="connsiteY30" fmla="*/ 3839370 h 3839370"/>
              <a:gd name="connsiteX31" fmla="*/ 2662237 w 4412455"/>
              <a:gd name="connsiteY31" fmla="*/ 3567907 h 3839370"/>
              <a:gd name="connsiteX32" fmla="*/ 2528092 w 4412455"/>
              <a:gd name="connsiteY32" fmla="*/ 3770313 h 3839370"/>
              <a:gd name="connsiteX33" fmla="*/ 2309812 w 4412455"/>
              <a:gd name="connsiteY33" fmla="*/ 3675065 h 3839370"/>
              <a:gd name="connsiteX34" fmla="*/ 1427956 w 4412455"/>
              <a:gd name="connsiteY34" fmla="*/ 3486152 h 3839370"/>
              <a:gd name="connsiteX35" fmla="*/ 1407318 w 4412455"/>
              <a:gd name="connsiteY35" fmla="*/ 3453608 h 3839370"/>
              <a:gd name="connsiteX36" fmla="*/ 1228724 w 4412455"/>
              <a:gd name="connsiteY36" fmla="*/ 3527427 h 3839370"/>
              <a:gd name="connsiteX37" fmla="*/ 1193007 w 4412455"/>
              <a:gd name="connsiteY37" fmla="*/ 3472658 h 3839370"/>
              <a:gd name="connsiteX38" fmla="*/ 1052513 w 4412455"/>
              <a:gd name="connsiteY38" fmla="*/ 3425033 h 3839370"/>
              <a:gd name="connsiteX39" fmla="*/ 923925 w 4412455"/>
              <a:gd name="connsiteY39" fmla="*/ 3534571 h 3839370"/>
              <a:gd name="connsiteX40" fmla="*/ 681038 w 4412455"/>
              <a:gd name="connsiteY40" fmla="*/ 3422652 h 3839370"/>
              <a:gd name="connsiteX41" fmla="*/ 361950 w 4412455"/>
              <a:gd name="connsiteY41" fmla="*/ 3341690 h 3839370"/>
              <a:gd name="connsiteX42" fmla="*/ 295275 w 4412455"/>
              <a:gd name="connsiteY42" fmla="*/ 3084514 h 3839370"/>
              <a:gd name="connsiteX43" fmla="*/ 315120 w 4412455"/>
              <a:gd name="connsiteY43" fmla="*/ 3041652 h 3839370"/>
              <a:gd name="connsiteX44" fmla="*/ 333375 w 4412455"/>
              <a:gd name="connsiteY44" fmla="*/ 2882108 h 3839370"/>
              <a:gd name="connsiteX45" fmla="*/ 238125 w 4412455"/>
              <a:gd name="connsiteY45" fmla="*/ 2641602 h 3839370"/>
              <a:gd name="connsiteX46" fmla="*/ 54769 w 4412455"/>
              <a:gd name="connsiteY46" fmla="*/ 2393952 h 3839370"/>
              <a:gd name="connsiteX47" fmla="*/ 97632 w 4412455"/>
              <a:gd name="connsiteY47" fmla="*/ 2346327 h 3839370"/>
              <a:gd name="connsiteX48" fmla="*/ 0 w 4412455"/>
              <a:gd name="connsiteY48" fmla="*/ 1831977 h 3839370"/>
              <a:gd name="connsiteX49" fmla="*/ 336547 w 4412455"/>
              <a:gd name="connsiteY49" fmla="*/ 1625600 h 3839370"/>
              <a:gd name="connsiteX50" fmla="*/ 1506535 w 4412455"/>
              <a:gd name="connsiteY50" fmla="*/ 869156 h 3839370"/>
              <a:gd name="connsiteX51" fmla="*/ 1316829 w 4412455"/>
              <a:gd name="connsiteY51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62052 w 4412455"/>
              <a:gd name="connsiteY5" fmla="*/ 756220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359941 w 4412455"/>
              <a:gd name="connsiteY6" fmla="*/ 444499 h 3839370"/>
              <a:gd name="connsiteX7" fmla="*/ 3172616 w 4412455"/>
              <a:gd name="connsiteY7" fmla="*/ 2636837 h 3839370"/>
              <a:gd name="connsiteX8" fmla="*/ 3642516 w 4412455"/>
              <a:gd name="connsiteY8" fmla="*/ 2609850 h 3839370"/>
              <a:gd name="connsiteX9" fmla="*/ 4029866 w 4412455"/>
              <a:gd name="connsiteY9" fmla="*/ 2851150 h 3839370"/>
              <a:gd name="connsiteX10" fmla="*/ 3915566 w 4412455"/>
              <a:gd name="connsiteY10" fmla="*/ 3235325 h 3839370"/>
              <a:gd name="connsiteX11" fmla="*/ 4395785 w 4412455"/>
              <a:gd name="connsiteY11" fmla="*/ 3431381 h 3839370"/>
              <a:gd name="connsiteX12" fmla="*/ 4412455 w 4412455"/>
              <a:gd name="connsiteY12" fmla="*/ 3503613 h 3839370"/>
              <a:gd name="connsiteX13" fmla="*/ 4360066 w 4412455"/>
              <a:gd name="connsiteY13" fmla="*/ 3581401 h 3839370"/>
              <a:gd name="connsiteX14" fmla="*/ 4317206 w 4412455"/>
              <a:gd name="connsiteY14" fmla="*/ 3610769 h 3839370"/>
              <a:gd name="connsiteX15" fmla="*/ 4217193 w 4412455"/>
              <a:gd name="connsiteY15" fmla="*/ 3465513 h 3839370"/>
              <a:gd name="connsiteX16" fmla="*/ 4169568 w 4412455"/>
              <a:gd name="connsiteY16" fmla="*/ 3451225 h 3839370"/>
              <a:gd name="connsiteX17" fmla="*/ 4069556 w 4412455"/>
              <a:gd name="connsiteY17" fmla="*/ 3544093 h 3839370"/>
              <a:gd name="connsiteX18" fmla="*/ 3924299 w 4412455"/>
              <a:gd name="connsiteY18" fmla="*/ 3620294 h 3839370"/>
              <a:gd name="connsiteX19" fmla="*/ 3960018 w 4412455"/>
              <a:gd name="connsiteY19" fmla="*/ 3634582 h 3839370"/>
              <a:gd name="connsiteX20" fmla="*/ 3943349 w 4412455"/>
              <a:gd name="connsiteY20" fmla="*/ 3691731 h 3839370"/>
              <a:gd name="connsiteX21" fmla="*/ 3824287 w 4412455"/>
              <a:gd name="connsiteY21" fmla="*/ 3708400 h 3839370"/>
              <a:gd name="connsiteX22" fmla="*/ 3805237 w 4412455"/>
              <a:gd name="connsiteY22" fmla="*/ 3756025 h 3839370"/>
              <a:gd name="connsiteX23" fmla="*/ 3764756 w 4412455"/>
              <a:gd name="connsiteY23" fmla="*/ 3770313 h 3839370"/>
              <a:gd name="connsiteX24" fmla="*/ 3748087 w 4412455"/>
              <a:gd name="connsiteY24" fmla="*/ 3732213 h 3839370"/>
              <a:gd name="connsiteX25" fmla="*/ 3767137 w 4412455"/>
              <a:gd name="connsiteY25" fmla="*/ 3710781 h 3839370"/>
              <a:gd name="connsiteX26" fmla="*/ 3717131 w 4412455"/>
              <a:gd name="connsiteY26" fmla="*/ 3684588 h 3839370"/>
              <a:gd name="connsiteX27" fmla="*/ 3643312 w 4412455"/>
              <a:gd name="connsiteY27" fmla="*/ 3720307 h 3839370"/>
              <a:gd name="connsiteX28" fmla="*/ 3626643 w 4412455"/>
              <a:gd name="connsiteY28" fmla="*/ 3694114 h 3839370"/>
              <a:gd name="connsiteX29" fmla="*/ 3533774 w 4412455"/>
              <a:gd name="connsiteY29" fmla="*/ 3760789 h 3839370"/>
              <a:gd name="connsiteX30" fmla="*/ 3502818 w 4412455"/>
              <a:gd name="connsiteY30" fmla="*/ 3751264 h 3839370"/>
              <a:gd name="connsiteX31" fmla="*/ 3459956 w 4412455"/>
              <a:gd name="connsiteY31" fmla="*/ 3839370 h 3839370"/>
              <a:gd name="connsiteX32" fmla="*/ 2662237 w 4412455"/>
              <a:gd name="connsiteY32" fmla="*/ 3567907 h 3839370"/>
              <a:gd name="connsiteX33" fmla="*/ 2528092 w 4412455"/>
              <a:gd name="connsiteY33" fmla="*/ 3770313 h 3839370"/>
              <a:gd name="connsiteX34" fmla="*/ 2309812 w 4412455"/>
              <a:gd name="connsiteY34" fmla="*/ 3675065 h 3839370"/>
              <a:gd name="connsiteX35" fmla="*/ 1427956 w 4412455"/>
              <a:gd name="connsiteY35" fmla="*/ 3486152 h 3839370"/>
              <a:gd name="connsiteX36" fmla="*/ 1407318 w 4412455"/>
              <a:gd name="connsiteY36" fmla="*/ 3453608 h 3839370"/>
              <a:gd name="connsiteX37" fmla="*/ 1228724 w 4412455"/>
              <a:gd name="connsiteY37" fmla="*/ 3527427 h 3839370"/>
              <a:gd name="connsiteX38" fmla="*/ 1193007 w 4412455"/>
              <a:gd name="connsiteY38" fmla="*/ 3472658 h 3839370"/>
              <a:gd name="connsiteX39" fmla="*/ 1052513 w 4412455"/>
              <a:gd name="connsiteY39" fmla="*/ 3425033 h 3839370"/>
              <a:gd name="connsiteX40" fmla="*/ 923925 w 4412455"/>
              <a:gd name="connsiteY40" fmla="*/ 3534571 h 3839370"/>
              <a:gd name="connsiteX41" fmla="*/ 681038 w 4412455"/>
              <a:gd name="connsiteY41" fmla="*/ 3422652 h 3839370"/>
              <a:gd name="connsiteX42" fmla="*/ 361950 w 4412455"/>
              <a:gd name="connsiteY42" fmla="*/ 3341690 h 3839370"/>
              <a:gd name="connsiteX43" fmla="*/ 295275 w 4412455"/>
              <a:gd name="connsiteY43" fmla="*/ 3084514 h 3839370"/>
              <a:gd name="connsiteX44" fmla="*/ 315120 w 4412455"/>
              <a:gd name="connsiteY44" fmla="*/ 3041652 h 3839370"/>
              <a:gd name="connsiteX45" fmla="*/ 333375 w 4412455"/>
              <a:gd name="connsiteY45" fmla="*/ 2882108 h 3839370"/>
              <a:gd name="connsiteX46" fmla="*/ 238125 w 4412455"/>
              <a:gd name="connsiteY46" fmla="*/ 2641602 h 3839370"/>
              <a:gd name="connsiteX47" fmla="*/ 54769 w 4412455"/>
              <a:gd name="connsiteY47" fmla="*/ 2393952 h 3839370"/>
              <a:gd name="connsiteX48" fmla="*/ 97632 w 4412455"/>
              <a:gd name="connsiteY48" fmla="*/ 2346327 h 3839370"/>
              <a:gd name="connsiteX49" fmla="*/ 0 w 4412455"/>
              <a:gd name="connsiteY49" fmla="*/ 1831977 h 3839370"/>
              <a:gd name="connsiteX50" fmla="*/ 336547 w 4412455"/>
              <a:gd name="connsiteY50" fmla="*/ 1625600 h 3839370"/>
              <a:gd name="connsiteX51" fmla="*/ 1506535 w 4412455"/>
              <a:gd name="connsiteY51" fmla="*/ 869156 h 3839370"/>
              <a:gd name="connsiteX52" fmla="*/ 1316829 w 4412455"/>
              <a:gd name="connsiteY52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9941 w 4412455"/>
              <a:gd name="connsiteY7" fmla="*/ 444499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172616 w 4412455"/>
              <a:gd name="connsiteY8" fmla="*/ 2636837 h 3839370"/>
              <a:gd name="connsiteX9" fmla="*/ 3642516 w 4412455"/>
              <a:gd name="connsiteY9" fmla="*/ 2609850 h 3839370"/>
              <a:gd name="connsiteX10" fmla="*/ 4029866 w 4412455"/>
              <a:gd name="connsiteY10" fmla="*/ 2851150 h 3839370"/>
              <a:gd name="connsiteX11" fmla="*/ 3915566 w 4412455"/>
              <a:gd name="connsiteY11" fmla="*/ 3235325 h 3839370"/>
              <a:gd name="connsiteX12" fmla="*/ 4395785 w 4412455"/>
              <a:gd name="connsiteY12" fmla="*/ 3431381 h 3839370"/>
              <a:gd name="connsiteX13" fmla="*/ 4412455 w 4412455"/>
              <a:gd name="connsiteY13" fmla="*/ 3503613 h 3839370"/>
              <a:gd name="connsiteX14" fmla="*/ 4360066 w 4412455"/>
              <a:gd name="connsiteY14" fmla="*/ 3581401 h 3839370"/>
              <a:gd name="connsiteX15" fmla="*/ 4317206 w 4412455"/>
              <a:gd name="connsiteY15" fmla="*/ 3610769 h 3839370"/>
              <a:gd name="connsiteX16" fmla="*/ 4217193 w 4412455"/>
              <a:gd name="connsiteY16" fmla="*/ 3465513 h 3839370"/>
              <a:gd name="connsiteX17" fmla="*/ 4169568 w 4412455"/>
              <a:gd name="connsiteY17" fmla="*/ 3451225 h 3839370"/>
              <a:gd name="connsiteX18" fmla="*/ 4069556 w 4412455"/>
              <a:gd name="connsiteY18" fmla="*/ 3544093 h 3839370"/>
              <a:gd name="connsiteX19" fmla="*/ 3924299 w 4412455"/>
              <a:gd name="connsiteY19" fmla="*/ 3620294 h 3839370"/>
              <a:gd name="connsiteX20" fmla="*/ 3960018 w 4412455"/>
              <a:gd name="connsiteY20" fmla="*/ 3634582 h 3839370"/>
              <a:gd name="connsiteX21" fmla="*/ 3943349 w 4412455"/>
              <a:gd name="connsiteY21" fmla="*/ 3691731 h 3839370"/>
              <a:gd name="connsiteX22" fmla="*/ 3824287 w 4412455"/>
              <a:gd name="connsiteY22" fmla="*/ 3708400 h 3839370"/>
              <a:gd name="connsiteX23" fmla="*/ 3805237 w 4412455"/>
              <a:gd name="connsiteY23" fmla="*/ 3756025 h 3839370"/>
              <a:gd name="connsiteX24" fmla="*/ 3764756 w 4412455"/>
              <a:gd name="connsiteY24" fmla="*/ 3770313 h 3839370"/>
              <a:gd name="connsiteX25" fmla="*/ 3748087 w 4412455"/>
              <a:gd name="connsiteY25" fmla="*/ 3732213 h 3839370"/>
              <a:gd name="connsiteX26" fmla="*/ 3767137 w 4412455"/>
              <a:gd name="connsiteY26" fmla="*/ 3710781 h 3839370"/>
              <a:gd name="connsiteX27" fmla="*/ 3717131 w 4412455"/>
              <a:gd name="connsiteY27" fmla="*/ 3684588 h 3839370"/>
              <a:gd name="connsiteX28" fmla="*/ 3643312 w 4412455"/>
              <a:gd name="connsiteY28" fmla="*/ 3720307 h 3839370"/>
              <a:gd name="connsiteX29" fmla="*/ 3626643 w 4412455"/>
              <a:gd name="connsiteY29" fmla="*/ 3694114 h 3839370"/>
              <a:gd name="connsiteX30" fmla="*/ 3533774 w 4412455"/>
              <a:gd name="connsiteY30" fmla="*/ 3760789 h 3839370"/>
              <a:gd name="connsiteX31" fmla="*/ 3502818 w 4412455"/>
              <a:gd name="connsiteY31" fmla="*/ 3751264 h 3839370"/>
              <a:gd name="connsiteX32" fmla="*/ 3459956 w 4412455"/>
              <a:gd name="connsiteY32" fmla="*/ 3839370 h 3839370"/>
              <a:gd name="connsiteX33" fmla="*/ 2662237 w 4412455"/>
              <a:gd name="connsiteY33" fmla="*/ 3567907 h 3839370"/>
              <a:gd name="connsiteX34" fmla="*/ 2528092 w 4412455"/>
              <a:gd name="connsiteY34" fmla="*/ 3770313 h 3839370"/>
              <a:gd name="connsiteX35" fmla="*/ 2309812 w 4412455"/>
              <a:gd name="connsiteY35" fmla="*/ 3675065 h 3839370"/>
              <a:gd name="connsiteX36" fmla="*/ 1427956 w 4412455"/>
              <a:gd name="connsiteY36" fmla="*/ 3486152 h 3839370"/>
              <a:gd name="connsiteX37" fmla="*/ 1407318 w 4412455"/>
              <a:gd name="connsiteY37" fmla="*/ 3453608 h 3839370"/>
              <a:gd name="connsiteX38" fmla="*/ 1228724 w 4412455"/>
              <a:gd name="connsiteY38" fmla="*/ 3527427 h 3839370"/>
              <a:gd name="connsiteX39" fmla="*/ 1193007 w 4412455"/>
              <a:gd name="connsiteY39" fmla="*/ 3472658 h 3839370"/>
              <a:gd name="connsiteX40" fmla="*/ 1052513 w 4412455"/>
              <a:gd name="connsiteY40" fmla="*/ 3425033 h 3839370"/>
              <a:gd name="connsiteX41" fmla="*/ 923925 w 4412455"/>
              <a:gd name="connsiteY41" fmla="*/ 3534571 h 3839370"/>
              <a:gd name="connsiteX42" fmla="*/ 681038 w 4412455"/>
              <a:gd name="connsiteY42" fmla="*/ 3422652 h 3839370"/>
              <a:gd name="connsiteX43" fmla="*/ 361950 w 4412455"/>
              <a:gd name="connsiteY43" fmla="*/ 3341690 h 3839370"/>
              <a:gd name="connsiteX44" fmla="*/ 295275 w 4412455"/>
              <a:gd name="connsiteY44" fmla="*/ 3084514 h 3839370"/>
              <a:gd name="connsiteX45" fmla="*/ 315120 w 4412455"/>
              <a:gd name="connsiteY45" fmla="*/ 3041652 h 3839370"/>
              <a:gd name="connsiteX46" fmla="*/ 333375 w 4412455"/>
              <a:gd name="connsiteY46" fmla="*/ 2882108 h 3839370"/>
              <a:gd name="connsiteX47" fmla="*/ 238125 w 4412455"/>
              <a:gd name="connsiteY47" fmla="*/ 2641602 h 3839370"/>
              <a:gd name="connsiteX48" fmla="*/ 54769 w 4412455"/>
              <a:gd name="connsiteY48" fmla="*/ 2393952 h 3839370"/>
              <a:gd name="connsiteX49" fmla="*/ 97632 w 4412455"/>
              <a:gd name="connsiteY49" fmla="*/ 2346327 h 3839370"/>
              <a:gd name="connsiteX50" fmla="*/ 0 w 4412455"/>
              <a:gd name="connsiteY50" fmla="*/ 1831977 h 3839370"/>
              <a:gd name="connsiteX51" fmla="*/ 336547 w 4412455"/>
              <a:gd name="connsiteY51" fmla="*/ 1625600 h 3839370"/>
              <a:gd name="connsiteX52" fmla="*/ 1506535 w 4412455"/>
              <a:gd name="connsiteY52" fmla="*/ 869156 h 3839370"/>
              <a:gd name="connsiteX53" fmla="*/ 1316829 w 4412455"/>
              <a:gd name="connsiteY53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3172616 w 4412455"/>
              <a:gd name="connsiteY9" fmla="*/ 2636837 h 3839370"/>
              <a:gd name="connsiteX10" fmla="*/ 3642516 w 4412455"/>
              <a:gd name="connsiteY10" fmla="*/ 2609850 h 3839370"/>
              <a:gd name="connsiteX11" fmla="*/ 4029866 w 4412455"/>
              <a:gd name="connsiteY11" fmla="*/ 2851150 h 3839370"/>
              <a:gd name="connsiteX12" fmla="*/ 3915566 w 4412455"/>
              <a:gd name="connsiteY12" fmla="*/ 3235325 h 3839370"/>
              <a:gd name="connsiteX13" fmla="*/ 4395785 w 4412455"/>
              <a:gd name="connsiteY13" fmla="*/ 3431381 h 3839370"/>
              <a:gd name="connsiteX14" fmla="*/ 4412455 w 4412455"/>
              <a:gd name="connsiteY14" fmla="*/ 3503613 h 3839370"/>
              <a:gd name="connsiteX15" fmla="*/ 4360066 w 4412455"/>
              <a:gd name="connsiteY15" fmla="*/ 3581401 h 3839370"/>
              <a:gd name="connsiteX16" fmla="*/ 4317206 w 4412455"/>
              <a:gd name="connsiteY16" fmla="*/ 3610769 h 3839370"/>
              <a:gd name="connsiteX17" fmla="*/ 4217193 w 4412455"/>
              <a:gd name="connsiteY17" fmla="*/ 3465513 h 3839370"/>
              <a:gd name="connsiteX18" fmla="*/ 4169568 w 4412455"/>
              <a:gd name="connsiteY18" fmla="*/ 3451225 h 3839370"/>
              <a:gd name="connsiteX19" fmla="*/ 4069556 w 4412455"/>
              <a:gd name="connsiteY19" fmla="*/ 3544093 h 3839370"/>
              <a:gd name="connsiteX20" fmla="*/ 3924299 w 4412455"/>
              <a:gd name="connsiteY20" fmla="*/ 3620294 h 3839370"/>
              <a:gd name="connsiteX21" fmla="*/ 3960018 w 4412455"/>
              <a:gd name="connsiteY21" fmla="*/ 3634582 h 3839370"/>
              <a:gd name="connsiteX22" fmla="*/ 3943349 w 4412455"/>
              <a:gd name="connsiteY22" fmla="*/ 3691731 h 3839370"/>
              <a:gd name="connsiteX23" fmla="*/ 3824287 w 4412455"/>
              <a:gd name="connsiteY23" fmla="*/ 3708400 h 3839370"/>
              <a:gd name="connsiteX24" fmla="*/ 3805237 w 4412455"/>
              <a:gd name="connsiteY24" fmla="*/ 3756025 h 3839370"/>
              <a:gd name="connsiteX25" fmla="*/ 3764756 w 4412455"/>
              <a:gd name="connsiteY25" fmla="*/ 3770313 h 3839370"/>
              <a:gd name="connsiteX26" fmla="*/ 3748087 w 4412455"/>
              <a:gd name="connsiteY26" fmla="*/ 3732213 h 3839370"/>
              <a:gd name="connsiteX27" fmla="*/ 3767137 w 4412455"/>
              <a:gd name="connsiteY27" fmla="*/ 3710781 h 3839370"/>
              <a:gd name="connsiteX28" fmla="*/ 3717131 w 4412455"/>
              <a:gd name="connsiteY28" fmla="*/ 3684588 h 3839370"/>
              <a:gd name="connsiteX29" fmla="*/ 3643312 w 4412455"/>
              <a:gd name="connsiteY29" fmla="*/ 3720307 h 3839370"/>
              <a:gd name="connsiteX30" fmla="*/ 3626643 w 4412455"/>
              <a:gd name="connsiteY30" fmla="*/ 3694114 h 3839370"/>
              <a:gd name="connsiteX31" fmla="*/ 3533774 w 4412455"/>
              <a:gd name="connsiteY31" fmla="*/ 3760789 h 3839370"/>
              <a:gd name="connsiteX32" fmla="*/ 3502818 w 4412455"/>
              <a:gd name="connsiteY32" fmla="*/ 3751264 h 3839370"/>
              <a:gd name="connsiteX33" fmla="*/ 3459956 w 4412455"/>
              <a:gd name="connsiteY33" fmla="*/ 3839370 h 3839370"/>
              <a:gd name="connsiteX34" fmla="*/ 2662237 w 4412455"/>
              <a:gd name="connsiteY34" fmla="*/ 3567907 h 3839370"/>
              <a:gd name="connsiteX35" fmla="*/ 2528092 w 4412455"/>
              <a:gd name="connsiteY35" fmla="*/ 3770313 h 3839370"/>
              <a:gd name="connsiteX36" fmla="*/ 2309812 w 4412455"/>
              <a:gd name="connsiteY36" fmla="*/ 3675065 h 3839370"/>
              <a:gd name="connsiteX37" fmla="*/ 1427956 w 4412455"/>
              <a:gd name="connsiteY37" fmla="*/ 3486152 h 3839370"/>
              <a:gd name="connsiteX38" fmla="*/ 1407318 w 4412455"/>
              <a:gd name="connsiteY38" fmla="*/ 3453608 h 3839370"/>
              <a:gd name="connsiteX39" fmla="*/ 1228724 w 4412455"/>
              <a:gd name="connsiteY39" fmla="*/ 3527427 h 3839370"/>
              <a:gd name="connsiteX40" fmla="*/ 1193007 w 4412455"/>
              <a:gd name="connsiteY40" fmla="*/ 3472658 h 3839370"/>
              <a:gd name="connsiteX41" fmla="*/ 1052513 w 4412455"/>
              <a:gd name="connsiteY41" fmla="*/ 3425033 h 3839370"/>
              <a:gd name="connsiteX42" fmla="*/ 923925 w 4412455"/>
              <a:gd name="connsiteY42" fmla="*/ 3534571 h 3839370"/>
              <a:gd name="connsiteX43" fmla="*/ 681038 w 4412455"/>
              <a:gd name="connsiteY43" fmla="*/ 3422652 h 3839370"/>
              <a:gd name="connsiteX44" fmla="*/ 361950 w 4412455"/>
              <a:gd name="connsiteY44" fmla="*/ 3341690 h 3839370"/>
              <a:gd name="connsiteX45" fmla="*/ 295275 w 4412455"/>
              <a:gd name="connsiteY45" fmla="*/ 3084514 h 3839370"/>
              <a:gd name="connsiteX46" fmla="*/ 315120 w 4412455"/>
              <a:gd name="connsiteY46" fmla="*/ 3041652 h 3839370"/>
              <a:gd name="connsiteX47" fmla="*/ 333375 w 4412455"/>
              <a:gd name="connsiteY47" fmla="*/ 2882108 h 3839370"/>
              <a:gd name="connsiteX48" fmla="*/ 238125 w 4412455"/>
              <a:gd name="connsiteY48" fmla="*/ 2641602 h 3839370"/>
              <a:gd name="connsiteX49" fmla="*/ 54769 w 4412455"/>
              <a:gd name="connsiteY49" fmla="*/ 2393952 h 3839370"/>
              <a:gd name="connsiteX50" fmla="*/ 97632 w 4412455"/>
              <a:gd name="connsiteY50" fmla="*/ 2346327 h 3839370"/>
              <a:gd name="connsiteX51" fmla="*/ 0 w 4412455"/>
              <a:gd name="connsiteY51" fmla="*/ 1831977 h 3839370"/>
              <a:gd name="connsiteX52" fmla="*/ 336547 w 4412455"/>
              <a:gd name="connsiteY52" fmla="*/ 1625600 h 3839370"/>
              <a:gd name="connsiteX53" fmla="*/ 1506535 w 4412455"/>
              <a:gd name="connsiteY53" fmla="*/ 869156 h 3839370"/>
              <a:gd name="connsiteX54" fmla="*/ 1316829 w 4412455"/>
              <a:gd name="connsiteY54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71577 w 4412455"/>
              <a:gd name="connsiteY9" fmla="*/ 1077689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3172616 w 4412455"/>
              <a:gd name="connsiteY10" fmla="*/ 2636837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412455"/>
              <a:gd name="connsiteY0" fmla="*/ 141287 h 3839370"/>
              <a:gd name="connsiteX1" fmla="*/ 1810541 w 4412455"/>
              <a:gd name="connsiteY1" fmla="*/ 0 h 3839370"/>
              <a:gd name="connsiteX2" fmla="*/ 2061366 w 4412455"/>
              <a:gd name="connsiteY2" fmla="*/ 911225 h 3839370"/>
              <a:gd name="connsiteX3" fmla="*/ 2461416 w 4412455"/>
              <a:gd name="connsiteY3" fmla="*/ 790575 h 3839370"/>
              <a:gd name="connsiteX4" fmla="*/ 2683666 w 4412455"/>
              <a:gd name="connsiteY4" fmla="*/ 857251 h 3839370"/>
              <a:gd name="connsiteX5" fmla="*/ 2931095 w 4412455"/>
              <a:gd name="connsiteY5" fmla="*/ 703833 h 3839370"/>
              <a:gd name="connsiteX6" fmla="*/ 3069208 w 4412455"/>
              <a:gd name="connsiteY6" fmla="*/ 527620 h 3839370"/>
              <a:gd name="connsiteX7" fmla="*/ 3355179 w 4412455"/>
              <a:gd name="connsiteY7" fmla="*/ 451643 h 3839370"/>
              <a:gd name="connsiteX8" fmla="*/ 3354958 w 4412455"/>
              <a:gd name="connsiteY8" fmla="*/ 572864 h 3839370"/>
              <a:gd name="connsiteX9" fmla="*/ 2959670 w 4412455"/>
              <a:gd name="connsiteY9" fmla="*/ 1084833 h 3839370"/>
              <a:gd name="connsiteX10" fmla="*/ 4029866 w 4412455"/>
              <a:gd name="connsiteY10" fmla="*/ 1477962 h 3839370"/>
              <a:gd name="connsiteX11" fmla="*/ 3642516 w 4412455"/>
              <a:gd name="connsiteY11" fmla="*/ 2609850 h 3839370"/>
              <a:gd name="connsiteX12" fmla="*/ 4029866 w 4412455"/>
              <a:gd name="connsiteY12" fmla="*/ 2851150 h 3839370"/>
              <a:gd name="connsiteX13" fmla="*/ 3915566 w 4412455"/>
              <a:gd name="connsiteY13" fmla="*/ 3235325 h 3839370"/>
              <a:gd name="connsiteX14" fmla="*/ 4395785 w 4412455"/>
              <a:gd name="connsiteY14" fmla="*/ 3431381 h 3839370"/>
              <a:gd name="connsiteX15" fmla="*/ 4412455 w 4412455"/>
              <a:gd name="connsiteY15" fmla="*/ 3503613 h 3839370"/>
              <a:gd name="connsiteX16" fmla="*/ 4360066 w 4412455"/>
              <a:gd name="connsiteY16" fmla="*/ 3581401 h 3839370"/>
              <a:gd name="connsiteX17" fmla="*/ 4317206 w 4412455"/>
              <a:gd name="connsiteY17" fmla="*/ 3610769 h 3839370"/>
              <a:gd name="connsiteX18" fmla="*/ 4217193 w 4412455"/>
              <a:gd name="connsiteY18" fmla="*/ 3465513 h 3839370"/>
              <a:gd name="connsiteX19" fmla="*/ 4169568 w 4412455"/>
              <a:gd name="connsiteY19" fmla="*/ 3451225 h 3839370"/>
              <a:gd name="connsiteX20" fmla="*/ 4069556 w 4412455"/>
              <a:gd name="connsiteY20" fmla="*/ 3544093 h 3839370"/>
              <a:gd name="connsiteX21" fmla="*/ 3924299 w 4412455"/>
              <a:gd name="connsiteY21" fmla="*/ 3620294 h 3839370"/>
              <a:gd name="connsiteX22" fmla="*/ 3960018 w 4412455"/>
              <a:gd name="connsiteY22" fmla="*/ 3634582 h 3839370"/>
              <a:gd name="connsiteX23" fmla="*/ 3943349 w 4412455"/>
              <a:gd name="connsiteY23" fmla="*/ 3691731 h 3839370"/>
              <a:gd name="connsiteX24" fmla="*/ 3824287 w 4412455"/>
              <a:gd name="connsiteY24" fmla="*/ 3708400 h 3839370"/>
              <a:gd name="connsiteX25" fmla="*/ 3805237 w 4412455"/>
              <a:gd name="connsiteY25" fmla="*/ 3756025 h 3839370"/>
              <a:gd name="connsiteX26" fmla="*/ 3764756 w 4412455"/>
              <a:gd name="connsiteY26" fmla="*/ 3770313 h 3839370"/>
              <a:gd name="connsiteX27" fmla="*/ 3748087 w 4412455"/>
              <a:gd name="connsiteY27" fmla="*/ 3732213 h 3839370"/>
              <a:gd name="connsiteX28" fmla="*/ 3767137 w 4412455"/>
              <a:gd name="connsiteY28" fmla="*/ 3710781 h 3839370"/>
              <a:gd name="connsiteX29" fmla="*/ 3717131 w 4412455"/>
              <a:gd name="connsiteY29" fmla="*/ 3684588 h 3839370"/>
              <a:gd name="connsiteX30" fmla="*/ 3643312 w 4412455"/>
              <a:gd name="connsiteY30" fmla="*/ 3720307 h 3839370"/>
              <a:gd name="connsiteX31" fmla="*/ 3626643 w 4412455"/>
              <a:gd name="connsiteY31" fmla="*/ 3694114 h 3839370"/>
              <a:gd name="connsiteX32" fmla="*/ 3533774 w 4412455"/>
              <a:gd name="connsiteY32" fmla="*/ 3760789 h 3839370"/>
              <a:gd name="connsiteX33" fmla="*/ 3502818 w 4412455"/>
              <a:gd name="connsiteY33" fmla="*/ 3751264 h 3839370"/>
              <a:gd name="connsiteX34" fmla="*/ 3459956 w 4412455"/>
              <a:gd name="connsiteY34" fmla="*/ 3839370 h 3839370"/>
              <a:gd name="connsiteX35" fmla="*/ 2662237 w 4412455"/>
              <a:gd name="connsiteY35" fmla="*/ 3567907 h 3839370"/>
              <a:gd name="connsiteX36" fmla="*/ 2528092 w 4412455"/>
              <a:gd name="connsiteY36" fmla="*/ 3770313 h 3839370"/>
              <a:gd name="connsiteX37" fmla="*/ 2309812 w 4412455"/>
              <a:gd name="connsiteY37" fmla="*/ 3675065 h 3839370"/>
              <a:gd name="connsiteX38" fmla="*/ 1427956 w 4412455"/>
              <a:gd name="connsiteY38" fmla="*/ 3486152 h 3839370"/>
              <a:gd name="connsiteX39" fmla="*/ 1407318 w 4412455"/>
              <a:gd name="connsiteY39" fmla="*/ 3453608 h 3839370"/>
              <a:gd name="connsiteX40" fmla="*/ 1228724 w 4412455"/>
              <a:gd name="connsiteY40" fmla="*/ 3527427 h 3839370"/>
              <a:gd name="connsiteX41" fmla="*/ 1193007 w 4412455"/>
              <a:gd name="connsiteY41" fmla="*/ 3472658 h 3839370"/>
              <a:gd name="connsiteX42" fmla="*/ 1052513 w 4412455"/>
              <a:gd name="connsiteY42" fmla="*/ 3425033 h 3839370"/>
              <a:gd name="connsiteX43" fmla="*/ 923925 w 4412455"/>
              <a:gd name="connsiteY43" fmla="*/ 3534571 h 3839370"/>
              <a:gd name="connsiteX44" fmla="*/ 681038 w 4412455"/>
              <a:gd name="connsiteY44" fmla="*/ 3422652 h 3839370"/>
              <a:gd name="connsiteX45" fmla="*/ 361950 w 4412455"/>
              <a:gd name="connsiteY45" fmla="*/ 3341690 h 3839370"/>
              <a:gd name="connsiteX46" fmla="*/ 295275 w 4412455"/>
              <a:gd name="connsiteY46" fmla="*/ 3084514 h 3839370"/>
              <a:gd name="connsiteX47" fmla="*/ 315120 w 4412455"/>
              <a:gd name="connsiteY47" fmla="*/ 3041652 h 3839370"/>
              <a:gd name="connsiteX48" fmla="*/ 333375 w 4412455"/>
              <a:gd name="connsiteY48" fmla="*/ 2882108 h 3839370"/>
              <a:gd name="connsiteX49" fmla="*/ 238125 w 4412455"/>
              <a:gd name="connsiteY49" fmla="*/ 2641602 h 3839370"/>
              <a:gd name="connsiteX50" fmla="*/ 54769 w 4412455"/>
              <a:gd name="connsiteY50" fmla="*/ 2393952 h 3839370"/>
              <a:gd name="connsiteX51" fmla="*/ 97632 w 4412455"/>
              <a:gd name="connsiteY51" fmla="*/ 2346327 h 3839370"/>
              <a:gd name="connsiteX52" fmla="*/ 0 w 4412455"/>
              <a:gd name="connsiteY52" fmla="*/ 1831977 h 3839370"/>
              <a:gd name="connsiteX53" fmla="*/ 336547 w 4412455"/>
              <a:gd name="connsiteY53" fmla="*/ 1625600 h 3839370"/>
              <a:gd name="connsiteX54" fmla="*/ 1506535 w 4412455"/>
              <a:gd name="connsiteY54" fmla="*/ 869156 h 3839370"/>
              <a:gd name="connsiteX55" fmla="*/ 1316829 w 4412455"/>
              <a:gd name="connsiteY55" fmla="*/ 141287 h 3839370"/>
              <a:gd name="connsiteX0" fmla="*/ 1316829 w 4711736"/>
              <a:gd name="connsiteY0" fmla="*/ 141287 h 3839370"/>
              <a:gd name="connsiteX1" fmla="*/ 1810541 w 4711736"/>
              <a:gd name="connsiteY1" fmla="*/ 0 h 3839370"/>
              <a:gd name="connsiteX2" fmla="*/ 2061366 w 4711736"/>
              <a:gd name="connsiteY2" fmla="*/ 911225 h 3839370"/>
              <a:gd name="connsiteX3" fmla="*/ 2461416 w 4711736"/>
              <a:gd name="connsiteY3" fmla="*/ 790575 h 3839370"/>
              <a:gd name="connsiteX4" fmla="*/ 2683666 w 4711736"/>
              <a:gd name="connsiteY4" fmla="*/ 857251 h 3839370"/>
              <a:gd name="connsiteX5" fmla="*/ 2931095 w 4711736"/>
              <a:gd name="connsiteY5" fmla="*/ 703833 h 3839370"/>
              <a:gd name="connsiteX6" fmla="*/ 3069208 w 4711736"/>
              <a:gd name="connsiteY6" fmla="*/ 527620 h 3839370"/>
              <a:gd name="connsiteX7" fmla="*/ 3355179 w 4711736"/>
              <a:gd name="connsiteY7" fmla="*/ 451643 h 3839370"/>
              <a:gd name="connsiteX8" fmla="*/ 3354958 w 4711736"/>
              <a:gd name="connsiteY8" fmla="*/ 572864 h 3839370"/>
              <a:gd name="connsiteX9" fmla="*/ 2959670 w 4711736"/>
              <a:gd name="connsiteY9" fmla="*/ 1084833 h 3839370"/>
              <a:gd name="connsiteX10" fmla="*/ 4029866 w 4711736"/>
              <a:gd name="connsiteY10" fmla="*/ 1477962 h 3839370"/>
              <a:gd name="connsiteX11" fmla="*/ 4706714 w 4711736"/>
              <a:gd name="connsiteY11" fmla="*/ 704626 h 3839370"/>
              <a:gd name="connsiteX12" fmla="*/ 3642516 w 4711736"/>
              <a:gd name="connsiteY12" fmla="*/ 2609850 h 3839370"/>
              <a:gd name="connsiteX13" fmla="*/ 4029866 w 4711736"/>
              <a:gd name="connsiteY13" fmla="*/ 2851150 h 3839370"/>
              <a:gd name="connsiteX14" fmla="*/ 3915566 w 4711736"/>
              <a:gd name="connsiteY14" fmla="*/ 3235325 h 3839370"/>
              <a:gd name="connsiteX15" fmla="*/ 4395785 w 4711736"/>
              <a:gd name="connsiteY15" fmla="*/ 3431381 h 3839370"/>
              <a:gd name="connsiteX16" fmla="*/ 4412455 w 4711736"/>
              <a:gd name="connsiteY16" fmla="*/ 3503613 h 3839370"/>
              <a:gd name="connsiteX17" fmla="*/ 4360066 w 4711736"/>
              <a:gd name="connsiteY17" fmla="*/ 3581401 h 3839370"/>
              <a:gd name="connsiteX18" fmla="*/ 4317206 w 4711736"/>
              <a:gd name="connsiteY18" fmla="*/ 3610769 h 3839370"/>
              <a:gd name="connsiteX19" fmla="*/ 4217193 w 4711736"/>
              <a:gd name="connsiteY19" fmla="*/ 3465513 h 3839370"/>
              <a:gd name="connsiteX20" fmla="*/ 4169568 w 4711736"/>
              <a:gd name="connsiteY20" fmla="*/ 3451225 h 3839370"/>
              <a:gd name="connsiteX21" fmla="*/ 4069556 w 4711736"/>
              <a:gd name="connsiteY21" fmla="*/ 3544093 h 3839370"/>
              <a:gd name="connsiteX22" fmla="*/ 3924299 w 4711736"/>
              <a:gd name="connsiteY22" fmla="*/ 3620294 h 3839370"/>
              <a:gd name="connsiteX23" fmla="*/ 3960018 w 4711736"/>
              <a:gd name="connsiteY23" fmla="*/ 3634582 h 3839370"/>
              <a:gd name="connsiteX24" fmla="*/ 3943349 w 4711736"/>
              <a:gd name="connsiteY24" fmla="*/ 3691731 h 3839370"/>
              <a:gd name="connsiteX25" fmla="*/ 3824287 w 4711736"/>
              <a:gd name="connsiteY25" fmla="*/ 3708400 h 3839370"/>
              <a:gd name="connsiteX26" fmla="*/ 3805237 w 4711736"/>
              <a:gd name="connsiteY26" fmla="*/ 3756025 h 3839370"/>
              <a:gd name="connsiteX27" fmla="*/ 3764756 w 4711736"/>
              <a:gd name="connsiteY27" fmla="*/ 3770313 h 3839370"/>
              <a:gd name="connsiteX28" fmla="*/ 3748087 w 4711736"/>
              <a:gd name="connsiteY28" fmla="*/ 3732213 h 3839370"/>
              <a:gd name="connsiteX29" fmla="*/ 3767137 w 4711736"/>
              <a:gd name="connsiteY29" fmla="*/ 3710781 h 3839370"/>
              <a:gd name="connsiteX30" fmla="*/ 3717131 w 4711736"/>
              <a:gd name="connsiteY30" fmla="*/ 3684588 h 3839370"/>
              <a:gd name="connsiteX31" fmla="*/ 3643312 w 4711736"/>
              <a:gd name="connsiteY31" fmla="*/ 3720307 h 3839370"/>
              <a:gd name="connsiteX32" fmla="*/ 3626643 w 4711736"/>
              <a:gd name="connsiteY32" fmla="*/ 3694114 h 3839370"/>
              <a:gd name="connsiteX33" fmla="*/ 3533774 w 4711736"/>
              <a:gd name="connsiteY33" fmla="*/ 3760789 h 3839370"/>
              <a:gd name="connsiteX34" fmla="*/ 3502818 w 4711736"/>
              <a:gd name="connsiteY34" fmla="*/ 3751264 h 3839370"/>
              <a:gd name="connsiteX35" fmla="*/ 3459956 w 4711736"/>
              <a:gd name="connsiteY35" fmla="*/ 3839370 h 3839370"/>
              <a:gd name="connsiteX36" fmla="*/ 2662237 w 4711736"/>
              <a:gd name="connsiteY36" fmla="*/ 3567907 h 3839370"/>
              <a:gd name="connsiteX37" fmla="*/ 2528092 w 4711736"/>
              <a:gd name="connsiteY37" fmla="*/ 3770313 h 3839370"/>
              <a:gd name="connsiteX38" fmla="*/ 2309812 w 4711736"/>
              <a:gd name="connsiteY38" fmla="*/ 3675065 h 3839370"/>
              <a:gd name="connsiteX39" fmla="*/ 1427956 w 4711736"/>
              <a:gd name="connsiteY39" fmla="*/ 3486152 h 3839370"/>
              <a:gd name="connsiteX40" fmla="*/ 1407318 w 4711736"/>
              <a:gd name="connsiteY40" fmla="*/ 3453608 h 3839370"/>
              <a:gd name="connsiteX41" fmla="*/ 1228724 w 4711736"/>
              <a:gd name="connsiteY41" fmla="*/ 3527427 h 3839370"/>
              <a:gd name="connsiteX42" fmla="*/ 1193007 w 4711736"/>
              <a:gd name="connsiteY42" fmla="*/ 3472658 h 3839370"/>
              <a:gd name="connsiteX43" fmla="*/ 1052513 w 4711736"/>
              <a:gd name="connsiteY43" fmla="*/ 3425033 h 3839370"/>
              <a:gd name="connsiteX44" fmla="*/ 923925 w 4711736"/>
              <a:gd name="connsiteY44" fmla="*/ 3534571 h 3839370"/>
              <a:gd name="connsiteX45" fmla="*/ 681038 w 4711736"/>
              <a:gd name="connsiteY45" fmla="*/ 3422652 h 3839370"/>
              <a:gd name="connsiteX46" fmla="*/ 361950 w 4711736"/>
              <a:gd name="connsiteY46" fmla="*/ 3341690 h 3839370"/>
              <a:gd name="connsiteX47" fmla="*/ 295275 w 4711736"/>
              <a:gd name="connsiteY47" fmla="*/ 3084514 h 3839370"/>
              <a:gd name="connsiteX48" fmla="*/ 315120 w 4711736"/>
              <a:gd name="connsiteY48" fmla="*/ 3041652 h 3839370"/>
              <a:gd name="connsiteX49" fmla="*/ 333375 w 4711736"/>
              <a:gd name="connsiteY49" fmla="*/ 2882108 h 3839370"/>
              <a:gd name="connsiteX50" fmla="*/ 238125 w 4711736"/>
              <a:gd name="connsiteY50" fmla="*/ 2641602 h 3839370"/>
              <a:gd name="connsiteX51" fmla="*/ 54769 w 4711736"/>
              <a:gd name="connsiteY51" fmla="*/ 2393952 h 3839370"/>
              <a:gd name="connsiteX52" fmla="*/ 97632 w 4711736"/>
              <a:gd name="connsiteY52" fmla="*/ 2346327 h 3839370"/>
              <a:gd name="connsiteX53" fmla="*/ 0 w 4711736"/>
              <a:gd name="connsiteY53" fmla="*/ 1831977 h 3839370"/>
              <a:gd name="connsiteX54" fmla="*/ 336547 w 4711736"/>
              <a:gd name="connsiteY54" fmla="*/ 1625600 h 3839370"/>
              <a:gd name="connsiteX55" fmla="*/ 1506535 w 4711736"/>
              <a:gd name="connsiteY55" fmla="*/ 869156 h 3839370"/>
              <a:gd name="connsiteX56" fmla="*/ 1316829 w 4711736"/>
              <a:gd name="connsiteY56" fmla="*/ 141287 h 3839370"/>
              <a:gd name="connsiteX0" fmla="*/ 1316829 w 4918743"/>
              <a:gd name="connsiteY0" fmla="*/ 141287 h 3839370"/>
              <a:gd name="connsiteX1" fmla="*/ 1810541 w 4918743"/>
              <a:gd name="connsiteY1" fmla="*/ 0 h 3839370"/>
              <a:gd name="connsiteX2" fmla="*/ 2061366 w 4918743"/>
              <a:gd name="connsiteY2" fmla="*/ 911225 h 3839370"/>
              <a:gd name="connsiteX3" fmla="*/ 2461416 w 4918743"/>
              <a:gd name="connsiteY3" fmla="*/ 790575 h 3839370"/>
              <a:gd name="connsiteX4" fmla="*/ 2683666 w 4918743"/>
              <a:gd name="connsiteY4" fmla="*/ 857251 h 3839370"/>
              <a:gd name="connsiteX5" fmla="*/ 2931095 w 4918743"/>
              <a:gd name="connsiteY5" fmla="*/ 703833 h 3839370"/>
              <a:gd name="connsiteX6" fmla="*/ 3069208 w 4918743"/>
              <a:gd name="connsiteY6" fmla="*/ 527620 h 3839370"/>
              <a:gd name="connsiteX7" fmla="*/ 3355179 w 4918743"/>
              <a:gd name="connsiteY7" fmla="*/ 451643 h 3839370"/>
              <a:gd name="connsiteX8" fmla="*/ 3354958 w 4918743"/>
              <a:gd name="connsiteY8" fmla="*/ 572864 h 3839370"/>
              <a:gd name="connsiteX9" fmla="*/ 2959670 w 4918743"/>
              <a:gd name="connsiteY9" fmla="*/ 1084833 h 3839370"/>
              <a:gd name="connsiteX10" fmla="*/ 4029866 w 4918743"/>
              <a:gd name="connsiteY10" fmla="*/ 1477962 h 3839370"/>
              <a:gd name="connsiteX11" fmla="*/ 4706714 w 4918743"/>
              <a:gd name="connsiteY11" fmla="*/ 704626 h 3839370"/>
              <a:gd name="connsiteX12" fmla="*/ 4862288 w 4918743"/>
              <a:gd name="connsiteY12" fmla="*/ 939576 h 3839370"/>
              <a:gd name="connsiteX13" fmla="*/ 3642516 w 4918743"/>
              <a:gd name="connsiteY13" fmla="*/ 2609850 h 3839370"/>
              <a:gd name="connsiteX14" fmla="*/ 4029866 w 4918743"/>
              <a:gd name="connsiteY14" fmla="*/ 2851150 h 3839370"/>
              <a:gd name="connsiteX15" fmla="*/ 3915566 w 4918743"/>
              <a:gd name="connsiteY15" fmla="*/ 3235325 h 3839370"/>
              <a:gd name="connsiteX16" fmla="*/ 4395785 w 4918743"/>
              <a:gd name="connsiteY16" fmla="*/ 3431381 h 3839370"/>
              <a:gd name="connsiteX17" fmla="*/ 4412455 w 4918743"/>
              <a:gd name="connsiteY17" fmla="*/ 3503613 h 3839370"/>
              <a:gd name="connsiteX18" fmla="*/ 4360066 w 4918743"/>
              <a:gd name="connsiteY18" fmla="*/ 3581401 h 3839370"/>
              <a:gd name="connsiteX19" fmla="*/ 4317206 w 4918743"/>
              <a:gd name="connsiteY19" fmla="*/ 3610769 h 3839370"/>
              <a:gd name="connsiteX20" fmla="*/ 4217193 w 4918743"/>
              <a:gd name="connsiteY20" fmla="*/ 3465513 h 3839370"/>
              <a:gd name="connsiteX21" fmla="*/ 4169568 w 4918743"/>
              <a:gd name="connsiteY21" fmla="*/ 3451225 h 3839370"/>
              <a:gd name="connsiteX22" fmla="*/ 4069556 w 4918743"/>
              <a:gd name="connsiteY22" fmla="*/ 3544093 h 3839370"/>
              <a:gd name="connsiteX23" fmla="*/ 3924299 w 4918743"/>
              <a:gd name="connsiteY23" fmla="*/ 3620294 h 3839370"/>
              <a:gd name="connsiteX24" fmla="*/ 3960018 w 4918743"/>
              <a:gd name="connsiteY24" fmla="*/ 3634582 h 3839370"/>
              <a:gd name="connsiteX25" fmla="*/ 3943349 w 4918743"/>
              <a:gd name="connsiteY25" fmla="*/ 3691731 h 3839370"/>
              <a:gd name="connsiteX26" fmla="*/ 3824287 w 4918743"/>
              <a:gd name="connsiteY26" fmla="*/ 3708400 h 3839370"/>
              <a:gd name="connsiteX27" fmla="*/ 3805237 w 4918743"/>
              <a:gd name="connsiteY27" fmla="*/ 3756025 h 3839370"/>
              <a:gd name="connsiteX28" fmla="*/ 3764756 w 4918743"/>
              <a:gd name="connsiteY28" fmla="*/ 3770313 h 3839370"/>
              <a:gd name="connsiteX29" fmla="*/ 3748087 w 4918743"/>
              <a:gd name="connsiteY29" fmla="*/ 3732213 h 3839370"/>
              <a:gd name="connsiteX30" fmla="*/ 3767137 w 4918743"/>
              <a:gd name="connsiteY30" fmla="*/ 3710781 h 3839370"/>
              <a:gd name="connsiteX31" fmla="*/ 3717131 w 4918743"/>
              <a:gd name="connsiteY31" fmla="*/ 3684588 h 3839370"/>
              <a:gd name="connsiteX32" fmla="*/ 3643312 w 4918743"/>
              <a:gd name="connsiteY32" fmla="*/ 3720307 h 3839370"/>
              <a:gd name="connsiteX33" fmla="*/ 3626643 w 4918743"/>
              <a:gd name="connsiteY33" fmla="*/ 3694114 h 3839370"/>
              <a:gd name="connsiteX34" fmla="*/ 3533774 w 4918743"/>
              <a:gd name="connsiteY34" fmla="*/ 3760789 h 3839370"/>
              <a:gd name="connsiteX35" fmla="*/ 3502818 w 4918743"/>
              <a:gd name="connsiteY35" fmla="*/ 3751264 h 3839370"/>
              <a:gd name="connsiteX36" fmla="*/ 3459956 w 4918743"/>
              <a:gd name="connsiteY36" fmla="*/ 3839370 h 3839370"/>
              <a:gd name="connsiteX37" fmla="*/ 2662237 w 4918743"/>
              <a:gd name="connsiteY37" fmla="*/ 3567907 h 3839370"/>
              <a:gd name="connsiteX38" fmla="*/ 2528092 w 4918743"/>
              <a:gd name="connsiteY38" fmla="*/ 3770313 h 3839370"/>
              <a:gd name="connsiteX39" fmla="*/ 2309812 w 4918743"/>
              <a:gd name="connsiteY39" fmla="*/ 3675065 h 3839370"/>
              <a:gd name="connsiteX40" fmla="*/ 1427956 w 4918743"/>
              <a:gd name="connsiteY40" fmla="*/ 3486152 h 3839370"/>
              <a:gd name="connsiteX41" fmla="*/ 1407318 w 4918743"/>
              <a:gd name="connsiteY41" fmla="*/ 3453608 h 3839370"/>
              <a:gd name="connsiteX42" fmla="*/ 1228724 w 4918743"/>
              <a:gd name="connsiteY42" fmla="*/ 3527427 h 3839370"/>
              <a:gd name="connsiteX43" fmla="*/ 1193007 w 4918743"/>
              <a:gd name="connsiteY43" fmla="*/ 3472658 h 3839370"/>
              <a:gd name="connsiteX44" fmla="*/ 1052513 w 4918743"/>
              <a:gd name="connsiteY44" fmla="*/ 3425033 h 3839370"/>
              <a:gd name="connsiteX45" fmla="*/ 923925 w 4918743"/>
              <a:gd name="connsiteY45" fmla="*/ 3534571 h 3839370"/>
              <a:gd name="connsiteX46" fmla="*/ 681038 w 4918743"/>
              <a:gd name="connsiteY46" fmla="*/ 3422652 h 3839370"/>
              <a:gd name="connsiteX47" fmla="*/ 361950 w 4918743"/>
              <a:gd name="connsiteY47" fmla="*/ 3341690 h 3839370"/>
              <a:gd name="connsiteX48" fmla="*/ 295275 w 4918743"/>
              <a:gd name="connsiteY48" fmla="*/ 3084514 h 3839370"/>
              <a:gd name="connsiteX49" fmla="*/ 315120 w 4918743"/>
              <a:gd name="connsiteY49" fmla="*/ 3041652 h 3839370"/>
              <a:gd name="connsiteX50" fmla="*/ 333375 w 4918743"/>
              <a:gd name="connsiteY50" fmla="*/ 2882108 h 3839370"/>
              <a:gd name="connsiteX51" fmla="*/ 238125 w 4918743"/>
              <a:gd name="connsiteY51" fmla="*/ 2641602 h 3839370"/>
              <a:gd name="connsiteX52" fmla="*/ 54769 w 4918743"/>
              <a:gd name="connsiteY52" fmla="*/ 2393952 h 3839370"/>
              <a:gd name="connsiteX53" fmla="*/ 97632 w 4918743"/>
              <a:gd name="connsiteY53" fmla="*/ 2346327 h 3839370"/>
              <a:gd name="connsiteX54" fmla="*/ 0 w 4918743"/>
              <a:gd name="connsiteY54" fmla="*/ 1831977 h 3839370"/>
              <a:gd name="connsiteX55" fmla="*/ 336547 w 4918743"/>
              <a:gd name="connsiteY55" fmla="*/ 1625600 h 3839370"/>
              <a:gd name="connsiteX56" fmla="*/ 1506535 w 4918743"/>
              <a:gd name="connsiteY56" fmla="*/ 869156 h 3839370"/>
              <a:gd name="connsiteX57" fmla="*/ 1316829 w 4918743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706714 w 4918362"/>
              <a:gd name="connsiteY11" fmla="*/ 704626 h 3839370"/>
              <a:gd name="connsiteX12" fmla="*/ 4862288 w 4918362"/>
              <a:gd name="connsiteY12" fmla="*/ 939576 h 3839370"/>
              <a:gd name="connsiteX13" fmla="*/ 3642516 w 4918362"/>
              <a:gd name="connsiteY13" fmla="*/ 2609850 h 3839370"/>
              <a:gd name="connsiteX14" fmla="*/ 4029866 w 4918362"/>
              <a:gd name="connsiteY14" fmla="*/ 2851150 h 3839370"/>
              <a:gd name="connsiteX15" fmla="*/ 3915566 w 4918362"/>
              <a:gd name="connsiteY15" fmla="*/ 3235325 h 3839370"/>
              <a:gd name="connsiteX16" fmla="*/ 4395785 w 4918362"/>
              <a:gd name="connsiteY16" fmla="*/ 3431381 h 3839370"/>
              <a:gd name="connsiteX17" fmla="*/ 4412455 w 4918362"/>
              <a:gd name="connsiteY17" fmla="*/ 3503613 h 3839370"/>
              <a:gd name="connsiteX18" fmla="*/ 4360066 w 4918362"/>
              <a:gd name="connsiteY18" fmla="*/ 3581401 h 3839370"/>
              <a:gd name="connsiteX19" fmla="*/ 4317206 w 4918362"/>
              <a:gd name="connsiteY19" fmla="*/ 3610769 h 3839370"/>
              <a:gd name="connsiteX20" fmla="*/ 4217193 w 4918362"/>
              <a:gd name="connsiteY20" fmla="*/ 3465513 h 3839370"/>
              <a:gd name="connsiteX21" fmla="*/ 4169568 w 4918362"/>
              <a:gd name="connsiteY21" fmla="*/ 3451225 h 3839370"/>
              <a:gd name="connsiteX22" fmla="*/ 4069556 w 4918362"/>
              <a:gd name="connsiteY22" fmla="*/ 3544093 h 3839370"/>
              <a:gd name="connsiteX23" fmla="*/ 3924299 w 4918362"/>
              <a:gd name="connsiteY23" fmla="*/ 3620294 h 3839370"/>
              <a:gd name="connsiteX24" fmla="*/ 3960018 w 4918362"/>
              <a:gd name="connsiteY24" fmla="*/ 3634582 h 3839370"/>
              <a:gd name="connsiteX25" fmla="*/ 3943349 w 4918362"/>
              <a:gd name="connsiteY25" fmla="*/ 3691731 h 3839370"/>
              <a:gd name="connsiteX26" fmla="*/ 3824287 w 4918362"/>
              <a:gd name="connsiteY26" fmla="*/ 3708400 h 3839370"/>
              <a:gd name="connsiteX27" fmla="*/ 3805237 w 4918362"/>
              <a:gd name="connsiteY27" fmla="*/ 3756025 h 3839370"/>
              <a:gd name="connsiteX28" fmla="*/ 3764756 w 4918362"/>
              <a:gd name="connsiteY28" fmla="*/ 3770313 h 3839370"/>
              <a:gd name="connsiteX29" fmla="*/ 3748087 w 4918362"/>
              <a:gd name="connsiteY29" fmla="*/ 3732213 h 3839370"/>
              <a:gd name="connsiteX30" fmla="*/ 3767137 w 4918362"/>
              <a:gd name="connsiteY30" fmla="*/ 3710781 h 3839370"/>
              <a:gd name="connsiteX31" fmla="*/ 3717131 w 4918362"/>
              <a:gd name="connsiteY31" fmla="*/ 3684588 h 3839370"/>
              <a:gd name="connsiteX32" fmla="*/ 3643312 w 4918362"/>
              <a:gd name="connsiteY32" fmla="*/ 3720307 h 3839370"/>
              <a:gd name="connsiteX33" fmla="*/ 3626643 w 4918362"/>
              <a:gd name="connsiteY33" fmla="*/ 3694114 h 3839370"/>
              <a:gd name="connsiteX34" fmla="*/ 3533774 w 4918362"/>
              <a:gd name="connsiteY34" fmla="*/ 3760789 h 3839370"/>
              <a:gd name="connsiteX35" fmla="*/ 3502818 w 4918362"/>
              <a:gd name="connsiteY35" fmla="*/ 3751264 h 3839370"/>
              <a:gd name="connsiteX36" fmla="*/ 3459956 w 4918362"/>
              <a:gd name="connsiteY36" fmla="*/ 3839370 h 3839370"/>
              <a:gd name="connsiteX37" fmla="*/ 2662237 w 4918362"/>
              <a:gd name="connsiteY37" fmla="*/ 3567907 h 3839370"/>
              <a:gd name="connsiteX38" fmla="*/ 2528092 w 4918362"/>
              <a:gd name="connsiteY38" fmla="*/ 3770313 h 3839370"/>
              <a:gd name="connsiteX39" fmla="*/ 2309812 w 4918362"/>
              <a:gd name="connsiteY39" fmla="*/ 3675065 h 3839370"/>
              <a:gd name="connsiteX40" fmla="*/ 1427956 w 4918362"/>
              <a:gd name="connsiteY40" fmla="*/ 3486152 h 3839370"/>
              <a:gd name="connsiteX41" fmla="*/ 1407318 w 4918362"/>
              <a:gd name="connsiteY41" fmla="*/ 3453608 h 3839370"/>
              <a:gd name="connsiteX42" fmla="*/ 1228724 w 4918362"/>
              <a:gd name="connsiteY42" fmla="*/ 3527427 h 3839370"/>
              <a:gd name="connsiteX43" fmla="*/ 1193007 w 4918362"/>
              <a:gd name="connsiteY43" fmla="*/ 3472658 h 3839370"/>
              <a:gd name="connsiteX44" fmla="*/ 1052513 w 4918362"/>
              <a:gd name="connsiteY44" fmla="*/ 3425033 h 3839370"/>
              <a:gd name="connsiteX45" fmla="*/ 923925 w 4918362"/>
              <a:gd name="connsiteY45" fmla="*/ 3534571 h 3839370"/>
              <a:gd name="connsiteX46" fmla="*/ 681038 w 4918362"/>
              <a:gd name="connsiteY46" fmla="*/ 3422652 h 3839370"/>
              <a:gd name="connsiteX47" fmla="*/ 361950 w 4918362"/>
              <a:gd name="connsiteY47" fmla="*/ 3341690 h 3839370"/>
              <a:gd name="connsiteX48" fmla="*/ 295275 w 4918362"/>
              <a:gd name="connsiteY48" fmla="*/ 3084514 h 3839370"/>
              <a:gd name="connsiteX49" fmla="*/ 315120 w 4918362"/>
              <a:gd name="connsiteY49" fmla="*/ 3041652 h 3839370"/>
              <a:gd name="connsiteX50" fmla="*/ 333375 w 4918362"/>
              <a:gd name="connsiteY50" fmla="*/ 2882108 h 3839370"/>
              <a:gd name="connsiteX51" fmla="*/ 238125 w 4918362"/>
              <a:gd name="connsiteY51" fmla="*/ 2641602 h 3839370"/>
              <a:gd name="connsiteX52" fmla="*/ 54769 w 4918362"/>
              <a:gd name="connsiteY52" fmla="*/ 2393952 h 3839370"/>
              <a:gd name="connsiteX53" fmla="*/ 97632 w 4918362"/>
              <a:gd name="connsiteY53" fmla="*/ 2346327 h 3839370"/>
              <a:gd name="connsiteX54" fmla="*/ 0 w 4918362"/>
              <a:gd name="connsiteY54" fmla="*/ 1831977 h 3839370"/>
              <a:gd name="connsiteX55" fmla="*/ 336547 w 4918362"/>
              <a:gd name="connsiteY55" fmla="*/ 1625600 h 3839370"/>
              <a:gd name="connsiteX56" fmla="*/ 1506535 w 4918362"/>
              <a:gd name="connsiteY56" fmla="*/ 869156 h 3839370"/>
              <a:gd name="connsiteX57" fmla="*/ 1316829 w 4918362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706714 w 4918362"/>
              <a:gd name="connsiteY11" fmla="*/ 704626 h 3839370"/>
              <a:gd name="connsiteX12" fmla="*/ 4862288 w 4918362"/>
              <a:gd name="connsiteY12" fmla="*/ 939576 h 3839370"/>
              <a:gd name="connsiteX13" fmla="*/ 3642516 w 4918362"/>
              <a:gd name="connsiteY13" fmla="*/ 2609850 h 3839370"/>
              <a:gd name="connsiteX14" fmla="*/ 4029866 w 4918362"/>
              <a:gd name="connsiteY14" fmla="*/ 2851150 h 3839370"/>
              <a:gd name="connsiteX15" fmla="*/ 3915566 w 4918362"/>
              <a:gd name="connsiteY15" fmla="*/ 3235325 h 3839370"/>
              <a:gd name="connsiteX16" fmla="*/ 4395785 w 4918362"/>
              <a:gd name="connsiteY16" fmla="*/ 3431381 h 3839370"/>
              <a:gd name="connsiteX17" fmla="*/ 4412455 w 4918362"/>
              <a:gd name="connsiteY17" fmla="*/ 3503613 h 3839370"/>
              <a:gd name="connsiteX18" fmla="*/ 4360066 w 4918362"/>
              <a:gd name="connsiteY18" fmla="*/ 3581401 h 3839370"/>
              <a:gd name="connsiteX19" fmla="*/ 4317206 w 4918362"/>
              <a:gd name="connsiteY19" fmla="*/ 3610769 h 3839370"/>
              <a:gd name="connsiteX20" fmla="*/ 4217193 w 4918362"/>
              <a:gd name="connsiteY20" fmla="*/ 3465513 h 3839370"/>
              <a:gd name="connsiteX21" fmla="*/ 4169568 w 4918362"/>
              <a:gd name="connsiteY21" fmla="*/ 3451225 h 3839370"/>
              <a:gd name="connsiteX22" fmla="*/ 4069556 w 4918362"/>
              <a:gd name="connsiteY22" fmla="*/ 3544093 h 3839370"/>
              <a:gd name="connsiteX23" fmla="*/ 3924299 w 4918362"/>
              <a:gd name="connsiteY23" fmla="*/ 3620294 h 3839370"/>
              <a:gd name="connsiteX24" fmla="*/ 3960018 w 4918362"/>
              <a:gd name="connsiteY24" fmla="*/ 3634582 h 3839370"/>
              <a:gd name="connsiteX25" fmla="*/ 3943349 w 4918362"/>
              <a:gd name="connsiteY25" fmla="*/ 3691731 h 3839370"/>
              <a:gd name="connsiteX26" fmla="*/ 3824287 w 4918362"/>
              <a:gd name="connsiteY26" fmla="*/ 3708400 h 3839370"/>
              <a:gd name="connsiteX27" fmla="*/ 3805237 w 4918362"/>
              <a:gd name="connsiteY27" fmla="*/ 3756025 h 3839370"/>
              <a:gd name="connsiteX28" fmla="*/ 3764756 w 4918362"/>
              <a:gd name="connsiteY28" fmla="*/ 3770313 h 3839370"/>
              <a:gd name="connsiteX29" fmla="*/ 3748087 w 4918362"/>
              <a:gd name="connsiteY29" fmla="*/ 3732213 h 3839370"/>
              <a:gd name="connsiteX30" fmla="*/ 3767137 w 4918362"/>
              <a:gd name="connsiteY30" fmla="*/ 3710781 h 3839370"/>
              <a:gd name="connsiteX31" fmla="*/ 3717131 w 4918362"/>
              <a:gd name="connsiteY31" fmla="*/ 3684588 h 3839370"/>
              <a:gd name="connsiteX32" fmla="*/ 3643312 w 4918362"/>
              <a:gd name="connsiteY32" fmla="*/ 3720307 h 3839370"/>
              <a:gd name="connsiteX33" fmla="*/ 3626643 w 4918362"/>
              <a:gd name="connsiteY33" fmla="*/ 3694114 h 3839370"/>
              <a:gd name="connsiteX34" fmla="*/ 3533774 w 4918362"/>
              <a:gd name="connsiteY34" fmla="*/ 3760789 h 3839370"/>
              <a:gd name="connsiteX35" fmla="*/ 3502818 w 4918362"/>
              <a:gd name="connsiteY35" fmla="*/ 3751264 h 3839370"/>
              <a:gd name="connsiteX36" fmla="*/ 3459956 w 4918362"/>
              <a:gd name="connsiteY36" fmla="*/ 3839370 h 3839370"/>
              <a:gd name="connsiteX37" fmla="*/ 2662237 w 4918362"/>
              <a:gd name="connsiteY37" fmla="*/ 3567907 h 3839370"/>
              <a:gd name="connsiteX38" fmla="*/ 2528092 w 4918362"/>
              <a:gd name="connsiteY38" fmla="*/ 3770313 h 3839370"/>
              <a:gd name="connsiteX39" fmla="*/ 2309812 w 4918362"/>
              <a:gd name="connsiteY39" fmla="*/ 3675065 h 3839370"/>
              <a:gd name="connsiteX40" fmla="*/ 1427956 w 4918362"/>
              <a:gd name="connsiteY40" fmla="*/ 3486152 h 3839370"/>
              <a:gd name="connsiteX41" fmla="*/ 1407318 w 4918362"/>
              <a:gd name="connsiteY41" fmla="*/ 3453608 h 3839370"/>
              <a:gd name="connsiteX42" fmla="*/ 1228724 w 4918362"/>
              <a:gd name="connsiteY42" fmla="*/ 3527427 h 3839370"/>
              <a:gd name="connsiteX43" fmla="*/ 1193007 w 4918362"/>
              <a:gd name="connsiteY43" fmla="*/ 3472658 h 3839370"/>
              <a:gd name="connsiteX44" fmla="*/ 1052513 w 4918362"/>
              <a:gd name="connsiteY44" fmla="*/ 3425033 h 3839370"/>
              <a:gd name="connsiteX45" fmla="*/ 923925 w 4918362"/>
              <a:gd name="connsiteY45" fmla="*/ 3534571 h 3839370"/>
              <a:gd name="connsiteX46" fmla="*/ 681038 w 4918362"/>
              <a:gd name="connsiteY46" fmla="*/ 3422652 h 3839370"/>
              <a:gd name="connsiteX47" fmla="*/ 361950 w 4918362"/>
              <a:gd name="connsiteY47" fmla="*/ 3341690 h 3839370"/>
              <a:gd name="connsiteX48" fmla="*/ 295275 w 4918362"/>
              <a:gd name="connsiteY48" fmla="*/ 3084514 h 3839370"/>
              <a:gd name="connsiteX49" fmla="*/ 315120 w 4918362"/>
              <a:gd name="connsiteY49" fmla="*/ 3041652 h 3839370"/>
              <a:gd name="connsiteX50" fmla="*/ 333375 w 4918362"/>
              <a:gd name="connsiteY50" fmla="*/ 2882108 h 3839370"/>
              <a:gd name="connsiteX51" fmla="*/ 238125 w 4918362"/>
              <a:gd name="connsiteY51" fmla="*/ 2641602 h 3839370"/>
              <a:gd name="connsiteX52" fmla="*/ 54769 w 4918362"/>
              <a:gd name="connsiteY52" fmla="*/ 2393952 h 3839370"/>
              <a:gd name="connsiteX53" fmla="*/ 97632 w 4918362"/>
              <a:gd name="connsiteY53" fmla="*/ 2346327 h 3839370"/>
              <a:gd name="connsiteX54" fmla="*/ 0 w 4918362"/>
              <a:gd name="connsiteY54" fmla="*/ 1831977 h 3839370"/>
              <a:gd name="connsiteX55" fmla="*/ 336547 w 4918362"/>
              <a:gd name="connsiteY55" fmla="*/ 1625600 h 3839370"/>
              <a:gd name="connsiteX56" fmla="*/ 1506535 w 4918362"/>
              <a:gd name="connsiteY56" fmla="*/ 869156 h 3839370"/>
              <a:gd name="connsiteX57" fmla="*/ 1316829 w 4918362"/>
              <a:gd name="connsiteY57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706714 w 4918362"/>
              <a:gd name="connsiteY12" fmla="*/ 704626 h 3839370"/>
              <a:gd name="connsiteX13" fmla="*/ 4862288 w 4918362"/>
              <a:gd name="connsiteY13" fmla="*/ 939576 h 3839370"/>
              <a:gd name="connsiteX14" fmla="*/ 3642516 w 4918362"/>
              <a:gd name="connsiteY14" fmla="*/ 2609850 h 3839370"/>
              <a:gd name="connsiteX15" fmla="*/ 4029866 w 4918362"/>
              <a:gd name="connsiteY15" fmla="*/ 2851150 h 3839370"/>
              <a:gd name="connsiteX16" fmla="*/ 3915566 w 4918362"/>
              <a:gd name="connsiteY16" fmla="*/ 3235325 h 3839370"/>
              <a:gd name="connsiteX17" fmla="*/ 4395785 w 4918362"/>
              <a:gd name="connsiteY17" fmla="*/ 3431381 h 3839370"/>
              <a:gd name="connsiteX18" fmla="*/ 4412455 w 4918362"/>
              <a:gd name="connsiteY18" fmla="*/ 3503613 h 3839370"/>
              <a:gd name="connsiteX19" fmla="*/ 4360066 w 4918362"/>
              <a:gd name="connsiteY19" fmla="*/ 3581401 h 3839370"/>
              <a:gd name="connsiteX20" fmla="*/ 4317206 w 4918362"/>
              <a:gd name="connsiteY20" fmla="*/ 3610769 h 3839370"/>
              <a:gd name="connsiteX21" fmla="*/ 4217193 w 4918362"/>
              <a:gd name="connsiteY21" fmla="*/ 3465513 h 3839370"/>
              <a:gd name="connsiteX22" fmla="*/ 4169568 w 4918362"/>
              <a:gd name="connsiteY22" fmla="*/ 3451225 h 3839370"/>
              <a:gd name="connsiteX23" fmla="*/ 4069556 w 4918362"/>
              <a:gd name="connsiteY23" fmla="*/ 3544093 h 3839370"/>
              <a:gd name="connsiteX24" fmla="*/ 3924299 w 4918362"/>
              <a:gd name="connsiteY24" fmla="*/ 3620294 h 3839370"/>
              <a:gd name="connsiteX25" fmla="*/ 3960018 w 4918362"/>
              <a:gd name="connsiteY25" fmla="*/ 3634582 h 3839370"/>
              <a:gd name="connsiteX26" fmla="*/ 3943349 w 4918362"/>
              <a:gd name="connsiteY26" fmla="*/ 3691731 h 3839370"/>
              <a:gd name="connsiteX27" fmla="*/ 3824287 w 4918362"/>
              <a:gd name="connsiteY27" fmla="*/ 3708400 h 3839370"/>
              <a:gd name="connsiteX28" fmla="*/ 3805237 w 4918362"/>
              <a:gd name="connsiteY28" fmla="*/ 3756025 h 3839370"/>
              <a:gd name="connsiteX29" fmla="*/ 3764756 w 4918362"/>
              <a:gd name="connsiteY29" fmla="*/ 3770313 h 3839370"/>
              <a:gd name="connsiteX30" fmla="*/ 3748087 w 4918362"/>
              <a:gd name="connsiteY30" fmla="*/ 3732213 h 3839370"/>
              <a:gd name="connsiteX31" fmla="*/ 3767137 w 4918362"/>
              <a:gd name="connsiteY31" fmla="*/ 3710781 h 3839370"/>
              <a:gd name="connsiteX32" fmla="*/ 3717131 w 4918362"/>
              <a:gd name="connsiteY32" fmla="*/ 3684588 h 3839370"/>
              <a:gd name="connsiteX33" fmla="*/ 3643312 w 4918362"/>
              <a:gd name="connsiteY33" fmla="*/ 3720307 h 3839370"/>
              <a:gd name="connsiteX34" fmla="*/ 3626643 w 4918362"/>
              <a:gd name="connsiteY34" fmla="*/ 3694114 h 3839370"/>
              <a:gd name="connsiteX35" fmla="*/ 3533774 w 4918362"/>
              <a:gd name="connsiteY35" fmla="*/ 3760789 h 3839370"/>
              <a:gd name="connsiteX36" fmla="*/ 3502818 w 4918362"/>
              <a:gd name="connsiteY36" fmla="*/ 3751264 h 3839370"/>
              <a:gd name="connsiteX37" fmla="*/ 3459956 w 4918362"/>
              <a:gd name="connsiteY37" fmla="*/ 3839370 h 3839370"/>
              <a:gd name="connsiteX38" fmla="*/ 2662237 w 4918362"/>
              <a:gd name="connsiteY38" fmla="*/ 3567907 h 3839370"/>
              <a:gd name="connsiteX39" fmla="*/ 2528092 w 4918362"/>
              <a:gd name="connsiteY39" fmla="*/ 3770313 h 3839370"/>
              <a:gd name="connsiteX40" fmla="*/ 2309812 w 4918362"/>
              <a:gd name="connsiteY40" fmla="*/ 3675065 h 3839370"/>
              <a:gd name="connsiteX41" fmla="*/ 1427956 w 4918362"/>
              <a:gd name="connsiteY41" fmla="*/ 3486152 h 3839370"/>
              <a:gd name="connsiteX42" fmla="*/ 1407318 w 4918362"/>
              <a:gd name="connsiteY42" fmla="*/ 3453608 h 3839370"/>
              <a:gd name="connsiteX43" fmla="*/ 1228724 w 4918362"/>
              <a:gd name="connsiteY43" fmla="*/ 3527427 h 3839370"/>
              <a:gd name="connsiteX44" fmla="*/ 1193007 w 4918362"/>
              <a:gd name="connsiteY44" fmla="*/ 3472658 h 3839370"/>
              <a:gd name="connsiteX45" fmla="*/ 1052513 w 4918362"/>
              <a:gd name="connsiteY45" fmla="*/ 3425033 h 3839370"/>
              <a:gd name="connsiteX46" fmla="*/ 923925 w 4918362"/>
              <a:gd name="connsiteY46" fmla="*/ 3534571 h 3839370"/>
              <a:gd name="connsiteX47" fmla="*/ 681038 w 4918362"/>
              <a:gd name="connsiteY47" fmla="*/ 3422652 h 3839370"/>
              <a:gd name="connsiteX48" fmla="*/ 361950 w 4918362"/>
              <a:gd name="connsiteY48" fmla="*/ 3341690 h 3839370"/>
              <a:gd name="connsiteX49" fmla="*/ 295275 w 4918362"/>
              <a:gd name="connsiteY49" fmla="*/ 3084514 h 3839370"/>
              <a:gd name="connsiteX50" fmla="*/ 315120 w 4918362"/>
              <a:gd name="connsiteY50" fmla="*/ 3041652 h 3839370"/>
              <a:gd name="connsiteX51" fmla="*/ 333375 w 4918362"/>
              <a:gd name="connsiteY51" fmla="*/ 2882108 h 3839370"/>
              <a:gd name="connsiteX52" fmla="*/ 238125 w 4918362"/>
              <a:gd name="connsiteY52" fmla="*/ 2641602 h 3839370"/>
              <a:gd name="connsiteX53" fmla="*/ 54769 w 4918362"/>
              <a:gd name="connsiteY53" fmla="*/ 2393952 h 3839370"/>
              <a:gd name="connsiteX54" fmla="*/ 97632 w 4918362"/>
              <a:gd name="connsiteY54" fmla="*/ 2346327 h 3839370"/>
              <a:gd name="connsiteX55" fmla="*/ 0 w 4918362"/>
              <a:gd name="connsiteY55" fmla="*/ 1831977 h 3839370"/>
              <a:gd name="connsiteX56" fmla="*/ 336547 w 4918362"/>
              <a:gd name="connsiteY56" fmla="*/ 1625600 h 3839370"/>
              <a:gd name="connsiteX57" fmla="*/ 1506535 w 4918362"/>
              <a:gd name="connsiteY57" fmla="*/ 869156 h 3839370"/>
              <a:gd name="connsiteX58" fmla="*/ 1316829 w 4918362"/>
              <a:gd name="connsiteY58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97138 w 4918362"/>
              <a:gd name="connsiteY11" fmla="*/ 1139601 h 3839370"/>
              <a:gd name="connsiteX12" fmla="*/ 4446363 w 4918362"/>
              <a:gd name="connsiteY12" fmla="*/ 1031651 h 3839370"/>
              <a:gd name="connsiteX13" fmla="*/ 4706714 w 4918362"/>
              <a:gd name="connsiteY13" fmla="*/ 704626 h 3839370"/>
              <a:gd name="connsiteX14" fmla="*/ 4862288 w 4918362"/>
              <a:gd name="connsiteY14" fmla="*/ 939576 h 3839370"/>
              <a:gd name="connsiteX15" fmla="*/ 3642516 w 4918362"/>
              <a:gd name="connsiteY15" fmla="*/ 2609850 h 3839370"/>
              <a:gd name="connsiteX16" fmla="*/ 4029866 w 4918362"/>
              <a:gd name="connsiteY16" fmla="*/ 2851150 h 3839370"/>
              <a:gd name="connsiteX17" fmla="*/ 3915566 w 4918362"/>
              <a:gd name="connsiteY17" fmla="*/ 3235325 h 3839370"/>
              <a:gd name="connsiteX18" fmla="*/ 4395785 w 4918362"/>
              <a:gd name="connsiteY18" fmla="*/ 3431381 h 3839370"/>
              <a:gd name="connsiteX19" fmla="*/ 4412455 w 4918362"/>
              <a:gd name="connsiteY19" fmla="*/ 3503613 h 3839370"/>
              <a:gd name="connsiteX20" fmla="*/ 4360066 w 4918362"/>
              <a:gd name="connsiteY20" fmla="*/ 3581401 h 3839370"/>
              <a:gd name="connsiteX21" fmla="*/ 4317206 w 4918362"/>
              <a:gd name="connsiteY21" fmla="*/ 3610769 h 3839370"/>
              <a:gd name="connsiteX22" fmla="*/ 4217193 w 4918362"/>
              <a:gd name="connsiteY22" fmla="*/ 3465513 h 3839370"/>
              <a:gd name="connsiteX23" fmla="*/ 4169568 w 4918362"/>
              <a:gd name="connsiteY23" fmla="*/ 3451225 h 3839370"/>
              <a:gd name="connsiteX24" fmla="*/ 4069556 w 4918362"/>
              <a:gd name="connsiteY24" fmla="*/ 3544093 h 3839370"/>
              <a:gd name="connsiteX25" fmla="*/ 3924299 w 4918362"/>
              <a:gd name="connsiteY25" fmla="*/ 3620294 h 3839370"/>
              <a:gd name="connsiteX26" fmla="*/ 3960018 w 4918362"/>
              <a:gd name="connsiteY26" fmla="*/ 3634582 h 3839370"/>
              <a:gd name="connsiteX27" fmla="*/ 3943349 w 4918362"/>
              <a:gd name="connsiteY27" fmla="*/ 3691731 h 3839370"/>
              <a:gd name="connsiteX28" fmla="*/ 3824287 w 4918362"/>
              <a:gd name="connsiteY28" fmla="*/ 3708400 h 3839370"/>
              <a:gd name="connsiteX29" fmla="*/ 3805237 w 4918362"/>
              <a:gd name="connsiteY29" fmla="*/ 3756025 h 3839370"/>
              <a:gd name="connsiteX30" fmla="*/ 3764756 w 4918362"/>
              <a:gd name="connsiteY30" fmla="*/ 3770313 h 3839370"/>
              <a:gd name="connsiteX31" fmla="*/ 3748087 w 4918362"/>
              <a:gd name="connsiteY31" fmla="*/ 3732213 h 3839370"/>
              <a:gd name="connsiteX32" fmla="*/ 3767137 w 4918362"/>
              <a:gd name="connsiteY32" fmla="*/ 3710781 h 3839370"/>
              <a:gd name="connsiteX33" fmla="*/ 3717131 w 4918362"/>
              <a:gd name="connsiteY33" fmla="*/ 3684588 h 3839370"/>
              <a:gd name="connsiteX34" fmla="*/ 3643312 w 4918362"/>
              <a:gd name="connsiteY34" fmla="*/ 3720307 h 3839370"/>
              <a:gd name="connsiteX35" fmla="*/ 3626643 w 4918362"/>
              <a:gd name="connsiteY35" fmla="*/ 3694114 h 3839370"/>
              <a:gd name="connsiteX36" fmla="*/ 3533774 w 4918362"/>
              <a:gd name="connsiteY36" fmla="*/ 3760789 h 3839370"/>
              <a:gd name="connsiteX37" fmla="*/ 3502818 w 4918362"/>
              <a:gd name="connsiteY37" fmla="*/ 3751264 h 3839370"/>
              <a:gd name="connsiteX38" fmla="*/ 3459956 w 4918362"/>
              <a:gd name="connsiteY38" fmla="*/ 3839370 h 3839370"/>
              <a:gd name="connsiteX39" fmla="*/ 2662237 w 4918362"/>
              <a:gd name="connsiteY39" fmla="*/ 3567907 h 3839370"/>
              <a:gd name="connsiteX40" fmla="*/ 2528092 w 4918362"/>
              <a:gd name="connsiteY40" fmla="*/ 3770313 h 3839370"/>
              <a:gd name="connsiteX41" fmla="*/ 2309812 w 4918362"/>
              <a:gd name="connsiteY41" fmla="*/ 3675065 h 3839370"/>
              <a:gd name="connsiteX42" fmla="*/ 1427956 w 4918362"/>
              <a:gd name="connsiteY42" fmla="*/ 3486152 h 3839370"/>
              <a:gd name="connsiteX43" fmla="*/ 1407318 w 4918362"/>
              <a:gd name="connsiteY43" fmla="*/ 3453608 h 3839370"/>
              <a:gd name="connsiteX44" fmla="*/ 1228724 w 4918362"/>
              <a:gd name="connsiteY44" fmla="*/ 3527427 h 3839370"/>
              <a:gd name="connsiteX45" fmla="*/ 1193007 w 4918362"/>
              <a:gd name="connsiteY45" fmla="*/ 3472658 h 3839370"/>
              <a:gd name="connsiteX46" fmla="*/ 1052513 w 4918362"/>
              <a:gd name="connsiteY46" fmla="*/ 3425033 h 3839370"/>
              <a:gd name="connsiteX47" fmla="*/ 923925 w 4918362"/>
              <a:gd name="connsiteY47" fmla="*/ 3534571 h 3839370"/>
              <a:gd name="connsiteX48" fmla="*/ 681038 w 4918362"/>
              <a:gd name="connsiteY48" fmla="*/ 3422652 h 3839370"/>
              <a:gd name="connsiteX49" fmla="*/ 361950 w 4918362"/>
              <a:gd name="connsiteY49" fmla="*/ 3341690 h 3839370"/>
              <a:gd name="connsiteX50" fmla="*/ 295275 w 4918362"/>
              <a:gd name="connsiteY50" fmla="*/ 3084514 h 3839370"/>
              <a:gd name="connsiteX51" fmla="*/ 315120 w 4918362"/>
              <a:gd name="connsiteY51" fmla="*/ 3041652 h 3839370"/>
              <a:gd name="connsiteX52" fmla="*/ 333375 w 4918362"/>
              <a:gd name="connsiteY52" fmla="*/ 2882108 h 3839370"/>
              <a:gd name="connsiteX53" fmla="*/ 238125 w 4918362"/>
              <a:gd name="connsiteY53" fmla="*/ 2641602 h 3839370"/>
              <a:gd name="connsiteX54" fmla="*/ 54769 w 4918362"/>
              <a:gd name="connsiteY54" fmla="*/ 2393952 h 3839370"/>
              <a:gd name="connsiteX55" fmla="*/ 97632 w 4918362"/>
              <a:gd name="connsiteY55" fmla="*/ 2346327 h 3839370"/>
              <a:gd name="connsiteX56" fmla="*/ 0 w 4918362"/>
              <a:gd name="connsiteY56" fmla="*/ 1831977 h 3839370"/>
              <a:gd name="connsiteX57" fmla="*/ 336547 w 4918362"/>
              <a:gd name="connsiteY57" fmla="*/ 1625600 h 3839370"/>
              <a:gd name="connsiteX58" fmla="*/ 1506535 w 4918362"/>
              <a:gd name="connsiteY58" fmla="*/ 869156 h 3839370"/>
              <a:gd name="connsiteX59" fmla="*/ 1316829 w 4918362"/>
              <a:gd name="connsiteY59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14588 w 4918362"/>
              <a:gd name="connsiteY11" fmla="*/ 1317401 h 3839370"/>
              <a:gd name="connsiteX12" fmla="*/ 4297138 w 4918362"/>
              <a:gd name="connsiteY12" fmla="*/ 1139601 h 3839370"/>
              <a:gd name="connsiteX13" fmla="*/ 4446363 w 4918362"/>
              <a:gd name="connsiteY13" fmla="*/ 1031651 h 3839370"/>
              <a:gd name="connsiteX14" fmla="*/ 4706714 w 4918362"/>
              <a:gd name="connsiteY14" fmla="*/ 704626 h 3839370"/>
              <a:gd name="connsiteX15" fmla="*/ 4862288 w 4918362"/>
              <a:gd name="connsiteY15" fmla="*/ 939576 h 3839370"/>
              <a:gd name="connsiteX16" fmla="*/ 3642516 w 4918362"/>
              <a:gd name="connsiteY16" fmla="*/ 2609850 h 3839370"/>
              <a:gd name="connsiteX17" fmla="*/ 4029866 w 4918362"/>
              <a:gd name="connsiteY17" fmla="*/ 2851150 h 3839370"/>
              <a:gd name="connsiteX18" fmla="*/ 3915566 w 4918362"/>
              <a:gd name="connsiteY18" fmla="*/ 3235325 h 3839370"/>
              <a:gd name="connsiteX19" fmla="*/ 4395785 w 4918362"/>
              <a:gd name="connsiteY19" fmla="*/ 3431381 h 3839370"/>
              <a:gd name="connsiteX20" fmla="*/ 4412455 w 4918362"/>
              <a:gd name="connsiteY20" fmla="*/ 3503613 h 3839370"/>
              <a:gd name="connsiteX21" fmla="*/ 4360066 w 4918362"/>
              <a:gd name="connsiteY21" fmla="*/ 3581401 h 3839370"/>
              <a:gd name="connsiteX22" fmla="*/ 4317206 w 4918362"/>
              <a:gd name="connsiteY22" fmla="*/ 3610769 h 3839370"/>
              <a:gd name="connsiteX23" fmla="*/ 4217193 w 4918362"/>
              <a:gd name="connsiteY23" fmla="*/ 3465513 h 3839370"/>
              <a:gd name="connsiteX24" fmla="*/ 4169568 w 4918362"/>
              <a:gd name="connsiteY24" fmla="*/ 3451225 h 3839370"/>
              <a:gd name="connsiteX25" fmla="*/ 4069556 w 4918362"/>
              <a:gd name="connsiteY25" fmla="*/ 3544093 h 3839370"/>
              <a:gd name="connsiteX26" fmla="*/ 3924299 w 4918362"/>
              <a:gd name="connsiteY26" fmla="*/ 3620294 h 3839370"/>
              <a:gd name="connsiteX27" fmla="*/ 3960018 w 4918362"/>
              <a:gd name="connsiteY27" fmla="*/ 3634582 h 3839370"/>
              <a:gd name="connsiteX28" fmla="*/ 3943349 w 4918362"/>
              <a:gd name="connsiteY28" fmla="*/ 3691731 h 3839370"/>
              <a:gd name="connsiteX29" fmla="*/ 3824287 w 4918362"/>
              <a:gd name="connsiteY29" fmla="*/ 3708400 h 3839370"/>
              <a:gd name="connsiteX30" fmla="*/ 3805237 w 4918362"/>
              <a:gd name="connsiteY30" fmla="*/ 3756025 h 3839370"/>
              <a:gd name="connsiteX31" fmla="*/ 3764756 w 4918362"/>
              <a:gd name="connsiteY31" fmla="*/ 3770313 h 3839370"/>
              <a:gd name="connsiteX32" fmla="*/ 3748087 w 4918362"/>
              <a:gd name="connsiteY32" fmla="*/ 3732213 h 3839370"/>
              <a:gd name="connsiteX33" fmla="*/ 3767137 w 4918362"/>
              <a:gd name="connsiteY33" fmla="*/ 3710781 h 3839370"/>
              <a:gd name="connsiteX34" fmla="*/ 3717131 w 4918362"/>
              <a:gd name="connsiteY34" fmla="*/ 3684588 h 3839370"/>
              <a:gd name="connsiteX35" fmla="*/ 3643312 w 4918362"/>
              <a:gd name="connsiteY35" fmla="*/ 3720307 h 3839370"/>
              <a:gd name="connsiteX36" fmla="*/ 3626643 w 4918362"/>
              <a:gd name="connsiteY36" fmla="*/ 3694114 h 3839370"/>
              <a:gd name="connsiteX37" fmla="*/ 3533774 w 4918362"/>
              <a:gd name="connsiteY37" fmla="*/ 3760789 h 3839370"/>
              <a:gd name="connsiteX38" fmla="*/ 3502818 w 4918362"/>
              <a:gd name="connsiteY38" fmla="*/ 3751264 h 3839370"/>
              <a:gd name="connsiteX39" fmla="*/ 3459956 w 4918362"/>
              <a:gd name="connsiteY39" fmla="*/ 3839370 h 3839370"/>
              <a:gd name="connsiteX40" fmla="*/ 2662237 w 4918362"/>
              <a:gd name="connsiteY40" fmla="*/ 3567907 h 3839370"/>
              <a:gd name="connsiteX41" fmla="*/ 2528092 w 4918362"/>
              <a:gd name="connsiteY41" fmla="*/ 3770313 h 3839370"/>
              <a:gd name="connsiteX42" fmla="*/ 2309812 w 4918362"/>
              <a:gd name="connsiteY42" fmla="*/ 3675065 h 3839370"/>
              <a:gd name="connsiteX43" fmla="*/ 1427956 w 4918362"/>
              <a:gd name="connsiteY43" fmla="*/ 3486152 h 3839370"/>
              <a:gd name="connsiteX44" fmla="*/ 1407318 w 4918362"/>
              <a:gd name="connsiteY44" fmla="*/ 3453608 h 3839370"/>
              <a:gd name="connsiteX45" fmla="*/ 1228724 w 4918362"/>
              <a:gd name="connsiteY45" fmla="*/ 3527427 h 3839370"/>
              <a:gd name="connsiteX46" fmla="*/ 1193007 w 4918362"/>
              <a:gd name="connsiteY46" fmla="*/ 3472658 h 3839370"/>
              <a:gd name="connsiteX47" fmla="*/ 1052513 w 4918362"/>
              <a:gd name="connsiteY47" fmla="*/ 3425033 h 3839370"/>
              <a:gd name="connsiteX48" fmla="*/ 923925 w 4918362"/>
              <a:gd name="connsiteY48" fmla="*/ 3534571 h 3839370"/>
              <a:gd name="connsiteX49" fmla="*/ 681038 w 4918362"/>
              <a:gd name="connsiteY49" fmla="*/ 3422652 h 3839370"/>
              <a:gd name="connsiteX50" fmla="*/ 361950 w 4918362"/>
              <a:gd name="connsiteY50" fmla="*/ 3341690 h 3839370"/>
              <a:gd name="connsiteX51" fmla="*/ 295275 w 4918362"/>
              <a:gd name="connsiteY51" fmla="*/ 3084514 h 3839370"/>
              <a:gd name="connsiteX52" fmla="*/ 315120 w 4918362"/>
              <a:gd name="connsiteY52" fmla="*/ 3041652 h 3839370"/>
              <a:gd name="connsiteX53" fmla="*/ 333375 w 4918362"/>
              <a:gd name="connsiteY53" fmla="*/ 2882108 h 3839370"/>
              <a:gd name="connsiteX54" fmla="*/ 238125 w 4918362"/>
              <a:gd name="connsiteY54" fmla="*/ 2641602 h 3839370"/>
              <a:gd name="connsiteX55" fmla="*/ 54769 w 4918362"/>
              <a:gd name="connsiteY55" fmla="*/ 2393952 h 3839370"/>
              <a:gd name="connsiteX56" fmla="*/ 97632 w 4918362"/>
              <a:gd name="connsiteY56" fmla="*/ 2346327 h 3839370"/>
              <a:gd name="connsiteX57" fmla="*/ 0 w 4918362"/>
              <a:gd name="connsiteY57" fmla="*/ 1831977 h 3839370"/>
              <a:gd name="connsiteX58" fmla="*/ 336547 w 4918362"/>
              <a:gd name="connsiteY58" fmla="*/ 1625600 h 3839370"/>
              <a:gd name="connsiteX59" fmla="*/ 1506535 w 4918362"/>
              <a:gd name="connsiteY59" fmla="*/ 869156 h 3839370"/>
              <a:gd name="connsiteX60" fmla="*/ 1316829 w 4918362"/>
              <a:gd name="connsiteY60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214588 w 4918362"/>
              <a:gd name="connsiteY11" fmla="*/ 1317401 h 3839370"/>
              <a:gd name="connsiteX12" fmla="*/ 4297138 w 4918362"/>
              <a:gd name="connsiteY12" fmla="*/ 1139601 h 3839370"/>
              <a:gd name="connsiteX13" fmla="*/ 4446363 w 4918362"/>
              <a:gd name="connsiteY13" fmla="*/ 1031651 h 3839370"/>
              <a:gd name="connsiteX14" fmla="*/ 4706714 w 4918362"/>
              <a:gd name="connsiteY14" fmla="*/ 704626 h 3839370"/>
              <a:gd name="connsiteX15" fmla="*/ 4862288 w 4918362"/>
              <a:gd name="connsiteY15" fmla="*/ 939576 h 3839370"/>
              <a:gd name="connsiteX16" fmla="*/ 3642516 w 4918362"/>
              <a:gd name="connsiteY16" fmla="*/ 2609850 h 3839370"/>
              <a:gd name="connsiteX17" fmla="*/ 4029866 w 4918362"/>
              <a:gd name="connsiteY17" fmla="*/ 2851150 h 3839370"/>
              <a:gd name="connsiteX18" fmla="*/ 3915566 w 4918362"/>
              <a:gd name="connsiteY18" fmla="*/ 3235325 h 3839370"/>
              <a:gd name="connsiteX19" fmla="*/ 4395785 w 4918362"/>
              <a:gd name="connsiteY19" fmla="*/ 3431381 h 3839370"/>
              <a:gd name="connsiteX20" fmla="*/ 4412455 w 4918362"/>
              <a:gd name="connsiteY20" fmla="*/ 3503613 h 3839370"/>
              <a:gd name="connsiteX21" fmla="*/ 4360066 w 4918362"/>
              <a:gd name="connsiteY21" fmla="*/ 3581401 h 3839370"/>
              <a:gd name="connsiteX22" fmla="*/ 4317206 w 4918362"/>
              <a:gd name="connsiteY22" fmla="*/ 3610769 h 3839370"/>
              <a:gd name="connsiteX23" fmla="*/ 4217193 w 4918362"/>
              <a:gd name="connsiteY23" fmla="*/ 3465513 h 3839370"/>
              <a:gd name="connsiteX24" fmla="*/ 4169568 w 4918362"/>
              <a:gd name="connsiteY24" fmla="*/ 3451225 h 3839370"/>
              <a:gd name="connsiteX25" fmla="*/ 4069556 w 4918362"/>
              <a:gd name="connsiteY25" fmla="*/ 3544093 h 3839370"/>
              <a:gd name="connsiteX26" fmla="*/ 3924299 w 4918362"/>
              <a:gd name="connsiteY26" fmla="*/ 3620294 h 3839370"/>
              <a:gd name="connsiteX27" fmla="*/ 3960018 w 4918362"/>
              <a:gd name="connsiteY27" fmla="*/ 3634582 h 3839370"/>
              <a:gd name="connsiteX28" fmla="*/ 3943349 w 4918362"/>
              <a:gd name="connsiteY28" fmla="*/ 3691731 h 3839370"/>
              <a:gd name="connsiteX29" fmla="*/ 3824287 w 4918362"/>
              <a:gd name="connsiteY29" fmla="*/ 3708400 h 3839370"/>
              <a:gd name="connsiteX30" fmla="*/ 3805237 w 4918362"/>
              <a:gd name="connsiteY30" fmla="*/ 3756025 h 3839370"/>
              <a:gd name="connsiteX31" fmla="*/ 3764756 w 4918362"/>
              <a:gd name="connsiteY31" fmla="*/ 3770313 h 3839370"/>
              <a:gd name="connsiteX32" fmla="*/ 3748087 w 4918362"/>
              <a:gd name="connsiteY32" fmla="*/ 3732213 h 3839370"/>
              <a:gd name="connsiteX33" fmla="*/ 3767137 w 4918362"/>
              <a:gd name="connsiteY33" fmla="*/ 3710781 h 3839370"/>
              <a:gd name="connsiteX34" fmla="*/ 3717131 w 4918362"/>
              <a:gd name="connsiteY34" fmla="*/ 3684588 h 3839370"/>
              <a:gd name="connsiteX35" fmla="*/ 3643312 w 4918362"/>
              <a:gd name="connsiteY35" fmla="*/ 3720307 h 3839370"/>
              <a:gd name="connsiteX36" fmla="*/ 3626643 w 4918362"/>
              <a:gd name="connsiteY36" fmla="*/ 3694114 h 3839370"/>
              <a:gd name="connsiteX37" fmla="*/ 3533774 w 4918362"/>
              <a:gd name="connsiteY37" fmla="*/ 3760789 h 3839370"/>
              <a:gd name="connsiteX38" fmla="*/ 3502818 w 4918362"/>
              <a:gd name="connsiteY38" fmla="*/ 3751264 h 3839370"/>
              <a:gd name="connsiteX39" fmla="*/ 3459956 w 4918362"/>
              <a:gd name="connsiteY39" fmla="*/ 3839370 h 3839370"/>
              <a:gd name="connsiteX40" fmla="*/ 2662237 w 4918362"/>
              <a:gd name="connsiteY40" fmla="*/ 3567907 h 3839370"/>
              <a:gd name="connsiteX41" fmla="*/ 2528092 w 4918362"/>
              <a:gd name="connsiteY41" fmla="*/ 3770313 h 3839370"/>
              <a:gd name="connsiteX42" fmla="*/ 2309812 w 4918362"/>
              <a:gd name="connsiteY42" fmla="*/ 3675065 h 3839370"/>
              <a:gd name="connsiteX43" fmla="*/ 1427956 w 4918362"/>
              <a:gd name="connsiteY43" fmla="*/ 3486152 h 3839370"/>
              <a:gd name="connsiteX44" fmla="*/ 1407318 w 4918362"/>
              <a:gd name="connsiteY44" fmla="*/ 3453608 h 3839370"/>
              <a:gd name="connsiteX45" fmla="*/ 1228724 w 4918362"/>
              <a:gd name="connsiteY45" fmla="*/ 3527427 h 3839370"/>
              <a:gd name="connsiteX46" fmla="*/ 1193007 w 4918362"/>
              <a:gd name="connsiteY46" fmla="*/ 3472658 h 3839370"/>
              <a:gd name="connsiteX47" fmla="*/ 1052513 w 4918362"/>
              <a:gd name="connsiteY47" fmla="*/ 3425033 h 3839370"/>
              <a:gd name="connsiteX48" fmla="*/ 923925 w 4918362"/>
              <a:gd name="connsiteY48" fmla="*/ 3534571 h 3839370"/>
              <a:gd name="connsiteX49" fmla="*/ 681038 w 4918362"/>
              <a:gd name="connsiteY49" fmla="*/ 3422652 h 3839370"/>
              <a:gd name="connsiteX50" fmla="*/ 361950 w 4918362"/>
              <a:gd name="connsiteY50" fmla="*/ 3341690 h 3839370"/>
              <a:gd name="connsiteX51" fmla="*/ 295275 w 4918362"/>
              <a:gd name="connsiteY51" fmla="*/ 3084514 h 3839370"/>
              <a:gd name="connsiteX52" fmla="*/ 315120 w 4918362"/>
              <a:gd name="connsiteY52" fmla="*/ 3041652 h 3839370"/>
              <a:gd name="connsiteX53" fmla="*/ 333375 w 4918362"/>
              <a:gd name="connsiteY53" fmla="*/ 2882108 h 3839370"/>
              <a:gd name="connsiteX54" fmla="*/ 238125 w 4918362"/>
              <a:gd name="connsiteY54" fmla="*/ 2641602 h 3839370"/>
              <a:gd name="connsiteX55" fmla="*/ 54769 w 4918362"/>
              <a:gd name="connsiteY55" fmla="*/ 2393952 h 3839370"/>
              <a:gd name="connsiteX56" fmla="*/ 97632 w 4918362"/>
              <a:gd name="connsiteY56" fmla="*/ 2346327 h 3839370"/>
              <a:gd name="connsiteX57" fmla="*/ 0 w 4918362"/>
              <a:gd name="connsiteY57" fmla="*/ 1831977 h 3839370"/>
              <a:gd name="connsiteX58" fmla="*/ 336547 w 4918362"/>
              <a:gd name="connsiteY58" fmla="*/ 1625600 h 3839370"/>
              <a:gd name="connsiteX59" fmla="*/ 1506535 w 4918362"/>
              <a:gd name="connsiteY59" fmla="*/ 869156 h 3839370"/>
              <a:gd name="connsiteX60" fmla="*/ 1316829 w 4918362"/>
              <a:gd name="connsiteY60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214588 w 4918362"/>
              <a:gd name="connsiteY12" fmla="*/ 1317401 h 3839370"/>
              <a:gd name="connsiteX13" fmla="*/ 4297138 w 4918362"/>
              <a:gd name="connsiteY13" fmla="*/ 1139601 h 3839370"/>
              <a:gd name="connsiteX14" fmla="*/ 4446363 w 4918362"/>
              <a:gd name="connsiteY14" fmla="*/ 1031651 h 3839370"/>
              <a:gd name="connsiteX15" fmla="*/ 4706714 w 4918362"/>
              <a:gd name="connsiteY15" fmla="*/ 704626 h 3839370"/>
              <a:gd name="connsiteX16" fmla="*/ 4862288 w 4918362"/>
              <a:gd name="connsiteY16" fmla="*/ 939576 h 3839370"/>
              <a:gd name="connsiteX17" fmla="*/ 3642516 w 4918362"/>
              <a:gd name="connsiteY17" fmla="*/ 2609850 h 3839370"/>
              <a:gd name="connsiteX18" fmla="*/ 4029866 w 4918362"/>
              <a:gd name="connsiteY18" fmla="*/ 2851150 h 3839370"/>
              <a:gd name="connsiteX19" fmla="*/ 3915566 w 4918362"/>
              <a:gd name="connsiteY19" fmla="*/ 3235325 h 3839370"/>
              <a:gd name="connsiteX20" fmla="*/ 4395785 w 4918362"/>
              <a:gd name="connsiteY20" fmla="*/ 3431381 h 3839370"/>
              <a:gd name="connsiteX21" fmla="*/ 4412455 w 4918362"/>
              <a:gd name="connsiteY21" fmla="*/ 3503613 h 3839370"/>
              <a:gd name="connsiteX22" fmla="*/ 4360066 w 4918362"/>
              <a:gd name="connsiteY22" fmla="*/ 3581401 h 3839370"/>
              <a:gd name="connsiteX23" fmla="*/ 4317206 w 4918362"/>
              <a:gd name="connsiteY23" fmla="*/ 3610769 h 3839370"/>
              <a:gd name="connsiteX24" fmla="*/ 4217193 w 4918362"/>
              <a:gd name="connsiteY24" fmla="*/ 3465513 h 3839370"/>
              <a:gd name="connsiteX25" fmla="*/ 4169568 w 4918362"/>
              <a:gd name="connsiteY25" fmla="*/ 3451225 h 3839370"/>
              <a:gd name="connsiteX26" fmla="*/ 4069556 w 4918362"/>
              <a:gd name="connsiteY26" fmla="*/ 3544093 h 3839370"/>
              <a:gd name="connsiteX27" fmla="*/ 3924299 w 4918362"/>
              <a:gd name="connsiteY27" fmla="*/ 3620294 h 3839370"/>
              <a:gd name="connsiteX28" fmla="*/ 3960018 w 4918362"/>
              <a:gd name="connsiteY28" fmla="*/ 3634582 h 3839370"/>
              <a:gd name="connsiteX29" fmla="*/ 3943349 w 4918362"/>
              <a:gd name="connsiteY29" fmla="*/ 3691731 h 3839370"/>
              <a:gd name="connsiteX30" fmla="*/ 3824287 w 4918362"/>
              <a:gd name="connsiteY30" fmla="*/ 3708400 h 3839370"/>
              <a:gd name="connsiteX31" fmla="*/ 3805237 w 4918362"/>
              <a:gd name="connsiteY31" fmla="*/ 3756025 h 3839370"/>
              <a:gd name="connsiteX32" fmla="*/ 3764756 w 4918362"/>
              <a:gd name="connsiteY32" fmla="*/ 3770313 h 3839370"/>
              <a:gd name="connsiteX33" fmla="*/ 3748087 w 4918362"/>
              <a:gd name="connsiteY33" fmla="*/ 3732213 h 3839370"/>
              <a:gd name="connsiteX34" fmla="*/ 3767137 w 4918362"/>
              <a:gd name="connsiteY34" fmla="*/ 3710781 h 3839370"/>
              <a:gd name="connsiteX35" fmla="*/ 3717131 w 4918362"/>
              <a:gd name="connsiteY35" fmla="*/ 3684588 h 3839370"/>
              <a:gd name="connsiteX36" fmla="*/ 3643312 w 4918362"/>
              <a:gd name="connsiteY36" fmla="*/ 3720307 h 3839370"/>
              <a:gd name="connsiteX37" fmla="*/ 3626643 w 4918362"/>
              <a:gd name="connsiteY37" fmla="*/ 3694114 h 3839370"/>
              <a:gd name="connsiteX38" fmla="*/ 3533774 w 4918362"/>
              <a:gd name="connsiteY38" fmla="*/ 3760789 h 3839370"/>
              <a:gd name="connsiteX39" fmla="*/ 3502818 w 4918362"/>
              <a:gd name="connsiteY39" fmla="*/ 3751264 h 3839370"/>
              <a:gd name="connsiteX40" fmla="*/ 3459956 w 4918362"/>
              <a:gd name="connsiteY40" fmla="*/ 3839370 h 3839370"/>
              <a:gd name="connsiteX41" fmla="*/ 2662237 w 4918362"/>
              <a:gd name="connsiteY41" fmla="*/ 3567907 h 3839370"/>
              <a:gd name="connsiteX42" fmla="*/ 2528092 w 4918362"/>
              <a:gd name="connsiteY42" fmla="*/ 3770313 h 3839370"/>
              <a:gd name="connsiteX43" fmla="*/ 2309812 w 4918362"/>
              <a:gd name="connsiteY43" fmla="*/ 3675065 h 3839370"/>
              <a:gd name="connsiteX44" fmla="*/ 1427956 w 4918362"/>
              <a:gd name="connsiteY44" fmla="*/ 3486152 h 3839370"/>
              <a:gd name="connsiteX45" fmla="*/ 1407318 w 4918362"/>
              <a:gd name="connsiteY45" fmla="*/ 3453608 h 3839370"/>
              <a:gd name="connsiteX46" fmla="*/ 1228724 w 4918362"/>
              <a:gd name="connsiteY46" fmla="*/ 3527427 h 3839370"/>
              <a:gd name="connsiteX47" fmla="*/ 1193007 w 4918362"/>
              <a:gd name="connsiteY47" fmla="*/ 3472658 h 3839370"/>
              <a:gd name="connsiteX48" fmla="*/ 1052513 w 4918362"/>
              <a:gd name="connsiteY48" fmla="*/ 3425033 h 3839370"/>
              <a:gd name="connsiteX49" fmla="*/ 923925 w 4918362"/>
              <a:gd name="connsiteY49" fmla="*/ 3534571 h 3839370"/>
              <a:gd name="connsiteX50" fmla="*/ 681038 w 4918362"/>
              <a:gd name="connsiteY50" fmla="*/ 3422652 h 3839370"/>
              <a:gd name="connsiteX51" fmla="*/ 361950 w 4918362"/>
              <a:gd name="connsiteY51" fmla="*/ 3341690 h 3839370"/>
              <a:gd name="connsiteX52" fmla="*/ 295275 w 4918362"/>
              <a:gd name="connsiteY52" fmla="*/ 3084514 h 3839370"/>
              <a:gd name="connsiteX53" fmla="*/ 315120 w 4918362"/>
              <a:gd name="connsiteY53" fmla="*/ 3041652 h 3839370"/>
              <a:gd name="connsiteX54" fmla="*/ 333375 w 4918362"/>
              <a:gd name="connsiteY54" fmla="*/ 2882108 h 3839370"/>
              <a:gd name="connsiteX55" fmla="*/ 238125 w 4918362"/>
              <a:gd name="connsiteY55" fmla="*/ 2641602 h 3839370"/>
              <a:gd name="connsiteX56" fmla="*/ 54769 w 4918362"/>
              <a:gd name="connsiteY56" fmla="*/ 2393952 h 3839370"/>
              <a:gd name="connsiteX57" fmla="*/ 97632 w 4918362"/>
              <a:gd name="connsiteY57" fmla="*/ 2346327 h 3839370"/>
              <a:gd name="connsiteX58" fmla="*/ 0 w 4918362"/>
              <a:gd name="connsiteY58" fmla="*/ 1831977 h 3839370"/>
              <a:gd name="connsiteX59" fmla="*/ 336547 w 4918362"/>
              <a:gd name="connsiteY59" fmla="*/ 1625600 h 3839370"/>
              <a:gd name="connsiteX60" fmla="*/ 1506535 w 4918362"/>
              <a:gd name="connsiteY60" fmla="*/ 869156 h 3839370"/>
              <a:gd name="connsiteX61" fmla="*/ 1316829 w 4918362"/>
              <a:gd name="connsiteY61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214588 w 4918362"/>
              <a:gd name="connsiteY12" fmla="*/ 1317401 h 3839370"/>
              <a:gd name="connsiteX13" fmla="*/ 4297138 w 4918362"/>
              <a:gd name="connsiteY13" fmla="*/ 1139601 h 3839370"/>
              <a:gd name="connsiteX14" fmla="*/ 4446363 w 4918362"/>
              <a:gd name="connsiteY14" fmla="*/ 1031651 h 3839370"/>
              <a:gd name="connsiteX15" fmla="*/ 4706714 w 4918362"/>
              <a:gd name="connsiteY15" fmla="*/ 704626 h 3839370"/>
              <a:gd name="connsiteX16" fmla="*/ 4862288 w 4918362"/>
              <a:gd name="connsiteY16" fmla="*/ 939576 h 3839370"/>
              <a:gd name="connsiteX17" fmla="*/ 3642516 w 4918362"/>
              <a:gd name="connsiteY17" fmla="*/ 2609850 h 3839370"/>
              <a:gd name="connsiteX18" fmla="*/ 4029866 w 4918362"/>
              <a:gd name="connsiteY18" fmla="*/ 2851150 h 3839370"/>
              <a:gd name="connsiteX19" fmla="*/ 3915566 w 4918362"/>
              <a:gd name="connsiteY19" fmla="*/ 3235325 h 3839370"/>
              <a:gd name="connsiteX20" fmla="*/ 4395785 w 4918362"/>
              <a:gd name="connsiteY20" fmla="*/ 3431381 h 3839370"/>
              <a:gd name="connsiteX21" fmla="*/ 4412455 w 4918362"/>
              <a:gd name="connsiteY21" fmla="*/ 3503613 h 3839370"/>
              <a:gd name="connsiteX22" fmla="*/ 4360066 w 4918362"/>
              <a:gd name="connsiteY22" fmla="*/ 3581401 h 3839370"/>
              <a:gd name="connsiteX23" fmla="*/ 4317206 w 4918362"/>
              <a:gd name="connsiteY23" fmla="*/ 3610769 h 3839370"/>
              <a:gd name="connsiteX24" fmla="*/ 4217193 w 4918362"/>
              <a:gd name="connsiteY24" fmla="*/ 3465513 h 3839370"/>
              <a:gd name="connsiteX25" fmla="*/ 4169568 w 4918362"/>
              <a:gd name="connsiteY25" fmla="*/ 3451225 h 3839370"/>
              <a:gd name="connsiteX26" fmla="*/ 4069556 w 4918362"/>
              <a:gd name="connsiteY26" fmla="*/ 3544093 h 3839370"/>
              <a:gd name="connsiteX27" fmla="*/ 3924299 w 4918362"/>
              <a:gd name="connsiteY27" fmla="*/ 3620294 h 3839370"/>
              <a:gd name="connsiteX28" fmla="*/ 3960018 w 4918362"/>
              <a:gd name="connsiteY28" fmla="*/ 3634582 h 3839370"/>
              <a:gd name="connsiteX29" fmla="*/ 3943349 w 4918362"/>
              <a:gd name="connsiteY29" fmla="*/ 3691731 h 3839370"/>
              <a:gd name="connsiteX30" fmla="*/ 3824287 w 4918362"/>
              <a:gd name="connsiteY30" fmla="*/ 3708400 h 3839370"/>
              <a:gd name="connsiteX31" fmla="*/ 3805237 w 4918362"/>
              <a:gd name="connsiteY31" fmla="*/ 3756025 h 3839370"/>
              <a:gd name="connsiteX32" fmla="*/ 3764756 w 4918362"/>
              <a:gd name="connsiteY32" fmla="*/ 3770313 h 3839370"/>
              <a:gd name="connsiteX33" fmla="*/ 3748087 w 4918362"/>
              <a:gd name="connsiteY33" fmla="*/ 3732213 h 3839370"/>
              <a:gd name="connsiteX34" fmla="*/ 3767137 w 4918362"/>
              <a:gd name="connsiteY34" fmla="*/ 3710781 h 3839370"/>
              <a:gd name="connsiteX35" fmla="*/ 3717131 w 4918362"/>
              <a:gd name="connsiteY35" fmla="*/ 3684588 h 3839370"/>
              <a:gd name="connsiteX36" fmla="*/ 3643312 w 4918362"/>
              <a:gd name="connsiteY36" fmla="*/ 3720307 h 3839370"/>
              <a:gd name="connsiteX37" fmla="*/ 3626643 w 4918362"/>
              <a:gd name="connsiteY37" fmla="*/ 3694114 h 3839370"/>
              <a:gd name="connsiteX38" fmla="*/ 3533774 w 4918362"/>
              <a:gd name="connsiteY38" fmla="*/ 3760789 h 3839370"/>
              <a:gd name="connsiteX39" fmla="*/ 3502818 w 4918362"/>
              <a:gd name="connsiteY39" fmla="*/ 3751264 h 3839370"/>
              <a:gd name="connsiteX40" fmla="*/ 3459956 w 4918362"/>
              <a:gd name="connsiteY40" fmla="*/ 3839370 h 3839370"/>
              <a:gd name="connsiteX41" fmla="*/ 2662237 w 4918362"/>
              <a:gd name="connsiteY41" fmla="*/ 3567907 h 3839370"/>
              <a:gd name="connsiteX42" fmla="*/ 2528092 w 4918362"/>
              <a:gd name="connsiteY42" fmla="*/ 3770313 h 3839370"/>
              <a:gd name="connsiteX43" fmla="*/ 2309812 w 4918362"/>
              <a:gd name="connsiteY43" fmla="*/ 3675065 h 3839370"/>
              <a:gd name="connsiteX44" fmla="*/ 1427956 w 4918362"/>
              <a:gd name="connsiteY44" fmla="*/ 3486152 h 3839370"/>
              <a:gd name="connsiteX45" fmla="*/ 1407318 w 4918362"/>
              <a:gd name="connsiteY45" fmla="*/ 3453608 h 3839370"/>
              <a:gd name="connsiteX46" fmla="*/ 1228724 w 4918362"/>
              <a:gd name="connsiteY46" fmla="*/ 3527427 h 3839370"/>
              <a:gd name="connsiteX47" fmla="*/ 1193007 w 4918362"/>
              <a:gd name="connsiteY47" fmla="*/ 3472658 h 3839370"/>
              <a:gd name="connsiteX48" fmla="*/ 1052513 w 4918362"/>
              <a:gd name="connsiteY48" fmla="*/ 3425033 h 3839370"/>
              <a:gd name="connsiteX49" fmla="*/ 923925 w 4918362"/>
              <a:gd name="connsiteY49" fmla="*/ 3534571 h 3839370"/>
              <a:gd name="connsiteX50" fmla="*/ 681038 w 4918362"/>
              <a:gd name="connsiteY50" fmla="*/ 3422652 h 3839370"/>
              <a:gd name="connsiteX51" fmla="*/ 361950 w 4918362"/>
              <a:gd name="connsiteY51" fmla="*/ 3341690 h 3839370"/>
              <a:gd name="connsiteX52" fmla="*/ 295275 w 4918362"/>
              <a:gd name="connsiteY52" fmla="*/ 3084514 h 3839370"/>
              <a:gd name="connsiteX53" fmla="*/ 315120 w 4918362"/>
              <a:gd name="connsiteY53" fmla="*/ 3041652 h 3839370"/>
              <a:gd name="connsiteX54" fmla="*/ 333375 w 4918362"/>
              <a:gd name="connsiteY54" fmla="*/ 2882108 h 3839370"/>
              <a:gd name="connsiteX55" fmla="*/ 238125 w 4918362"/>
              <a:gd name="connsiteY55" fmla="*/ 2641602 h 3839370"/>
              <a:gd name="connsiteX56" fmla="*/ 54769 w 4918362"/>
              <a:gd name="connsiteY56" fmla="*/ 2393952 h 3839370"/>
              <a:gd name="connsiteX57" fmla="*/ 97632 w 4918362"/>
              <a:gd name="connsiteY57" fmla="*/ 2346327 h 3839370"/>
              <a:gd name="connsiteX58" fmla="*/ 0 w 4918362"/>
              <a:gd name="connsiteY58" fmla="*/ 1831977 h 3839370"/>
              <a:gd name="connsiteX59" fmla="*/ 336547 w 4918362"/>
              <a:gd name="connsiteY59" fmla="*/ 1625600 h 3839370"/>
              <a:gd name="connsiteX60" fmla="*/ 1506535 w 4918362"/>
              <a:gd name="connsiteY60" fmla="*/ 869156 h 3839370"/>
              <a:gd name="connsiteX61" fmla="*/ 1316829 w 4918362"/>
              <a:gd name="connsiteY61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214588 w 4918362"/>
              <a:gd name="connsiteY13" fmla="*/ 1317401 h 3839370"/>
              <a:gd name="connsiteX14" fmla="*/ 4297138 w 4918362"/>
              <a:gd name="connsiteY14" fmla="*/ 1139601 h 3839370"/>
              <a:gd name="connsiteX15" fmla="*/ 4446363 w 4918362"/>
              <a:gd name="connsiteY15" fmla="*/ 1031651 h 3839370"/>
              <a:gd name="connsiteX16" fmla="*/ 4706714 w 4918362"/>
              <a:gd name="connsiteY16" fmla="*/ 704626 h 3839370"/>
              <a:gd name="connsiteX17" fmla="*/ 4862288 w 4918362"/>
              <a:gd name="connsiteY17" fmla="*/ 939576 h 3839370"/>
              <a:gd name="connsiteX18" fmla="*/ 3642516 w 4918362"/>
              <a:gd name="connsiteY18" fmla="*/ 2609850 h 3839370"/>
              <a:gd name="connsiteX19" fmla="*/ 4029866 w 4918362"/>
              <a:gd name="connsiteY19" fmla="*/ 2851150 h 3839370"/>
              <a:gd name="connsiteX20" fmla="*/ 3915566 w 4918362"/>
              <a:gd name="connsiteY20" fmla="*/ 3235325 h 3839370"/>
              <a:gd name="connsiteX21" fmla="*/ 4395785 w 4918362"/>
              <a:gd name="connsiteY21" fmla="*/ 3431381 h 3839370"/>
              <a:gd name="connsiteX22" fmla="*/ 4412455 w 4918362"/>
              <a:gd name="connsiteY22" fmla="*/ 3503613 h 3839370"/>
              <a:gd name="connsiteX23" fmla="*/ 4360066 w 4918362"/>
              <a:gd name="connsiteY23" fmla="*/ 3581401 h 3839370"/>
              <a:gd name="connsiteX24" fmla="*/ 4317206 w 4918362"/>
              <a:gd name="connsiteY24" fmla="*/ 3610769 h 3839370"/>
              <a:gd name="connsiteX25" fmla="*/ 4217193 w 4918362"/>
              <a:gd name="connsiteY25" fmla="*/ 3465513 h 3839370"/>
              <a:gd name="connsiteX26" fmla="*/ 4169568 w 4918362"/>
              <a:gd name="connsiteY26" fmla="*/ 3451225 h 3839370"/>
              <a:gd name="connsiteX27" fmla="*/ 4069556 w 4918362"/>
              <a:gd name="connsiteY27" fmla="*/ 3544093 h 3839370"/>
              <a:gd name="connsiteX28" fmla="*/ 3924299 w 4918362"/>
              <a:gd name="connsiteY28" fmla="*/ 3620294 h 3839370"/>
              <a:gd name="connsiteX29" fmla="*/ 3960018 w 4918362"/>
              <a:gd name="connsiteY29" fmla="*/ 3634582 h 3839370"/>
              <a:gd name="connsiteX30" fmla="*/ 3943349 w 4918362"/>
              <a:gd name="connsiteY30" fmla="*/ 3691731 h 3839370"/>
              <a:gd name="connsiteX31" fmla="*/ 3824287 w 4918362"/>
              <a:gd name="connsiteY31" fmla="*/ 3708400 h 3839370"/>
              <a:gd name="connsiteX32" fmla="*/ 3805237 w 4918362"/>
              <a:gd name="connsiteY32" fmla="*/ 3756025 h 3839370"/>
              <a:gd name="connsiteX33" fmla="*/ 3764756 w 4918362"/>
              <a:gd name="connsiteY33" fmla="*/ 3770313 h 3839370"/>
              <a:gd name="connsiteX34" fmla="*/ 3748087 w 4918362"/>
              <a:gd name="connsiteY34" fmla="*/ 3732213 h 3839370"/>
              <a:gd name="connsiteX35" fmla="*/ 3767137 w 4918362"/>
              <a:gd name="connsiteY35" fmla="*/ 3710781 h 3839370"/>
              <a:gd name="connsiteX36" fmla="*/ 3717131 w 4918362"/>
              <a:gd name="connsiteY36" fmla="*/ 3684588 h 3839370"/>
              <a:gd name="connsiteX37" fmla="*/ 3643312 w 4918362"/>
              <a:gd name="connsiteY37" fmla="*/ 3720307 h 3839370"/>
              <a:gd name="connsiteX38" fmla="*/ 3626643 w 4918362"/>
              <a:gd name="connsiteY38" fmla="*/ 3694114 h 3839370"/>
              <a:gd name="connsiteX39" fmla="*/ 3533774 w 4918362"/>
              <a:gd name="connsiteY39" fmla="*/ 3760789 h 3839370"/>
              <a:gd name="connsiteX40" fmla="*/ 3502818 w 4918362"/>
              <a:gd name="connsiteY40" fmla="*/ 3751264 h 3839370"/>
              <a:gd name="connsiteX41" fmla="*/ 3459956 w 4918362"/>
              <a:gd name="connsiteY41" fmla="*/ 3839370 h 3839370"/>
              <a:gd name="connsiteX42" fmla="*/ 2662237 w 4918362"/>
              <a:gd name="connsiteY42" fmla="*/ 3567907 h 3839370"/>
              <a:gd name="connsiteX43" fmla="*/ 2528092 w 4918362"/>
              <a:gd name="connsiteY43" fmla="*/ 3770313 h 3839370"/>
              <a:gd name="connsiteX44" fmla="*/ 2309812 w 4918362"/>
              <a:gd name="connsiteY44" fmla="*/ 3675065 h 3839370"/>
              <a:gd name="connsiteX45" fmla="*/ 1427956 w 4918362"/>
              <a:gd name="connsiteY45" fmla="*/ 3486152 h 3839370"/>
              <a:gd name="connsiteX46" fmla="*/ 1407318 w 4918362"/>
              <a:gd name="connsiteY46" fmla="*/ 3453608 h 3839370"/>
              <a:gd name="connsiteX47" fmla="*/ 1228724 w 4918362"/>
              <a:gd name="connsiteY47" fmla="*/ 3527427 h 3839370"/>
              <a:gd name="connsiteX48" fmla="*/ 1193007 w 4918362"/>
              <a:gd name="connsiteY48" fmla="*/ 3472658 h 3839370"/>
              <a:gd name="connsiteX49" fmla="*/ 1052513 w 4918362"/>
              <a:gd name="connsiteY49" fmla="*/ 3425033 h 3839370"/>
              <a:gd name="connsiteX50" fmla="*/ 923925 w 4918362"/>
              <a:gd name="connsiteY50" fmla="*/ 3534571 h 3839370"/>
              <a:gd name="connsiteX51" fmla="*/ 681038 w 4918362"/>
              <a:gd name="connsiteY51" fmla="*/ 3422652 h 3839370"/>
              <a:gd name="connsiteX52" fmla="*/ 361950 w 4918362"/>
              <a:gd name="connsiteY52" fmla="*/ 3341690 h 3839370"/>
              <a:gd name="connsiteX53" fmla="*/ 295275 w 4918362"/>
              <a:gd name="connsiteY53" fmla="*/ 3084514 h 3839370"/>
              <a:gd name="connsiteX54" fmla="*/ 315120 w 4918362"/>
              <a:gd name="connsiteY54" fmla="*/ 3041652 h 3839370"/>
              <a:gd name="connsiteX55" fmla="*/ 333375 w 4918362"/>
              <a:gd name="connsiteY55" fmla="*/ 2882108 h 3839370"/>
              <a:gd name="connsiteX56" fmla="*/ 238125 w 4918362"/>
              <a:gd name="connsiteY56" fmla="*/ 2641602 h 3839370"/>
              <a:gd name="connsiteX57" fmla="*/ 54769 w 4918362"/>
              <a:gd name="connsiteY57" fmla="*/ 2393952 h 3839370"/>
              <a:gd name="connsiteX58" fmla="*/ 97632 w 4918362"/>
              <a:gd name="connsiteY58" fmla="*/ 2346327 h 3839370"/>
              <a:gd name="connsiteX59" fmla="*/ 0 w 4918362"/>
              <a:gd name="connsiteY59" fmla="*/ 1831977 h 3839370"/>
              <a:gd name="connsiteX60" fmla="*/ 336547 w 4918362"/>
              <a:gd name="connsiteY60" fmla="*/ 1625600 h 3839370"/>
              <a:gd name="connsiteX61" fmla="*/ 1506535 w 4918362"/>
              <a:gd name="connsiteY61" fmla="*/ 869156 h 3839370"/>
              <a:gd name="connsiteX62" fmla="*/ 1316829 w 4918362"/>
              <a:gd name="connsiteY62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3642516 w 4918362"/>
              <a:gd name="connsiteY19" fmla="*/ 2609850 h 3839370"/>
              <a:gd name="connsiteX20" fmla="*/ 4029866 w 4918362"/>
              <a:gd name="connsiteY20" fmla="*/ 2851150 h 3839370"/>
              <a:gd name="connsiteX21" fmla="*/ 3915566 w 4918362"/>
              <a:gd name="connsiteY21" fmla="*/ 3235325 h 3839370"/>
              <a:gd name="connsiteX22" fmla="*/ 4395785 w 4918362"/>
              <a:gd name="connsiteY22" fmla="*/ 3431381 h 3839370"/>
              <a:gd name="connsiteX23" fmla="*/ 4412455 w 4918362"/>
              <a:gd name="connsiteY23" fmla="*/ 3503613 h 3839370"/>
              <a:gd name="connsiteX24" fmla="*/ 4360066 w 4918362"/>
              <a:gd name="connsiteY24" fmla="*/ 3581401 h 3839370"/>
              <a:gd name="connsiteX25" fmla="*/ 4317206 w 4918362"/>
              <a:gd name="connsiteY25" fmla="*/ 3610769 h 3839370"/>
              <a:gd name="connsiteX26" fmla="*/ 4217193 w 4918362"/>
              <a:gd name="connsiteY26" fmla="*/ 3465513 h 3839370"/>
              <a:gd name="connsiteX27" fmla="*/ 4169568 w 4918362"/>
              <a:gd name="connsiteY27" fmla="*/ 3451225 h 3839370"/>
              <a:gd name="connsiteX28" fmla="*/ 4069556 w 4918362"/>
              <a:gd name="connsiteY28" fmla="*/ 3544093 h 3839370"/>
              <a:gd name="connsiteX29" fmla="*/ 3924299 w 4918362"/>
              <a:gd name="connsiteY29" fmla="*/ 3620294 h 3839370"/>
              <a:gd name="connsiteX30" fmla="*/ 3960018 w 4918362"/>
              <a:gd name="connsiteY30" fmla="*/ 3634582 h 3839370"/>
              <a:gd name="connsiteX31" fmla="*/ 3943349 w 4918362"/>
              <a:gd name="connsiteY31" fmla="*/ 3691731 h 3839370"/>
              <a:gd name="connsiteX32" fmla="*/ 3824287 w 4918362"/>
              <a:gd name="connsiteY32" fmla="*/ 3708400 h 3839370"/>
              <a:gd name="connsiteX33" fmla="*/ 3805237 w 4918362"/>
              <a:gd name="connsiteY33" fmla="*/ 3756025 h 3839370"/>
              <a:gd name="connsiteX34" fmla="*/ 3764756 w 4918362"/>
              <a:gd name="connsiteY34" fmla="*/ 3770313 h 3839370"/>
              <a:gd name="connsiteX35" fmla="*/ 3748087 w 4918362"/>
              <a:gd name="connsiteY35" fmla="*/ 3732213 h 3839370"/>
              <a:gd name="connsiteX36" fmla="*/ 3767137 w 4918362"/>
              <a:gd name="connsiteY36" fmla="*/ 3710781 h 3839370"/>
              <a:gd name="connsiteX37" fmla="*/ 3717131 w 4918362"/>
              <a:gd name="connsiteY37" fmla="*/ 3684588 h 3839370"/>
              <a:gd name="connsiteX38" fmla="*/ 3643312 w 4918362"/>
              <a:gd name="connsiteY38" fmla="*/ 3720307 h 3839370"/>
              <a:gd name="connsiteX39" fmla="*/ 3626643 w 4918362"/>
              <a:gd name="connsiteY39" fmla="*/ 3694114 h 3839370"/>
              <a:gd name="connsiteX40" fmla="*/ 3533774 w 4918362"/>
              <a:gd name="connsiteY40" fmla="*/ 3760789 h 3839370"/>
              <a:gd name="connsiteX41" fmla="*/ 3502818 w 4918362"/>
              <a:gd name="connsiteY41" fmla="*/ 3751264 h 3839370"/>
              <a:gd name="connsiteX42" fmla="*/ 3459956 w 4918362"/>
              <a:gd name="connsiteY42" fmla="*/ 3839370 h 3839370"/>
              <a:gd name="connsiteX43" fmla="*/ 2662237 w 4918362"/>
              <a:gd name="connsiteY43" fmla="*/ 3567907 h 3839370"/>
              <a:gd name="connsiteX44" fmla="*/ 2528092 w 4918362"/>
              <a:gd name="connsiteY44" fmla="*/ 3770313 h 3839370"/>
              <a:gd name="connsiteX45" fmla="*/ 2309812 w 4918362"/>
              <a:gd name="connsiteY45" fmla="*/ 3675065 h 3839370"/>
              <a:gd name="connsiteX46" fmla="*/ 1427956 w 4918362"/>
              <a:gd name="connsiteY46" fmla="*/ 3486152 h 3839370"/>
              <a:gd name="connsiteX47" fmla="*/ 1407318 w 4918362"/>
              <a:gd name="connsiteY47" fmla="*/ 3453608 h 3839370"/>
              <a:gd name="connsiteX48" fmla="*/ 1228724 w 4918362"/>
              <a:gd name="connsiteY48" fmla="*/ 3527427 h 3839370"/>
              <a:gd name="connsiteX49" fmla="*/ 1193007 w 4918362"/>
              <a:gd name="connsiteY49" fmla="*/ 3472658 h 3839370"/>
              <a:gd name="connsiteX50" fmla="*/ 1052513 w 4918362"/>
              <a:gd name="connsiteY50" fmla="*/ 3425033 h 3839370"/>
              <a:gd name="connsiteX51" fmla="*/ 923925 w 4918362"/>
              <a:gd name="connsiteY51" fmla="*/ 3534571 h 3839370"/>
              <a:gd name="connsiteX52" fmla="*/ 681038 w 4918362"/>
              <a:gd name="connsiteY52" fmla="*/ 3422652 h 3839370"/>
              <a:gd name="connsiteX53" fmla="*/ 361950 w 4918362"/>
              <a:gd name="connsiteY53" fmla="*/ 3341690 h 3839370"/>
              <a:gd name="connsiteX54" fmla="*/ 295275 w 4918362"/>
              <a:gd name="connsiteY54" fmla="*/ 3084514 h 3839370"/>
              <a:gd name="connsiteX55" fmla="*/ 315120 w 4918362"/>
              <a:gd name="connsiteY55" fmla="*/ 3041652 h 3839370"/>
              <a:gd name="connsiteX56" fmla="*/ 333375 w 4918362"/>
              <a:gd name="connsiteY56" fmla="*/ 2882108 h 3839370"/>
              <a:gd name="connsiteX57" fmla="*/ 238125 w 4918362"/>
              <a:gd name="connsiteY57" fmla="*/ 2641602 h 3839370"/>
              <a:gd name="connsiteX58" fmla="*/ 54769 w 4918362"/>
              <a:gd name="connsiteY58" fmla="*/ 2393952 h 3839370"/>
              <a:gd name="connsiteX59" fmla="*/ 97632 w 4918362"/>
              <a:gd name="connsiteY59" fmla="*/ 2346327 h 3839370"/>
              <a:gd name="connsiteX60" fmla="*/ 0 w 4918362"/>
              <a:gd name="connsiteY60" fmla="*/ 1831977 h 3839370"/>
              <a:gd name="connsiteX61" fmla="*/ 336547 w 4918362"/>
              <a:gd name="connsiteY61" fmla="*/ 1625600 h 3839370"/>
              <a:gd name="connsiteX62" fmla="*/ 1506535 w 4918362"/>
              <a:gd name="connsiteY62" fmla="*/ 869156 h 3839370"/>
              <a:gd name="connsiteX63" fmla="*/ 1316829 w 4918362"/>
              <a:gd name="connsiteY63" fmla="*/ 141287 h 3839370"/>
              <a:gd name="connsiteX0" fmla="*/ 1316829 w 4918362"/>
              <a:gd name="connsiteY0" fmla="*/ 141287 h 3839370"/>
              <a:gd name="connsiteX1" fmla="*/ 1810541 w 4918362"/>
              <a:gd name="connsiteY1" fmla="*/ 0 h 3839370"/>
              <a:gd name="connsiteX2" fmla="*/ 2061366 w 4918362"/>
              <a:gd name="connsiteY2" fmla="*/ 911225 h 3839370"/>
              <a:gd name="connsiteX3" fmla="*/ 2461416 w 4918362"/>
              <a:gd name="connsiteY3" fmla="*/ 790575 h 3839370"/>
              <a:gd name="connsiteX4" fmla="*/ 2683666 w 4918362"/>
              <a:gd name="connsiteY4" fmla="*/ 857251 h 3839370"/>
              <a:gd name="connsiteX5" fmla="*/ 2931095 w 4918362"/>
              <a:gd name="connsiteY5" fmla="*/ 703833 h 3839370"/>
              <a:gd name="connsiteX6" fmla="*/ 3069208 w 4918362"/>
              <a:gd name="connsiteY6" fmla="*/ 527620 h 3839370"/>
              <a:gd name="connsiteX7" fmla="*/ 3355179 w 4918362"/>
              <a:gd name="connsiteY7" fmla="*/ 451643 h 3839370"/>
              <a:gd name="connsiteX8" fmla="*/ 3354958 w 4918362"/>
              <a:gd name="connsiteY8" fmla="*/ 572864 h 3839370"/>
              <a:gd name="connsiteX9" fmla="*/ 2959670 w 4918362"/>
              <a:gd name="connsiteY9" fmla="*/ 1084833 h 3839370"/>
              <a:gd name="connsiteX10" fmla="*/ 4029866 w 4918362"/>
              <a:gd name="connsiteY10" fmla="*/ 1477962 h 3839370"/>
              <a:gd name="connsiteX11" fmla="*/ 4093938 w 4918362"/>
              <a:gd name="connsiteY11" fmla="*/ 1377726 h 3839370"/>
              <a:gd name="connsiteX12" fmla="*/ 4124101 w 4918362"/>
              <a:gd name="connsiteY12" fmla="*/ 1377726 h 3839370"/>
              <a:gd name="connsiteX13" fmla="*/ 4169344 w 4918362"/>
              <a:gd name="connsiteY13" fmla="*/ 1318195 h 3839370"/>
              <a:gd name="connsiteX14" fmla="*/ 4214588 w 4918362"/>
              <a:gd name="connsiteY14" fmla="*/ 1317401 h 3839370"/>
              <a:gd name="connsiteX15" fmla="*/ 4297138 w 4918362"/>
              <a:gd name="connsiteY15" fmla="*/ 1139601 h 3839370"/>
              <a:gd name="connsiteX16" fmla="*/ 4446363 w 4918362"/>
              <a:gd name="connsiteY16" fmla="*/ 1031651 h 3839370"/>
              <a:gd name="connsiteX17" fmla="*/ 4706714 w 4918362"/>
              <a:gd name="connsiteY17" fmla="*/ 704626 h 3839370"/>
              <a:gd name="connsiteX18" fmla="*/ 4862288 w 4918362"/>
              <a:gd name="connsiteY18" fmla="*/ 939576 h 3839370"/>
              <a:gd name="connsiteX19" fmla="*/ 4271738 w 4918362"/>
              <a:gd name="connsiteY19" fmla="*/ 1593626 h 3839370"/>
              <a:gd name="connsiteX20" fmla="*/ 3642516 w 4918362"/>
              <a:gd name="connsiteY20" fmla="*/ 2609850 h 3839370"/>
              <a:gd name="connsiteX21" fmla="*/ 4029866 w 4918362"/>
              <a:gd name="connsiteY21" fmla="*/ 2851150 h 3839370"/>
              <a:gd name="connsiteX22" fmla="*/ 3915566 w 4918362"/>
              <a:gd name="connsiteY22" fmla="*/ 3235325 h 3839370"/>
              <a:gd name="connsiteX23" fmla="*/ 4395785 w 4918362"/>
              <a:gd name="connsiteY23" fmla="*/ 3431381 h 3839370"/>
              <a:gd name="connsiteX24" fmla="*/ 4412455 w 4918362"/>
              <a:gd name="connsiteY24" fmla="*/ 3503613 h 3839370"/>
              <a:gd name="connsiteX25" fmla="*/ 4360066 w 4918362"/>
              <a:gd name="connsiteY25" fmla="*/ 3581401 h 3839370"/>
              <a:gd name="connsiteX26" fmla="*/ 4317206 w 4918362"/>
              <a:gd name="connsiteY26" fmla="*/ 3610769 h 3839370"/>
              <a:gd name="connsiteX27" fmla="*/ 4217193 w 4918362"/>
              <a:gd name="connsiteY27" fmla="*/ 3465513 h 3839370"/>
              <a:gd name="connsiteX28" fmla="*/ 4169568 w 4918362"/>
              <a:gd name="connsiteY28" fmla="*/ 3451225 h 3839370"/>
              <a:gd name="connsiteX29" fmla="*/ 4069556 w 4918362"/>
              <a:gd name="connsiteY29" fmla="*/ 3544093 h 3839370"/>
              <a:gd name="connsiteX30" fmla="*/ 3924299 w 4918362"/>
              <a:gd name="connsiteY30" fmla="*/ 3620294 h 3839370"/>
              <a:gd name="connsiteX31" fmla="*/ 3960018 w 4918362"/>
              <a:gd name="connsiteY31" fmla="*/ 3634582 h 3839370"/>
              <a:gd name="connsiteX32" fmla="*/ 3943349 w 4918362"/>
              <a:gd name="connsiteY32" fmla="*/ 3691731 h 3839370"/>
              <a:gd name="connsiteX33" fmla="*/ 3824287 w 4918362"/>
              <a:gd name="connsiteY33" fmla="*/ 3708400 h 3839370"/>
              <a:gd name="connsiteX34" fmla="*/ 3805237 w 4918362"/>
              <a:gd name="connsiteY34" fmla="*/ 3756025 h 3839370"/>
              <a:gd name="connsiteX35" fmla="*/ 3764756 w 4918362"/>
              <a:gd name="connsiteY35" fmla="*/ 3770313 h 3839370"/>
              <a:gd name="connsiteX36" fmla="*/ 3748087 w 4918362"/>
              <a:gd name="connsiteY36" fmla="*/ 3732213 h 3839370"/>
              <a:gd name="connsiteX37" fmla="*/ 3767137 w 4918362"/>
              <a:gd name="connsiteY37" fmla="*/ 3710781 h 3839370"/>
              <a:gd name="connsiteX38" fmla="*/ 3717131 w 4918362"/>
              <a:gd name="connsiteY38" fmla="*/ 3684588 h 3839370"/>
              <a:gd name="connsiteX39" fmla="*/ 3643312 w 4918362"/>
              <a:gd name="connsiteY39" fmla="*/ 3720307 h 3839370"/>
              <a:gd name="connsiteX40" fmla="*/ 3626643 w 4918362"/>
              <a:gd name="connsiteY40" fmla="*/ 3694114 h 3839370"/>
              <a:gd name="connsiteX41" fmla="*/ 3533774 w 4918362"/>
              <a:gd name="connsiteY41" fmla="*/ 3760789 h 3839370"/>
              <a:gd name="connsiteX42" fmla="*/ 3502818 w 4918362"/>
              <a:gd name="connsiteY42" fmla="*/ 3751264 h 3839370"/>
              <a:gd name="connsiteX43" fmla="*/ 3459956 w 4918362"/>
              <a:gd name="connsiteY43" fmla="*/ 3839370 h 3839370"/>
              <a:gd name="connsiteX44" fmla="*/ 2662237 w 4918362"/>
              <a:gd name="connsiteY44" fmla="*/ 3567907 h 3839370"/>
              <a:gd name="connsiteX45" fmla="*/ 2528092 w 4918362"/>
              <a:gd name="connsiteY45" fmla="*/ 3770313 h 3839370"/>
              <a:gd name="connsiteX46" fmla="*/ 2309812 w 4918362"/>
              <a:gd name="connsiteY46" fmla="*/ 3675065 h 3839370"/>
              <a:gd name="connsiteX47" fmla="*/ 1427956 w 4918362"/>
              <a:gd name="connsiteY47" fmla="*/ 3486152 h 3839370"/>
              <a:gd name="connsiteX48" fmla="*/ 1407318 w 4918362"/>
              <a:gd name="connsiteY48" fmla="*/ 3453608 h 3839370"/>
              <a:gd name="connsiteX49" fmla="*/ 1228724 w 4918362"/>
              <a:gd name="connsiteY49" fmla="*/ 3527427 h 3839370"/>
              <a:gd name="connsiteX50" fmla="*/ 1193007 w 4918362"/>
              <a:gd name="connsiteY50" fmla="*/ 3472658 h 3839370"/>
              <a:gd name="connsiteX51" fmla="*/ 1052513 w 4918362"/>
              <a:gd name="connsiteY51" fmla="*/ 3425033 h 3839370"/>
              <a:gd name="connsiteX52" fmla="*/ 923925 w 4918362"/>
              <a:gd name="connsiteY52" fmla="*/ 3534571 h 3839370"/>
              <a:gd name="connsiteX53" fmla="*/ 681038 w 4918362"/>
              <a:gd name="connsiteY53" fmla="*/ 3422652 h 3839370"/>
              <a:gd name="connsiteX54" fmla="*/ 361950 w 4918362"/>
              <a:gd name="connsiteY54" fmla="*/ 3341690 h 3839370"/>
              <a:gd name="connsiteX55" fmla="*/ 295275 w 4918362"/>
              <a:gd name="connsiteY55" fmla="*/ 3084514 h 3839370"/>
              <a:gd name="connsiteX56" fmla="*/ 315120 w 4918362"/>
              <a:gd name="connsiteY56" fmla="*/ 3041652 h 3839370"/>
              <a:gd name="connsiteX57" fmla="*/ 333375 w 4918362"/>
              <a:gd name="connsiteY57" fmla="*/ 2882108 h 3839370"/>
              <a:gd name="connsiteX58" fmla="*/ 238125 w 4918362"/>
              <a:gd name="connsiteY58" fmla="*/ 2641602 h 3839370"/>
              <a:gd name="connsiteX59" fmla="*/ 54769 w 4918362"/>
              <a:gd name="connsiteY59" fmla="*/ 2393952 h 3839370"/>
              <a:gd name="connsiteX60" fmla="*/ 97632 w 4918362"/>
              <a:gd name="connsiteY60" fmla="*/ 2346327 h 3839370"/>
              <a:gd name="connsiteX61" fmla="*/ 0 w 4918362"/>
              <a:gd name="connsiteY61" fmla="*/ 1831977 h 3839370"/>
              <a:gd name="connsiteX62" fmla="*/ 336547 w 4918362"/>
              <a:gd name="connsiteY62" fmla="*/ 1625600 h 3839370"/>
              <a:gd name="connsiteX63" fmla="*/ 1506535 w 4918362"/>
              <a:gd name="connsiteY63" fmla="*/ 869156 h 3839370"/>
              <a:gd name="connsiteX64" fmla="*/ 1316829 w 4918362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3642516 w 4862288"/>
              <a:gd name="connsiteY20" fmla="*/ 26098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4029866 w 4862288"/>
              <a:gd name="connsiteY21" fmla="*/ 2851150 h 3839370"/>
              <a:gd name="connsiteX22" fmla="*/ 3915566 w 4862288"/>
              <a:gd name="connsiteY22" fmla="*/ 3235325 h 3839370"/>
              <a:gd name="connsiteX23" fmla="*/ 4395785 w 4862288"/>
              <a:gd name="connsiteY23" fmla="*/ 3431381 h 3839370"/>
              <a:gd name="connsiteX24" fmla="*/ 4412455 w 4862288"/>
              <a:gd name="connsiteY24" fmla="*/ 3503613 h 3839370"/>
              <a:gd name="connsiteX25" fmla="*/ 4360066 w 4862288"/>
              <a:gd name="connsiteY25" fmla="*/ 3581401 h 3839370"/>
              <a:gd name="connsiteX26" fmla="*/ 4317206 w 4862288"/>
              <a:gd name="connsiteY26" fmla="*/ 3610769 h 3839370"/>
              <a:gd name="connsiteX27" fmla="*/ 4217193 w 4862288"/>
              <a:gd name="connsiteY27" fmla="*/ 3465513 h 3839370"/>
              <a:gd name="connsiteX28" fmla="*/ 4169568 w 4862288"/>
              <a:gd name="connsiteY28" fmla="*/ 3451225 h 3839370"/>
              <a:gd name="connsiteX29" fmla="*/ 4069556 w 4862288"/>
              <a:gd name="connsiteY29" fmla="*/ 3544093 h 3839370"/>
              <a:gd name="connsiteX30" fmla="*/ 3924299 w 4862288"/>
              <a:gd name="connsiteY30" fmla="*/ 3620294 h 3839370"/>
              <a:gd name="connsiteX31" fmla="*/ 3960018 w 4862288"/>
              <a:gd name="connsiteY31" fmla="*/ 3634582 h 3839370"/>
              <a:gd name="connsiteX32" fmla="*/ 3943349 w 4862288"/>
              <a:gd name="connsiteY32" fmla="*/ 3691731 h 3839370"/>
              <a:gd name="connsiteX33" fmla="*/ 3824287 w 4862288"/>
              <a:gd name="connsiteY33" fmla="*/ 3708400 h 3839370"/>
              <a:gd name="connsiteX34" fmla="*/ 3805237 w 4862288"/>
              <a:gd name="connsiteY34" fmla="*/ 3756025 h 3839370"/>
              <a:gd name="connsiteX35" fmla="*/ 3764756 w 4862288"/>
              <a:gd name="connsiteY35" fmla="*/ 3770313 h 3839370"/>
              <a:gd name="connsiteX36" fmla="*/ 3748087 w 4862288"/>
              <a:gd name="connsiteY36" fmla="*/ 3732213 h 3839370"/>
              <a:gd name="connsiteX37" fmla="*/ 3767137 w 4862288"/>
              <a:gd name="connsiteY37" fmla="*/ 3710781 h 3839370"/>
              <a:gd name="connsiteX38" fmla="*/ 3717131 w 4862288"/>
              <a:gd name="connsiteY38" fmla="*/ 3684588 h 3839370"/>
              <a:gd name="connsiteX39" fmla="*/ 3643312 w 4862288"/>
              <a:gd name="connsiteY39" fmla="*/ 3720307 h 3839370"/>
              <a:gd name="connsiteX40" fmla="*/ 3626643 w 4862288"/>
              <a:gd name="connsiteY40" fmla="*/ 3694114 h 3839370"/>
              <a:gd name="connsiteX41" fmla="*/ 3533774 w 4862288"/>
              <a:gd name="connsiteY41" fmla="*/ 3760789 h 3839370"/>
              <a:gd name="connsiteX42" fmla="*/ 3502818 w 4862288"/>
              <a:gd name="connsiteY42" fmla="*/ 3751264 h 3839370"/>
              <a:gd name="connsiteX43" fmla="*/ 3459956 w 4862288"/>
              <a:gd name="connsiteY43" fmla="*/ 3839370 h 3839370"/>
              <a:gd name="connsiteX44" fmla="*/ 2662237 w 4862288"/>
              <a:gd name="connsiteY44" fmla="*/ 3567907 h 3839370"/>
              <a:gd name="connsiteX45" fmla="*/ 2528092 w 4862288"/>
              <a:gd name="connsiteY45" fmla="*/ 3770313 h 3839370"/>
              <a:gd name="connsiteX46" fmla="*/ 2309812 w 4862288"/>
              <a:gd name="connsiteY46" fmla="*/ 3675065 h 3839370"/>
              <a:gd name="connsiteX47" fmla="*/ 1427956 w 4862288"/>
              <a:gd name="connsiteY47" fmla="*/ 3486152 h 3839370"/>
              <a:gd name="connsiteX48" fmla="*/ 1407318 w 4862288"/>
              <a:gd name="connsiteY48" fmla="*/ 3453608 h 3839370"/>
              <a:gd name="connsiteX49" fmla="*/ 1228724 w 4862288"/>
              <a:gd name="connsiteY49" fmla="*/ 3527427 h 3839370"/>
              <a:gd name="connsiteX50" fmla="*/ 1193007 w 4862288"/>
              <a:gd name="connsiteY50" fmla="*/ 3472658 h 3839370"/>
              <a:gd name="connsiteX51" fmla="*/ 1052513 w 4862288"/>
              <a:gd name="connsiteY51" fmla="*/ 3425033 h 3839370"/>
              <a:gd name="connsiteX52" fmla="*/ 923925 w 4862288"/>
              <a:gd name="connsiteY52" fmla="*/ 3534571 h 3839370"/>
              <a:gd name="connsiteX53" fmla="*/ 681038 w 4862288"/>
              <a:gd name="connsiteY53" fmla="*/ 3422652 h 3839370"/>
              <a:gd name="connsiteX54" fmla="*/ 361950 w 4862288"/>
              <a:gd name="connsiteY54" fmla="*/ 3341690 h 3839370"/>
              <a:gd name="connsiteX55" fmla="*/ 295275 w 4862288"/>
              <a:gd name="connsiteY55" fmla="*/ 3084514 h 3839370"/>
              <a:gd name="connsiteX56" fmla="*/ 315120 w 4862288"/>
              <a:gd name="connsiteY56" fmla="*/ 3041652 h 3839370"/>
              <a:gd name="connsiteX57" fmla="*/ 333375 w 4862288"/>
              <a:gd name="connsiteY57" fmla="*/ 2882108 h 3839370"/>
              <a:gd name="connsiteX58" fmla="*/ 238125 w 4862288"/>
              <a:gd name="connsiteY58" fmla="*/ 2641602 h 3839370"/>
              <a:gd name="connsiteX59" fmla="*/ 54769 w 4862288"/>
              <a:gd name="connsiteY59" fmla="*/ 2393952 h 3839370"/>
              <a:gd name="connsiteX60" fmla="*/ 97632 w 4862288"/>
              <a:gd name="connsiteY60" fmla="*/ 2346327 h 3839370"/>
              <a:gd name="connsiteX61" fmla="*/ 0 w 4862288"/>
              <a:gd name="connsiteY61" fmla="*/ 1831977 h 3839370"/>
              <a:gd name="connsiteX62" fmla="*/ 336547 w 4862288"/>
              <a:gd name="connsiteY62" fmla="*/ 1625600 h 3839370"/>
              <a:gd name="connsiteX63" fmla="*/ 1506535 w 4862288"/>
              <a:gd name="connsiteY63" fmla="*/ 869156 h 3839370"/>
              <a:gd name="connsiteX64" fmla="*/ 1316829 w 4862288"/>
              <a:gd name="connsiteY6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4069556 w 4862288"/>
              <a:gd name="connsiteY28" fmla="*/ 3544093 h 3839370"/>
              <a:gd name="connsiteX29" fmla="*/ 3924299 w 4862288"/>
              <a:gd name="connsiteY29" fmla="*/ 3620294 h 3839370"/>
              <a:gd name="connsiteX30" fmla="*/ 3960018 w 4862288"/>
              <a:gd name="connsiteY30" fmla="*/ 3634582 h 3839370"/>
              <a:gd name="connsiteX31" fmla="*/ 3943349 w 4862288"/>
              <a:gd name="connsiteY31" fmla="*/ 3691731 h 3839370"/>
              <a:gd name="connsiteX32" fmla="*/ 3824287 w 4862288"/>
              <a:gd name="connsiteY32" fmla="*/ 3708400 h 3839370"/>
              <a:gd name="connsiteX33" fmla="*/ 3805237 w 4862288"/>
              <a:gd name="connsiteY33" fmla="*/ 3756025 h 3839370"/>
              <a:gd name="connsiteX34" fmla="*/ 3764756 w 4862288"/>
              <a:gd name="connsiteY34" fmla="*/ 3770313 h 3839370"/>
              <a:gd name="connsiteX35" fmla="*/ 3748087 w 4862288"/>
              <a:gd name="connsiteY35" fmla="*/ 3732213 h 3839370"/>
              <a:gd name="connsiteX36" fmla="*/ 3767137 w 4862288"/>
              <a:gd name="connsiteY36" fmla="*/ 3710781 h 3839370"/>
              <a:gd name="connsiteX37" fmla="*/ 3717131 w 4862288"/>
              <a:gd name="connsiteY37" fmla="*/ 3684588 h 3839370"/>
              <a:gd name="connsiteX38" fmla="*/ 3643312 w 4862288"/>
              <a:gd name="connsiteY38" fmla="*/ 3720307 h 3839370"/>
              <a:gd name="connsiteX39" fmla="*/ 3626643 w 4862288"/>
              <a:gd name="connsiteY39" fmla="*/ 3694114 h 3839370"/>
              <a:gd name="connsiteX40" fmla="*/ 3533774 w 4862288"/>
              <a:gd name="connsiteY40" fmla="*/ 3760789 h 3839370"/>
              <a:gd name="connsiteX41" fmla="*/ 3502818 w 4862288"/>
              <a:gd name="connsiteY41" fmla="*/ 3751264 h 3839370"/>
              <a:gd name="connsiteX42" fmla="*/ 3459956 w 4862288"/>
              <a:gd name="connsiteY42" fmla="*/ 3839370 h 3839370"/>
              <a:gd name="connsiteX43" fmla="*/ 2662237 w 4862288"/>
              <a:gd name="connsiteY43" fmla="*/ 3567907 h 3839370"/>
              <a:gd name="connsiteX44" fmla="*/ 2528092 w 4862288"/>
              <a:gd name="connsiteY44" fmla="*/ 3770313 h 3839370"/>
              <a:gd name="connsiteX45" fmla="*/ 2309812 w 4862288"/>
              <a:gd name="connsiteY45" fmla="*/ 3675065 h 3839370"/>
              <a:gd name="connsiteX46" fmla="*/ 1427956 w 4862288"/>
              <a:gd name="connsiteY46" fmla="*/ 3486152 h 3839370"/>
              <a:gd name="connsiteX47" fmla="*/ 1407318 w 4862288"/>
              <a:gd name="connsiteY47" fmla="*/ 3453608 h 3839370"/>
              <a:gd name="connsiteX48" fmla="*/ 1228724 w 4862288"/>
              <a:gd name="connsiteY48" fmla="*/ 3527427 h 3839370"/>
              <a:gd name="connsiteX49" fmla="*/ 1193007 w 4862288"/>
              <a:gd name="connsiteY49" fmla="*/ 3472658 h 3839370"/>
              <a:gd name="connsiteX50" fmla="*/ 1052513 w 4862288"/>
              <a:gd name="connsiteY50" fmla="*/ 3425033 h 3839370"/>
              <a:gd name="connsiteX51" fmla="*/ 923925 w 4862288"/>
              <a:gd name="connsiteY51" fmla="*/ 3534571 h 3839370"/>
              <a:gd name="connsiteX52" fmla="*/ 681038 w 4862288"/>
              <a:gd name="connsiteY52" fmla="*/ 3422652 h 3839370"/>
              <a:gd name="connsiteX53" fmla="*/ 361950 w 4862288"/>
              <a:gd name="connsiteY53" fmla="*/ 3341690 h 3839370"/>
              <a:gd name="connsiteX54" fmla="*/ 295275 w 4862288"/>
              <a:gd name="connsiteY54" fmla="*/ 3084514 h 3839370"/>
              <a:gd name="connsiteX55" fmla="*/ 315120 w 4862288"/>
              <a:gd name="connsiteY55" fmla="*/ 3041652 h 3839370"/>
              <a:gd name="connsiteX56" fmla="*/ 333375 w 4862288"/>
              <a:gd name="connsiteY56" fmla="*/ 2882108 h 3839370"/>
              <a:gd name="connsiteX57" fmla="*/ 238125 w 4862288"/>
              <a:gd name="connsiteY57" fmla="*/ 2641602 h 3839370"/>
              <a:gd name="connsiteX58" fmla="*/ 54769 w 4862288"/>
              <a:gd name="connsiteY58" fmla="*/ 2393952 h 3839370"/>
              <a:gd name="connsiteX59" fmla="*/ 97632 w 4862288"/>
              <a:gd name="connsiteY59" fmla="*/ 2346327 h 3839370"/>
              <a:gd name="connsiteX60" fmla="*/ 0 w 4862288"/>
              <a:gd name="connsiteY60" fmla="*/ 1831977 h 3839370"/>
              <a:gd name="connsiteX61" fmla="*/ 336547 w 4862288"/>
              <a:gd name="connsiteY61" fmla="*/ 1625600 h 3839370"/>
              <a:gd name="connsiteX62" fmla="*/ 1506535 w 4862288"/>
              <a:gd name="connsiteY62" fmla="*/ 869156 h 3839370"/>
              <a:gd name="connsiteX63" fmla="*/ 1316829 w 4862288"/>
              <a:gd name="connsiteY63" fmla="*/ 141287 h 3839370"/>
              <a:gd name="connsiteX0" fmla="*/ 1316829 w 4862288"/>
              <a:gd name="connsiteY0" fmla="*/ 141287 h 3846440"/>
              <a:gd name="connsiteX1" fmla="*/ 1810541 w 4862288"/>
              <a:gd name="connsiteY1" fmla="*/ 0 h 3846440"/>
              <a:gd name="connsiteX2" fmla="*/ 2061366 w 4862288"/>
              <a:gd name="connsiteY2" fmla="*/ 911225 h 3846440"/>
              <a:gd name="connsiteX3" fmla="*/ 2461416 w 4862288"/>
              <a:gd name="connsiteY3" fmla="*/ 790575 h 3846440"/>
              <a:gd name="connsiteX4" fmla="*/ 2683666 w 4862288"/>
              <a:gd name="connsiteY4" fmla="*/ 857251 h 3846440"/>
              <a:gd name="connsiteX5" fmla="*/ 2931095 w 4862288"/>
              <a:gd name="connsiteY5" fmla="*/ 703833 h 3846440"/>
              <a:gd name="connsiteX6" fmla="*/ 3069208 w 4862288"/>
              <a:gd name="connsiteY6" fmla="*/ 527620 h 3846440"/>
              <a:gd name="connsiteX7" fmla="*/ 3355179 w 4862288"/>
              <a:gd name="connsiteY7" fmla="*/ 451643 h 3846440"/>
              <a:gd name="connsiteX8" fmla="*/ 3354958 w 4862288"/>
              <a:gd name="connsiteY8" fmla="*/ 572864 h 3846440"/>
              <a:gd name="connsiteX9" fmla="*/ 2959670 w 4862288"/>
              <a:gd name="connsiteY9" fmla="*/ 1084833 h 3846440"/>
              <a:gd name="connsiteX10" fmla="*/ 4029866 w 4862288"/>
              <a:gd name="connsiteY10" fmla="*/ 1477962 h 3846440"/>
              <a:gd name="connsiteX11" fmla="*/ 4093938 w 4862288"/>
              <a:gd name="connsiteY11" fmla="*/ 1377726 h 3846440"/>
              <a:gd name="connsiteX12" fmla="*/ 4124101 w 4862288"/>
              <a:gd name="connsiteY12" fmla="*/ 1377726 h 3846440"/>
              <a:gd name="connsiteX13" fmla="*/ 4169344 w 4862288"/>
              <a:gd name="connsiteY13" fmla="*/ 1318195 h 3846440"/>
              <a:gd name="connsiteX14" fmla="*/ 4214588 w 4862288"/>
              <a:gd name="connsiteY14" fmla="*/ 1317401 h 3846440"/>
              <a:gd name="connsiteX15" fmla="*/ 4297138 w 4862288"/>
              <a:gd name="connsiteY15" fmla="*/ 1139601 h 3846440"/>
              <a:gd name="connsiteX16" fmla="*/ 4446363 w 4862288"/>
              <a:gd name="connsiteY16" fmla="*/ 1031651 h 3846440"/>
              <a:gd name="connsiteX17" fmla="*/ 4706714 w 4862288"/>
              <a:gd name="connsiteY17" fmla="*/ 704626 h 3846440"/>
              <a:gd name="connsiteX18" fmla="*/ 4862288 w 4862288"/>
              <a:gd name="connsiteY18" fmla="*/ 939576 h 3846440"/>
              <a:gd name="connsiteX19" fmla="*/ 4271738 w 4862288"/>
              <a:gd name="connsiteY19" fmla="*/ 1593626 h 3846440"/>
              <a:gd name="connsiteX20" fmla="*/ 2664616 w 4862288"/>
              <a:gd name="connsiteY20" fmla="*/ 2749550 h 3846440"/>
              <a:gd name="connsiteX21" fmla="*/ 3915566 w 4862288"/>
              <a:gd name="connsiteY21" fmla="*/ 3235325 h 3846440"/>
              <a:gd name="connsiteX22" fmla="*/ 4395785 w 4862288"/>
              <a:gd name="connsiteY22" fmla="*/ 3431381 h 3846440"/>
              <a:gd name="connsiteX23" fmla="*/ 4412455 w 4862288"/>
              <a:gd name="connsiteY23" fmla="*/ 3503613 h 3846440"/>
              <a:gd name="connsiteX24" fmla="*/ 4360066 w 4862288"/>
              <a:gd name="connsiteY24" fmla="*/ 3581401 h 3846440"/>
              <a:gd name="connsiteX25" fmla="*/ 4317206 w 4862288"/>
              <a:gd name="connsiteY25" fmla="*/ 3610769 h 3846440"/>
              <a:gd name="connsiteX26" fmla="*/ 4217193 w 4862288"/>
              <a:gd name="connsiteY26" fmla="*/ 3465513 h 3846440"/>
              <a:gd name="connsiteX27" fmla="*/ 4169568 w 4862288"/>
              <a:gd name="connsiteY27" fmla="*/ 3451225 h 3846440"/>
              <a:gd name="connsiteX28" fmla="*/ 4069556 w 4862288"/>
              <a:gd name="connsiteY28" fmla="*/ 3544093 h 3846440"/>
              <a:gd name="connsiteX29" fmla="*/ 3924299 w 4862288"/>
              <a:gd name="connsiteY29" fmla="*/ 3620294 h 3846440"/>
              <a:gd name="connsiteX30" fmla="*/ 3960018 w 4862288"/>
              <a:gd name="connsiteY30" fmla="*/ 3634582 h 3846440"/>
              <a:gd name="connsiteX31" fmla="*/ 3943349 w 4862288"/>
              <a:gd name="connsiteY31" fmla="*/ 3691731 h 3846440"/>
              <a:gd name="connsiteX32" fmla="*/ 3824287 w 4862288"/>
              <a:gd name="connsiteY32" fmla="*/ 3708400 h 3846440"/>
              <a:gd name="connsiteX33" fmla="*/ 3805237 w 4862288"/>
              <a:gd name="connsiteY33" fmla="*/ 3756025 h 3846440"/>
              <a:gd name="connsiteX34" fmla="*/ 3764756 w 4862288"/>
              <a:gd name="connsiteY34" fmla="*/ 3770313 h 3846440"/>
              <a:gd name="connsiteX35" fmla="*/ 3748087 w 4862288"/>
              <a:gd name="connsiteY35" fmla="*/ 3732213 h 3846440"/>
              <a:gd name="connsiteX36" fmla="*/ 3767137 w 4862288"/>
              <a:gd name="connsiteY36" fmla="*/ 3710781 h 3846440"/>
              <a:gd name="connsiteX37" fmla="*/ 3717131 w 4862288"/>
              <a:gd name="connsiteY37" fmla="*/ 3684588 h 3846440"/>
              <a:gd name="connsiteX38" fmla="*/ 3643312 w 4862288"/>
              <a:gd name="connsiteY38" fmla="*/ 3720307 h 3846440"/>
              <a:gd name="connsiteX39" fmla="*/ 3626643 w 4862288"/>
              <a:gd name="connsiteY39" fmla="*/ 3694114 h 3846440"/>
              <a:gd name="connsiteX40" fmla="*/ 3533774 w 4862288"/>
              <a:gd name="connsiteY40" fmla="*/ 3760789 h 3846440"/>
              <a:gd name="connsiteX41" fmla="*/ 3459956 w 4862288"/>
              <a:gd name="connsiteY41" fmla="*/ 3839370 h 3846440"/>
              <a:gd name="connsiteX42" fmla="*/ 2662237 w 4862288"/>
              <a:gd name="connsiteY42" fmla="*/ 3567907 h 3846440"/>
              <a:gd name="connsiteX43" fmla="*/ 2528092 w 4862288"/>
              <a:gd name="connsiteY43" fmla="*/ 3770313 h 3846440"/>
              <a:gd name="connsiteX44" fmla="*/ 2309812 w 4862288"/>
              <a:gd name="connsiteY44" fmla="*/ 3675065 h 3846440"/>
              <a:gd name="connsiteX45" fmla="*/ 1427956 w 4862288"/>
              <a:gd name="connsiteY45" fmla="*/ 3486152 h 3846440"/>
              <a:gd name="connsiteX46" fmla="*/ 1407318 w 4862288"/>
              <a:gd name="connsiteY46" fmla="*/ 3453608 h 3846440"/>
              <a:gd name="connsiteX47" fmla="*/ 1228724 w 4862288"/>
              <a:gd name="connsiteY47" fmla="*/ 3527427 h 3846440"/>
              <a:gd name="connsiteX48" fmla="*/ 1193007 w 4862288"/>
              <a:gd name="connsiteY48" fmla="*/ 3472658 h 3846440"/>
              <a:gd name="connsiteX49" fmla="*/ 1052513 w 4862288"/>
              <a:gd name="connsiteY49" fmla="*/ 3425033 h 3846440"/>
              <a:gd name="connsiteX50" fmla="*/ 923925 w 4862288"/>
              <a:gd name="connsiteY50" fmla="*/ 3534571 h 3846440"/>
              <a:gd name="connsiteX51" fmla="*/ 681038 w 4862288"/>
              <a:gd name="connsiteY51" fmla="*/ 3422652 h 3846440"/>
              <a:gd name="connsiteX52" fmla="*/ 361950 w 4862288"/>
              <a:gd name="connsiteY52" fmla="*/ 3341690 h 3846440"/>
              <a:gd name="connsiteX53" fmla="*/ 295275 w 4862288"/>
              <a:gd name="connsiteY53" fmla="*/ 3084514 h 3846440"/>
              <a:gd name="connsiteX54" fmla="*/ 315120 w 4862288"/>
              <a:gd name="connsiteY54" fmla="*/ 3041652 h 3846440"/>
              <a:gd name="connsiteX55" fmla="*/ 333375 w 4862288"/>
              <a:gd name="connsiteY55" fmla="*/ 2882108 h 3846440"/>
              <a:gd name="connsiteX56" fmla="*/ 238125 w 4862288"/>
              <a:gd name="connsiteY56" fmla="*/ 2641602 h 3846440"/>
              <a:gd name="connsiteX57" fmla="*/ 54769 w 4862288"/>
              <a:gd name="connsiteY57" fmla="*/ 2393952 h 3846440"/>
              <a:gd name="connsiteX58" fmla="*/ 97632 w 4862288"/>
              <a:gd name="connsiteY58" fmla="*/ 2346327 h 3846440"/>
              <a:gd name="connsiteX59" fmla="*/ 0 w 4862288"/>
              <a:gd name="connsiteY59" fmla="*/ 1831977 h 3846440"/>
              <a:gd name="connsiteX60" fmla="*/ 336547 w 4862288"/>
              <a:gd name="connsiteY60" fmla="*/ 1625600 h 3846440"/>
              <a:gd name="connsiteX61" fmla="*/ 1506535 w 4862288"/>
              <a:gd name="connsiteY61" fmla="*/ 869156 h 3846440"/>
              <a:gd name="connsiteX62" fmla="*/ 1316829 w 4862288"/>
              <a:gd name="connsiteY62" fmla="*/ 141287 h 3846440"/>
              <a:gd name="connsiteX0" fmla="*/ 1316829 w 4862288"/>
              <a:gd name="connsiteY0" fmla="*/ 141287 h 3841431"/>
              <a:gd name="connsiteX1" fmla="*/ 1810541 w 4862288"/>
              <a:gd name="connsiteY1" fmla="*/ 0 h 3841431"/>
              <a:gd name="connsiteX2" fmla="*/ 2061366 w 4862288"/>
              <a:gd name="connsiteY2" fmla="*/ 911225 h 3841431"/>
              <a:gd name="connsiteX3" fmla="*/ 2461416 w 4862288"/>
              <a:gd name="connsiteY3" fmla="*/ 790575 h 3841431"/>
              <a:gd name="connsiteX4" fmla="*/ 2683666 w 4862288"/>
              <a:gd name="connsiteY4" fmla="*/ 857251 h 3841431"/>
              <a:gd name="connsiteX5" fmla="*/ 2931095 w 4862288"/>
              <a:gd name="connsiteY5" fmla="*/ 703833 h 3841431"/>
              <a:gd name="connsiteX6" fmla="*/ 3069208 w 4862288"/>
              <a:gd name="connsiteY6" fmla="*/ 527620 h 3841431"/>
              <a:gd name="connsiteX7" fmla="*/ 3355179 w 4862288"/>
              <a:gd name="connsiteY7" fmla="*/ 451643 h 3841431"/>
              <a:gd name="connsiteX8" fmla="*/ 3354958 w 4862288"/>
              <a:gd name="connsiteY8" fmla="*/ 572864 h 3841431"/>
              <a:gd name="connsiteX9" fmla="*/ 2959670 w 4862288"/>
              <a:gd name="connsiteY9" fmla="*/ 1084833 h 3841431"/>
              <a:gd name="connsiteX10" fmla="*/ 4029866 w 4862288"/>
              <a:gd name="connsiteY10" fmla="*/ 1477962 h 3841431"/>
              <a:gd name="connsiteX11" fmla="*/ 4093938 w 4862288"/>
              <a:gd name="connsiteY11" fmla="*/ 1377726 h 3841431"/>
              <a:gd name="connsiteX12" fmla="*/ 4124101 w 4862288"/>
              <a:gd name="connsiteY12" fmla="*/ 1377726 h 3841431"/>
              <a:gd name="connsiteX13" fmla="*/ 4169344 w 4862288"/>
              <a:gd name="connsiteY13" fmla="*/ 1318195 h 3841431"/>
              <a:gd name="connsiteX14" fmla="*/ 4214588 w 4862288"/>
              <a:gd name="connsiteY14" fmla="*/ 1317401 h 3841431"/>
              <a:gd name="connsiteX15" fmla="*/ 4297138 w 4862288"/>
              <a:gd name="connsiteY15" fmla="*/ 1139601 h 3841431"/>
              <a:gd name="connsiteX16" fmla="*/ 4446363 w 4862288"/>
              <a:gd name="connsiteY16" fmla="*/ 1031651 h 3841431"/>
              <a:gd name="connsiteX17" fmla="*/ 4706714 w 4862288"/>
              <a:gd name="connsiteY17" fmla="*/ 704626 h 3841431"/>
              <a:gd name="connsiteX18" fmla="*/ 4862288 w 4862288"/>
              <a:gd name="connsiteY18" fmla="*/ 939576 h 3841431"/>
              <a:gd name="connsiteX19" fmla="*/ 4271738 w 4862288"/>
              <a:gd name="connsiteY19" fmla="*/ 1593626 h 3841431"/>
              <a:gd name="connsiteX20" fmla="*/ 2664616 w 4862288"/>
              <a:gd name="connsiteY20" fmla="*/ 2749550 h 3841431"/>
              <a:gd name="connsiteX21" fmla="*/ 3915566 w 4862288"/>
              <a:gd name="connsiteY21" fmla="*/ 3235325 h 3841431"/>
              <a:gd name="connsiteX22" fmla="*/ 4395785 w 4862288"/>
              <a:gd name="connsiteY22" fmla="*/ 3431381 h 3841431"/>
              <a:gd name="connsiteX23" fmla="*/ 4412455 w 4862288"/>
              <a:gd name="connsiteY23" fmla="*/ 3503613 h 3841431"/>
              <a:gd name="connsiteX24" fmla="*/ 4360066 w 4862288"/>
              <a:gd name="connsiteY24" fmla="*/ 3581401 h 3841431"/>
              <a:gd name="connsiteX25" fmla="*/ 4317206 w 4862288"/>
              <a:gd name="connsiteY25" fmla="*/ 3610769 h 3841431"/>
              <a:gd name="connsiteX26" fmla="*/ 4217193 w 4862288"/>
              <a:gd name="connsiteY26" fmla="*/ 3465513 h 3841431"/>
              <a:gd name="connsiteX27" fmla="*/ 4169568 w 4862288"/>
              <a:gd name="connsiteY27" fmla="*/ 3451225 h 3841431"/>
              <a:gd name="connsiteX28" fmla="*/ 4069556 w 4862288"/>
              <a:gd name="connsiteY28" fmla="*/ 3544093 h 3841431"/>
              <a:gd name="connsiteX29" fmla="*/ 3924299 w 4862288"/>
              <a:gd name="connsiteY29" fmla="*/ 3620294 h 3841431"/>
              <a:gd name="connsiteX30" fmla="*/ 3960018 w 4862288"/>
              <a:gd name="connsiteY30" fmla="*/ 3634582 h 3841431"/>
              <a:gd name="connsiteX31" fmla="*/ 3943349 w 4862288"/>
              <a:gd name="connsiteY31" fmla="*/ 3691731 h 3841431"/>
              <a:gd name="connsiteX32" fmla="*/ 3824287 w 4862288"/>
              <a:gd name="connsiteY32" fmla="*/ 3708400 h 3841431"/>
              <a:gd name="connsiteX33" fmla="*/ 3805237 w 4862288"/>
              <a:gd name="connsiteY33" fmla="*/ 3756025 h 3841431"/>
              <a:gd name="connsiteX34" fmla="*/ 3764756 w 4862288"/>
              <a:gd name="connsiteY34" fmla="*/ 3770313 h 3841431"/>
              <a:gd name="connsiteX35" fmla="*/ 3748087 w 4862288"/>
              <a:gd name="connsiteY35" fmla="*/ 3732213 h 3841431"/>
              <a:gd name="connsiteX36" fmla="*/ 3767137 w 4862288"/>
              <a:gd name="connsiteY36" fmla="*/ 3710781 h 3841431"/>
              <a:gd name="connsiteX37" fmla="*/ 3717131 w 4862288"/>
              <a:gd name="connsiteY37" fmla="*/ 3684588 h 3841431"/>
              <a:gd name="connsiteX38" fmla="*/ 3643312 w 4862288"/>
              <a:gd name="connsiteY38" fmla="*/ 3720307 h 3841431"/>
              <a:gd name="connsiteX39" fmla="*/ 3626643 w 4862288"/>
              <a:gd name="connsiteY39" fmla="*/ 3694114 h 3841431"/>
              <a:gd name="connsiteX40" fmla="*/ 3459956 w 4862288"/>
              <a:gd name="connsiteY40" fmla="*/ 3839370 h 3841431"/>
              <a:gd name="connsiteX41" fmla="*/ 2662237 w 4862288"/>
              <a:gd name="connsiteY41" fmla="*/ 3567907 h 3841431"/>
              <a:gd name="connsiteX42" fmla="*/ 2528092 w 4862288"/>
              <a:gd name="connsiteY42" fmla="*/ 3770313 h 3841431"/>
              <a:gd name="connsiteX43" fmla="*/ 2309812 w 4862288"/>
              <a:gd name="connsiteY43" fmla="*/ 3675065 h 3841431"/>
              <a:gd name="connsiteX44" fmla="*/ 1427956 w 4862288"/>
              <a:gd name="connsiteY44" fmla="*/ 3486152 h 3841431"/>
              <a:gd name="connsiteX45" fmla="*/ 1407318 w 4862288"/>
              <a:gd name="connsiteY45" fmla="*/ 3453608 h 3841431"/>
              <a:gd name="connsiteX46" fmla="*/ 1228724 w 4862288"/>
              <a:gd name="connsiteY46" fmla="*/ 3527427 h 3841431"/>
              <a:gd name="connsiteX47" fmla="*/ 1193007 w 4862288"/>
              <a:gd name="connsiteY47" fmla="*/ 3472658 h 3841431"/>
              <a:gd name="connsiteX48" fmla="*/ 1052513 w 4862288"/>
              <a:gd name="connsiteY48" fmla="*/ 3425033 h 3841431"/>
              <a:gd name="connsiteX49" fmla="*/ 923925 w 4862288"/>
              <a:gd name="connsiteY49" fmla="*/ 3534571 h 3841431"/>
              <a:gd name="connsiteX50" fmla="*/ 681038 w 4862288"/>
              <a:gd name="connsiteY50" fmla="*/ 3422652 h 3841431"/>
              <a:gd name="connsiteX51" fmla="*/ 361950 w 4862288"/>
              <a:gd name="connsiteY51" fmla="*/ 3341690 h 3841431"/>
              <a:gd name="connsiteX52" fmla="*/ 295275 w 4862288"/>
              <a:gd name="connsiteY52" fmla="*/ 3084514 h 3841431"/>
              <a:gd name="connsiteX53" fmla="*/ 315120 w 4862288"/>
              <a:gd name="connsiteY53" fmla="*/ 3041652 h 3841431"/>
              <a:gd name="connsiteX54" fmla="*/ 333375 w 4862288"/>
              <a:gd name="connsiteY54" fmla="*/ 2882108 h 3841431"/>
              <a:gd name="connsiteX55" fmla="*/ 238125 w 4862288"/>
              <a:gd name="connsiteY55" fmla="*/ 2641602 h 3841431"/>
              <a:gd name="connsiteX56" fmla="*/ 54769 w 4862288"/>
              <a:gd name="connsiteY56" fmla="*/ 2393952 h 3841431"/>
              <a:gd name="connsiteX57" fmla="*/ 97632 w 4862288"/>
              <a:gd name="connsiteY57" fmla="*/ 2346327 h 3841431"/>
              <a:gd name="connsiteX58" fmla="*/ 0 w 4862288"/>
              <a:gd name="connsiteY58" fmla="*/ 1831977 h 3841431"/>
              <a:gd name="connsiteX59" fmla="*/ 336547 w 4862288"/>
              <a:gd name="connsiteY59" fmla="*/ 1625600 h 3841431"/>
              <a:gd name="connsiteX60" fmla="*/ 1506535 w 4862288"/>
              <a:gd name="connsiteY60" fmla="*/ 869156 h 3841431"/>
              <a:gd name="connsiteX61" fmla="*/ 1316829 w 4862288"/>
              <a:gd name="connsiteY61" fmla="*/ 141287 h 3841431"/>
              <a:gd name="connsiteX0" fmla="*/ 1316829 w 4862288"/>
              <a:gd name="connsiteY0" fmla="*/ 141287 h 3841431"/>
              <a:gd name="connsiteX1" fmla="*/ 1810541 w 4862288"/>
              <a:gd name="connsiteY1" fmla="*/ 0 h 3841431"/>
              <a:gd name="connsiteX2" fmla="*/ 2061366 w 4862288"/>
              <a:gd name="connsiteY2" fmla="*/ 911225 h 3841431"/>
              <a:gd name="connsiteX3" fmla="*/ 2461416 w 4862288"/>
              <a:gd name="connsiteY3" fmla="*/ 790575 h 3841431"/>
              <a:gd name="connsiteX4" fmla="*/ 2683666 w 4862288"/>
              <a:gd name="connsiteY4" fmla="*/ 857251 h 3841431"/>
              <a:gd name="connsiteX5" fmla="*/ 2931095 w 4862288"/>
              <a:gd name="connsiteY5" fmla="*/ 703833 h 3841431"/>
              <a:gd name="connsiteX6" fmla="*/ 3069208 w 4862288"/>
              <a:gd name="connsiteY6" fmla="*/ 527620 h 3841431"/>
              <a:gd name="connsiteX7" fmla="*/ 3355179 w 4862288"/>
              <a:gd name="connsiteY7" fmla="*/ 451643 h 3841431"/>
              <a:gd name="connsiteX8" fmla="*/ 3354958 w 4862288"/>
              <a:gd name="connsiteY8" fmla="*/ 572864 h 3841431"/>
              <a:gd name="connsiteX9" fmla="*/ 2959670 w 4862288"/>
              <a:gd name="connsiteY9" fmla="*/ 1084833 h 3841431"/>
              <a:gd name="connsiteX10" fmla="*/ 4029866 w 4862288"/>
              <a:gd name="connsiteY10" fmla="*/ 1477962 h 3841431"/>
              <a:gd name="connsiteX11" fmla="*/ 4093938 w 4862288"/>
              <a:gd name="connsiteY11" fmla="*/ 1377726 h 3841431"/>
              <a:gd name="connsiteX12" fmla="*/ 4124101 w 4862288"/>
              <a:gd name="connsiteY12" fmla="*/ 1377726 h 3841431"/>
              <a:gd name="connsiteX13" fmla="*/ 4169344 w 4862288"/>
              <a:gd name="connsiteY13" fmla="*/ 1318195 h 3841431"/>
              <a:gd name="connsiteX14" fmla="*/ 4214588 w 4862288"/>
              <a:gd name="connsiteY14" fmla="*/ 1317401 h 3841431"/>
              <a:gd name="connsiteX15" fmla="*/ 4297138 w 4862288"/>
              <a:gd name="connsiteY15" fmla="*/ 1139601 h 3841431"/>
              <a:gd name="connsiteX16" fmla="*/ 4446363 w 4862288"/>
              <a:gd name="connsiteY16" fmla="*/ 1031651 h 3841431"/>
              <a:gd name="connsiteX17" fmla="*/ 4706714 w 4862288"/>
              <a:gd name="connsiteY17" fmla="*/ 704626 h 3841431"/>
              <a:gd name="connsiteX18" fmla="*/ 4862288 w 4862288"/>
              <a:gd name="connsiteY18" fmla="*/ 939576 h 3841431"/>
              <a:gd name="connsiteX19" fmla="*/ 4271738 w 4862288"/>
              <a:gd name="connsiteY19" fmla="*/ 1593626 h 3841431"/>
              <a:gd name="connsiteX20" fmla="*/ 2664616 w 4862288"/>
              <a:gd name="connsiteY20" fmla="*/ 2749550 h 3841431"/>
              <a:gd name="connsiteX21" fmla="*/ 3915566 w 4862288"/>
              <a:gd name="connsiteY21" fmla="*/ 3235325 h 3841431"/>
              <a:gd name="connsiteX22" fmla="*/ 4395785 w 4862288"/>
              <a:gd name="connsiteY22" fmla="*/ 3431381 h 3841431"/>
              <a:gd name="connsiteX23" fmla="*/ 4412455 w 4862288"/>
              <a:gd name="connsiteY23" fmla="*/ 3503613 h 3841431"/>
              <a:gd name="connsiteX24" fmla="*/ 4360066 w 4862288"/>
              <a:gd name="connsiteY24" fmla="*/ 3581401 h 3841431"/>
              <a:gd name="connsiteX25" fmla="*/ 4317206 w 4862288"/>
              <a:gd name="connsiteY25" fmla="*/ 3610769 h 3841431"/>
              <a:gd name="connsiteX26" fmla="*/ 4217193 w 4862288"/>
              <a:gd name="connsiteY26" fmla="*/ 3465513 h 3841431"/>
              <a:gd name="connsiteX27" fmla="*/ 4169568 w 4862288"/>
              <a:gd name="connsiteY27" fmla="*/ 3451225 h 3841431"/>
              <a:gd name="connsiteX28" fmla="*/ 4069556 w 4862288"/>
              <a:gd name="connsiteY28" fmla="*/ 3544093 h 3841431"/>
              <a:gd name="connsiteX29" fmla="*/ 3924299 w 4862288"/>
              <a:gd name="connsiteY29" fmla="*/ 3620294 h 3841431"/>
              <a:gd name="connsiteX30" fmla="*/ 3960018 w 4862288"/>
              <a:gd name="connsiteY30" fmla="*/ 3634582 h 3841431"/>
              <a:gd name="connsiteX31" fmla="*/ 3943349 w 4862288"/>
              <a:gd name="connsiteY31" fmla="*/ 3691731 h 3841431"/>
              <a:gd name="connsiteX32" fmla="*/ 3824287 w 4862288"/>
              <a:gd name="connsiteY32" fmla="*/ 3708400 h 3841431"/>
              <a:gd name="connsiteX33" fmla="*/ 3805237 w 4862288"/>
              <a:gd name="connsiteY33" fmla="*/ 3756025 h 3841431"/>
              <a:gd name="connsiteX34" fmla="*/ 3764756 w 4862288"/>
              <a:gd name="connsiteY34" fmla="*/ 3770313 h 3841431"/>
              <a:gd name="connsiteX35" fmla="*/ 3748087 w 4862288"/>
              <a:gd name="connsiteY35" fmla="*/ 3732213 h 3841431"/>
              <a:gd name="connsiteX36" fmla="*/ 3767137 w 4862288"/>
              <a:gd name="connsiteY36" fmla="*/ 3710781 h 3841431"/>
              <a:gd name="connsiteX37" fmla="*/ 3717131 w 4862288"/>
              <a:gd name="connsiteY37" fmla="*/ 3684588 h 3841431"/>
              <a:gd name="connsiteX38" fmla="*/ 3626643 w 4862288"/>
              <a:gd name="connsiteY38" fmla="*/ 3694114 h 3841431"/>
              <a:gd name="connsiteX39" fmla="*/ 3459956 w 4862288"/>
              <a:gd name="connsiteY39" fmla="*/ 3839370 h 3841431"/>
              <a:gd name="connsiteX40" fmla="*/ 2662237 w 4862288"/>
              <a:gd name="connsiteY40" fmla="*/ 3567907 h 3841431"/>
              <a:gd name="connsiteX41" fmla="*/ 2528092 w 4862288"/>
              <a:gd name="connsiteY41" fmla="*/ 3770313 h 3841431"/>
              <a:gd name="connsiteX42" fmla="*/ 2309812 w 4862288"/>
              <a:gd name="connsiteY42" fmla="*/ 3675065 h 3841431"/>
              <a:gd name="connsiteX43" fmla="*/ 1427956 w 4862288"/>
              <a:gd name="connsiteY43" fmla="*/ 3486152 h 3841431"/>
              <a:gd name="connsiteX44" fmla="*/ 1407318 w 4862288"/>
              <a:gd name="connsiteY44" fmla="*/ 3453608 h 3841431"/>
              <a:gd name="connsiteX45" fmla="*/ 1228724 w 4862288"/>
              <a:gd name="connsiteY45" fmla="*/ 3527427 h 3841431"/>
              <a:gd name="connsiteX46" fmla="*/ 1193007 w 4862288"/>
              <a:gd name="connsiteY46" fmla="*/ 3472658 h 3841431"/>
              <a:gd name="connsiteX47" fmla="*/ 1052513 w 4862288"/>
              <a:gd name="connsiteY47" fmla="*/ 3425033 h 3841431"/>
              <a:gd name="connsiteX48" fmla="*/ 923925 w 4862288"/>
              <a:gd name="connsiteY48" fmla="*/ 3534571 h 3841431"/>
              <a:gd name="connsiteX49" fmla="*/ 681038 w 4862288"/>
              <a:gd name="connsiteY49" fmla="*/ 3422652 h 3841431"/>
              <a:gd name="connsiteX50" fmla="*/ 361950 w 4862288"/>
              <a:gd name="connsiteY50" fmla="*/ 3341690 h 3841431"/>
              <a:gd name="connsiteX51" fmla="*/ 295275 w 4862288"/>
              <a:gd name="connsiteY51" fmla="*/ 3084514 h 3841431"/>
              <a:gd name="connsiteX52" fmla="*/ 315120 w 4862288"/>
              <a:gd name="connsiteY52" fmla="*/ 3041652 h 3841431"/>
              <a:gd name="connsiteX53" fmla="*/ 333375 w 4862288"/>
              <a:gd name="connsiteY53" fmla="*/ 2882108 h 3841431"/>
              <a:gd name="connsiteX54" fmla="*/ 238125 w 4862288"/>
              <a:gd name="connsiteY54" fmla="*/ 2641602 h 3841431"/>
              <a:gd name="connsiteX55" fmla="*/ 54769 w 4862288"/>
              <a:gd name="connsiteY55" fmla="*/ 2393952 h 3841431"/>
              <a:gd name="connsiteX56" fmla="*/ 97632 w 4862288"/>
              <a:gd name="connsiteY56" fmla="*/ 2346327 h 3841431"/>
              <a:gd name="connsiteX57" fmla="*/ 0 w 4862288"/>
              <a:gd name="connsiteY57" fmla="*/ 1831977 h 3841431"/>
              <a:gd name="connsiteX58" fmla="*/ 336547 w 4862288"/>
              <a:gd name="connsiteY58" fmla="*/ 1625600 h 3841431"/>
              <a:gd name="connsiteX59" fmla="*/ 1506535 w 4862288"/>
              <a:gd name="connsiteY59" fmla="*/ 869156 h 3841431"/>
              <a:gd name="connsiteX60" fmla="*/ 1316829 w 4862288"/>
              <a:gd name="connsiteY60" fmla="*/ 141287 h 3841431"/>
              <a:gd name="connsiteX0" fmla="*/ 1316829 w 4862288"/>
              <a:gd name="connsiteY0" fmla="*/ 141287 h 3841075"/>
              <a:gd name="connsiteX1" fmla="*/ 1810541 w 4862288"/>
              <a:gd name="connsiteY1" fmla="*/ 0 h 3841075"/>
              <a:gd name="connsiteX2" fmla="*/ 2061366 w 4862288"/>
              <a:gd name="connsiteY2" fmla="*/ 911225 h 3841075"/>
              <a:gd name="connsiteX3" fmla="*/ 2461416 w 4862288"/>
              <a:gd name="connsiteY3" fmla="*/ 790575 h 3841075"/>
              <a:gd name="connsiteX4" fmla="*/ 2683666 w 4862288"/>
              <a:gd name="connsiteY4" fmla="*/ 857251 h 3841075"/>
              <a:gd name="connsiteX5" fmla="*/ 2931095 w 4862288"/>
              <a:gd name="connsiteY5" fmla="*/ 703833 h 3841075"/>
              <a:gd name="connsiteX6" fmla="*/ 3069208 w 4862288"/>
              <a:gd name="connsiteY6" fmla="*/ 527620 h 3841075"/>
              <a:gd name="connsiteX7" fmla="*/ 3355179 w 4862288"/>
              <a:gd name="connsiteY7" fmla="*/ 451643 h 3841075"/>
              <a:gd name="connsiteX8" fmla="*/ 3354958 w 4862288"/>
              <a:gd name="connsiteY8" fmla="*/ 572864 h 3841075"/>
              <a:gd name="connsiteX9" fmla="*/ 2959670 w 4862288"/>
              <a:gd name="connsiteY9" fmla="*/ 1084833 h 3841075"/>
              <a:gd name="connsiteX10" fmla="*/ 4029866 w 4862288"/>
              <a:gd name="connsiteY10" fmla="*/ 1477962 h 3841075"/>
              <a:gd name="connsiteX11" fmla="*/ 4093938 w 4862288"/>
              <a:gd name="connsiteY11" fmla="*/ 1377726 h 3841075"/>
              <a:gd name="connsiteX12" fmla="*/ 4124101 w 4862288"/>
              <a:gd name="connsiteY12" fmla="*/ 1377726 h 3841075"/>
              <a:gd name="connsiteX13" fmla="*/ 4169344 w 4862288"/>
              <a:gd name="connsiteY13" fmla="*/ 1318195 h 3841075"/>
              <a:gd name="connsiteX14" fmla="*/ 4214588 w 4862288"/>
              <a:gd name="connsiteY14" fmla="*/ 1317401 h 3841075"/>
              <a:gd name="connsiteX15" fmla="*/ 4297138 w 4862288"/>
              <a:gd name="connsiteY15" fmla="*/ 1139601 h 3841075"/>
              <a:gd name="connsiteX16" fmla="*/ 4446363 w 4862288"/>
              <a:gd name="connsiteY16" fmla="*/ 1031651 h 3841075"/>
              <a:gd name="connsiteX17" fmla="*/ 4706714 w 4862288"/>
              <a:gd name="connsiteY17" fmla="*/ 704626 h 3841075"/>
              <a:gd name="connsiteX18" fmla="*/ 4862288 w 4862288"/>
              <a:gd name="connsiteY18" fmla="*/ 939576 h 3841075"/>
              <a:gd name="connsiteX19" fmla="*/ 4271738 w 4862288"/>
              <a:gd name="connsiteY19" fmla="*/ 1593626 h 3841075"/>
              <a:gd name="connsiteX20" fmla="*/ 2664616 w 4862288"/>
              <a:gd name="connsiteY20" fmla="*/ 2749550 h 3841075"/>
              <a:gd name="connsiteX21" fmla="*/ 3915566 w 4862288"/>
              <a:gd name="connsiteY21" fmla="*/ 3235325 h 3841075"/>
              <a:gd name="connsiteX22" fmla="*/ 4395785 w 4862288"/>
              <a:gd name="connsiteY22" fmla="*/ 3431381 h 3841075"/>
              <a:gd name="connsiteX23" fmla="*/ 4412455 w 4862288"/>
              <a:gd name="connsiteY23" fmla="*/ 3503613 h 3841075"/>
              <a:gd name="connsiteX24" fmla="*/ 4360066 w 4862288"/>
              <a:gd name="connsiteY24" fmla="*/ 3581401 h 3841075"/>
              <a:gd name="connsiteX25" fmla="*/ 4317206 w 4862288"/>
              <a:gd name="connsiteY25" fmla="*/ 3610769 h 3841075"/>
              <a:gd name="connsiteX26" fmla="*/ 4217193 w 4862288"/>
              <a:gd name="connsiteY26" fmla="*/ 3465513 h 3841075"/>
              <a:gd name="connsiteX27" fmla="*/ 4169568 w 4862288"/>
              <a:gd name="connsiteY27" fmla="*/ 3451225 h 3841075"/>
              <a:gd name="connsiteX28" fmla="*/ 4069556 w 4862288"/>
              <a:gd name="connsiteY28" fmla="*/ 3544093 h 3841075"/>
              <a:gd name="connsiteX29" fmla="*/ 3924299 w 4862288"/>
              <a:gd name="connsiteY29" fmla="*/ 3620294 h 3841075"/>
              <a:gd name="connsiteX30" fmla="*/ 3960018 w 4862288"/>
              <a:gd name="connsiteY30" fmla="*/ 3634582 h 3841075"/>
              <a:gd name="connsiteX31" fmla="*/ 3943349 w 4862288"/>
              <a:gd name="connsiteY31" fmla="*/ 3691731 h 3841075"/>
              <a:gd name="connsiteX32" fmla="*/ 3824287 w 4862288"/>
              <a:gd name="connsiteY32" fmla="*/ 3708400 h 3841075"/>
              <a:gd name="connsiteX33" fmla="*/ 3805237 w 4862288"/>
              <a:gd name="connsiteY33" fmla="*/ 3756025 h 3841075"/>
              <a:gd name="connsiteX34" fmla="*/ 3764756 w 4862288"/>
              <a:gd name="connsiteY34" fmla="*/ 3770313 h 3841075"/>
              <a:gd name="connsiteX35" fmla="*/ 3748087 w 4862288"/>
              <a:gd name="connsiteY35" fmla="*/ 3732213 h 3841075"/>
              <a:gd name="connsiteX36" fmla="*/ 3767137 w 4862288"/>
              <a:gd name="connsiteY36" fmla="*/ 3710781 h 3841075"/>
              <a:gd name="connsiteX37" fmla="*/ 3717131 w 4862288"/>
              <a:gd name="connsiteY37" fmla="*/ 3684588 h 3841075"/>
              <a:gd name="connsiteX38" fmla="*/ 3459956 w 4862288"/>
              <a:gd name="connsiteY38" fmla="*/ 3839370 h 3841075"/>
              <a:gd name="connsiteX39" fmla="*/ 2662237 w 4862288"/>
              <a:gd name="connsiteY39" fmla="*/ 3567907 h 3841075"/>
              <a:gd name="connsiteX40" fmla="*/ 2528092 w 4862288"/>
              <a:gd name="connsiteY40" fmla="*/ 3770313 h 3841075"/>
              <a:gd name="connsiteX41" fmla="*/ 2309812 w 4862288"/>
              <a:gd name="connsiteY41" fmla="*/ 3675065 h 3841075"/>
              <a:gd name="connsiteX42" fmla="*/ 1427956 w 4862288"/>
              <a:gd name="connsiteY42" fmla="*/ 3486152 h 3841075"/>
              <a:gd name="connsiteX43" fmla="*/ 1407318 w 4862288"/>
              <a:gd name="connsiteY43" fmla="*/ 3453608 h 3841075"/>
              <a:gd name="connsiteX44" fmla="*/ 1228724 w 4862288"/>
              <a:gd name="connsiteY44" fmla="*/ 3527427 h 3841075"/>
              <a:gd name="connsiteX45" fmla="*/ 1193007 w 4862288"/>
              <a:gd name="connsiteY45" fmla="*/ 3472658 h 3841075"/>
              <a:gd name="connsiteX46" fmla="*/ 1052513 w 4862288"/>
              <a:gd name="connsiteY46" fmla="*/ 3425033 h 3841075"/>
              <a:gd name="connsiteX47" fmla="*/ 923925 w 4862288"/>
              <a:gd name="connsiteY47" fmla="*/ 3534571 h 3841075"/>
              <a:gd name="connsiteX48" fmla="*/ 681038 w 4862288"/>
              <a:gd name="connsiteY48" fmla="*/ 3422652 h 3841075"/>
              <a:gd name="connsiteX49" fmla="*/ 361950 w 4862288"/>
              <a:gd name="connsiteY49" fmla="*/ 3341690 h 3841075"/>
              <a:gd name="connsiteX50" fmla="*/ 295275 w 4862288"/>
              <a:gd name="connsiteY50" fmla="*/ 3084514 h 3841075"/>
              <a:gd name="connsiteX51" fmla="*/ 315120 w 4862288"/>
              <a:gd name="connsiteY51" fmla="*/ 3041652 h 3841075"/>
              <a:gd name="connsiteX52" fmla="*/ 333375 w 4862288"/>
              <a:gd name="connsiteY52" fmla="*/ 2882108 h 3841075"/>
              <a:gd name="connsiteX53" fmla="*/ 238125 w 4862288"/>
              <a:gd name="connsiteY53" fmla="*/ 2641602 h 3841075"/>
              <a:gd name="connsiteX54" fmla="*/ 54769 w 4862288"/>
              <a:gd name="connsiteY54" fmla="*/ 2393952 h 3841075"/>
              <a:gd name="connsiteX55" fmla="*/ 97632 w 4862288"/>
              <a:gd name="connsiteY55" fmla="*/ 2346327 h 3841075"/>
              <a:gd name="connsiteX56" fmla="*/ 0 w 4862288"/>
              <a:gd name="connsiteY56" fmla="*/ 1831977 h 3841075"/>
              <a:gd name="connsiteX57" fmla="*/ 336547 w 4862288"/>
              <a:gd name="connsiteY57" fmla="*/ 1625600 h 3841075"/>
              <a:gd name="connsiteX58" fmla="*/ 1506535 w 4862288"/>
              <a:gd name="connsiteY58" fmla="*/ 869156 h 3841075"/>
              <a:gd name="connsiteX59" fmla="*/ 1316829 w 4862288"/>
              <a:gd name="connsiteY59" fmla="*/ 141287 h 3841075"/>
              <a:gd name="connsiteX0" fmla="*/ 1316829 w 4862288"/>
              <a:gd name="connsiteY0" fmla="*/ 141287 h 3842185"/>
              <a:gd name="connsiteX1" fmla="*/ 1810541 w 4862288"/>
              <a:gd name="connsiteY1" fmla="*/ 0 h 3842185"/>
              <a:gd name="connsiteX2" fmla="*/ 2061366 w 4862288"/>
              <a:gd name="connsiteY2" fmla="*/ 911225 h 3842185"/>
              <a:gd name="connsiteX3" fmla="*/ 2461416 w 4862288"/>
              <a:gd name="connsiteY3" fmla="*/ 790575 h 3842185"/>
              <a:gd name="connsiteX4" fmla="*/ 2683666 w 4862288"/>
              <a:gd name="connsiteY4" fmla="*/ 857251 h 3842185"/>
              <a:gd name="connsiteX5" fmla="*/ 2931095 w 4862288"/>
              <a:gd name="connsiteY5" fmla="*/ 703833 h 3842185"/>
              <a:gd name="connsiteX6" fmla="*/ 3069208 w 4862288"/>
              <a:gd name="connsiteY6" fmla="*/ 527620 h 3842185"/>
              <a:gd name="connsiteX7" fmla="*/ 3355179 w 4862288"/>
              <a:gd name="connsiteY7" fmla="*/ 451643 h 3842185"/>
              <a:gd name="connsiteX8" fmla="*/ 3354958 w 4862288"/>
              <a:gd name="connsiteY8" fmla="*/ 572864 h 3842185"/>
              <a:gd name="connsiteX9" fmla="*/ 2959670 w 4862288"/>
              <a:gd name="connsiteY9" fmla="*/ 1084833 h 3842185"/>
              <a:gd name="connsiteX10" fmla="*/ 4029866 w 4862288"/>
              <a:gd name="connsiteY10" fmla="*/ 1477962 h 3842185"/>
              <a:gd name="connsiteX11" fmla="*/ 4093938 w 4862288"/>
              <a:gd name="connsiteY11" fmla="*/ 1377726 h 3842185"/>
              <a:gd name="connsiteX12" fmla="*/ 4124101 w 4862288"/>
              <a:gd name="connsiteY12" fmla="*/ 1377726 h 3842185"/>
              <a:gd name="connsiteX13" fmla="*/ 4169344 w 4862288"/>
              <a:gd name="connsiteY13" fmla="*/ 1318195 h 3842185"/>
              <a:gd name="connsiteX14" fmla="*/ 4214588 w 4862288"/>
              <a:gd name="connsiteY14" fmla="*/ 1317401 h 3842185"/>
              <a:gd name="connsiteX15" fmla="*/ 4297138 w 4862288"/>
              <a:gd name="connsiteY15" fmla="*/ 1139601 h 3842185"/>
              <a:gd name="connsiteX16" fmla="*/ 4446363 w 4862288"/>
              <a:gd name="connsiteY16" fmla="*/ 1031651 h 3842185"/>
              <a:gd name="connsiteX17" fmla="*/ 4706714 w 4862288"/>
              <a:gd name="connsiteY17" fmla="*/ 704626 h 3842185"/>
              <a:gd name="connsiteX18" fmla="*/ 4862288 w 4862288"/>
              <a:gd name="connsiteY18" fmla="*/ 939576 h 3842185"/>
              <a:gd name="connsiteX19" fmla="*/ 4271738 w 4862288"/>
              <a:gd name="connsiteY19" fmla="*/ 1593626 h 3842185"/>
              <a:gd name="connsiteX20" fmla="*/ 2664616 w 4862288"/>
              <a:gd name="connsiteY20" fmla="*/ 2749550 h 3842185"/>
              <a:gd name="connsiteX21" fmla="*/ 3915566 w 4862288"/>
              <a:gd name="connsiteY21" fmla="*/ 3235325 h 3842185"/>
              <a:gd name="connsiteX22" fmla="*/ 4395785 w 4862288"/>
              <a:gd name="connsiteY22" fmla="*/ 3431381 h 3842185"/>
              <a:gd name="connsiteX23" fmla="*/ 4412455 w 4862288"/>
              <a:gd name="connsiteY23" fmla="*/ 3503613 h 3842185"/>
              <a:gd name="connsiteX24" fmla="*/ 4360066 w 4862288"/>
              <a:gd name="connsiteY24" fmla="*/ 3581401 h 3842185"/>
              <a:gd name="connsiteX25" fmla="*/ 4317206 w 4862288"/>
              <a:gd name="connsiteY25" fmla="*/ 3610769 h 3842185"/>
              <a:gd name="connsiteX26" fmla="*/ 4217193 w 4862288"/>
              <a:gd name="connsiteY26" fmla="*/ 3465513 h 3842185"/>
              <a:gd name="connsiteX27" fmla="*/ 4169568 w 4862288"/>
              <a:gd name="connsiteY27" fmla="*/ 3451225 h 3842185"/>
              <a:gd name="connsiteX28" fmla="*/ 4069556 w 4862288"/>
              <a:gd name="connsiteY28" fmla="*/ 3544093 h 3842185"/>
              <a:gd name="connsiteX29" fmla="*/ 3924299 w 4862288"/>
              <a:gd name="connsiteY29" fmla="*/ 3620294 h 3842185"/>
              <a:gd name="connsiteX30" fmla="*/ 3960018 w 4862288"/>
              <a:gd name="connsiteY30" fmla="*/ 3634582 h 3842185"/>
              <a:gd name="connsiteX31" fmla="*/ 3943349 w 4862288"/>
              <a:gd name="connsiteY31" fmla="*/ 3691731 h 3842185"/>
              <a:gd name="connsiteX32" fmla="*/ 3824287 w 4862288"/>
              <a:gd name="connsiteY32" fmla="*/ 3708400 h 3842185"/>
              <a:gd name="connsiteX33" fmla="*/ 3805237 w 4862288"/>
              <a:gd name="connsiteY33" fmla="*/ 3756025 h 3842185"/>
              <a:gd name="connsiteX34" fmla="*/ 3764756 w 4862288"/>
              <a:gd name="connsiteY34" fmla="*/ 3770313 h 3842185"/>
              <a:gd name="connsiteX35" fmla="*/ 3748087 w 4862288"/>
              <a:gd name="connsiteY35" fmla="*/ 3732213 h 3842185"/>
              <a:gd name="connsiteX36" fmla="*/ 3767137 w 4862288"/>
              <a:gd name="connsiteY36" fmla="*/ 3710781 h 3842185"/>
              <a:gd name="connsiteX37" fmla="*/ 3459956 w 4862288"/>
              <a:gd name="connsiteY37" fmla="*/ 3839370 h 3842185"/>
              <a:gd name="connsiteX38" fmla="*/ 2662237 w 4862288"/>
              <a:gd name="connsiteY38" fmla="*/ 3567907 h 3842185"/>
              <a:gd name="connsiteX39" fmla="*/ 2528092 w 4862288"/>
              <a:gd name="connsiteY39" fmla="*/ 3770313 h 3842185"/>
              <a:gd name="connsiteX40" fmla="*/ 2309812 w 4862288"/>
              <a:gd name="connsiteY40" fmla="*/ 3675065 h 3842185"/>
              <a:gd name="connsiteX41" fmla="*/ 1427956 w 4862288"/>
              <a:gd name="connsiteY41" fmla="*/ 3486152 h 3842185"/>
              <a:gd name="connsiteX42" fmla="*/ 1407318 w 4862288"/>
              <a:gd name="connsiteY42" fmla="*/ 3453608 h 3842185"/>
              <a:gd name="connsiteX43" fmla="*/ 1228724 w 4862288"/>
              <a:gd name="connsiteY43" fmla="*/ 3527427 h 3842185"/>
              <a:gd name="connsiteX44" fmla="*/ 1193007 w 4862288"/>
              <a:gd name="connsiteY44" fmla="*/ 3472658 h 3842185"/>
              <a:gd name="connsiteX45" fmla="*/ 1052513 w 4862288"/>
              <a:gd name="connsiteY45" fmla="*/ 3425033 h 3842185"/>
              <a:gd name="connsiteX46" fmla="*/ 923925 w 4862288"/>
              <a:gd name="connsiteY46" fmla="*/ 3534571 h 3842185"/>
              <a:gd name="connsiteX47" fmla="*/ 681038 w 4862288"/>
              <a:gd name="connsiteY47" fmla="*/ 3422652 h 3842185"/>
              <a:gd name="connsiteX48" fmla="*/ 361950 w 4862288"/>
              <a:gd name="connsiteY48" fmla="*/ 3341690 h 3842185"/>
              <a:gd name="connsiteX49" fmla="*/ 295275 w 4862288"/>
              <a:gd name="connsiteY49" fmla="*/ 3084514 h 3842185"/>
              <a:gd name="connsiteX50" fmla="*/ 315120 w 4862288"/>
              <a:gd name="connsiteY50" fmla="*/ 3041652 h 3842185"/>
              <a:gd name="connsiteX51" fmla="*/ 333375 w 4862288"/>
              <a:gd name="connsiteY51" fmla="*/ 2882108 h 3842185"/>
              <a:gd name="connsiteX52" fmla="*/ 238125 w 4862288"/>
              <a:gd name="connsiteY52" fmla="*/ 2641602 h 3842185"/>
              <a:gd name="connsiteX53" fmla="*/ 54769 w 4862288"/>
              <a:gd name="connsiteY53" fmla="*/ 2393952 h 3842185"/>
              <a:gd name="connsiteX54" fmla="*/ 97632 w 4862288"/>
              <a:gd name="connsiteY54" fmla="*/ 2346327 h 3842185"/>
              <a:gd name="connsiteX55" fmla="*/ 0 w 4862288"/>
              <a:gd name="connsiteY55" fmla="*/ 1831977 h 3842185"/>
              <a:gd name="connsiteX56" fmla="*/ 336547 w 4862288"/>
              <a:gd name="connsiteY56" fmla="*/ 1625600 h 3842185"/>
              <a:gd name="connsiteX57" fmla="*/ 1506535 w 4862288"/>
              <a:gd name="connsiteY57" fmla="*/ 869156 h 3842185"/>
              <a:gd name="connsiteX58" fmla="*/ 1316829 w 4862288"/>
              <a:gd name="connsiteY58" fmla="*/ 141287 h 3842185"/>
              <a:gd name="connsiteX0" fmla="*/ 1316829 w 4862288"/>
              <a:gd name="connsiteY0" fmla="*/ 141287 h 3843334"/>
              <a:gd name="connsiteX1" fmla="*/ 1810541 w 4862288"/>
              <a:gd name="connsiteY1" fmla="*/ 0 h 3843334"/>
              <a:gd name="connsiteX2" fmla="*/ 2061366 w 4862288"/>
              <a:gd name="connsiteY2" fmla="*/ 911225 h 3843334"/>
              <a:gd name="connsiteX3" fmla="*/ 2461416 w 4862288"/>
              <a:gd name="connsiteY3" fmla="*/ 790575 h 3843334"/>
              <a:gd name="connsiteX4" fmla="*/ 2683666 w 4862288"/>
              <a:gd name="connsiteY4" fmla="*/ 857251 h 3843334"/>
              <a:gd name="connsiteX5" fmla="*/ 2931095 w 4862288"/>
              <a:gd name="connsiteY5" fmla="*/ 703833 h 3843334"/>
              <a:gd name="connsiteX6" fmla="*/ 3069208 w 4862288"/>
              <a:gd name="connsiteY6" fmla="*/ 527620 h 3843334"/>
              <a:gd name="connsiteX7" fmla="*/ 3355179 w 4862288"/>
              <a:gd name="connsiteY7" fmla="*/ 451643 h 3843334"/>
              <a:gd name="connsiteX8" fmla="*/ 3354958 w 4862288"/>
              <a:gd name="connsiteY8" fmla="*/ 572864 h 3843334"/>
              <a:gd name="connsiteX9" fmla="*/ 2959670 w 4862288"/>
              <a:gd name="connsiteY9" fmla="*/ 1084833 h 3843334"/>
              <a:gd name="connsiteX10" fmla="*/ 4029866 w 4862288"/>
              <a:gd name="connsiteY10" fmla="*/ 1477962 h 3843334"/>
              <a:gd name="connsiteX11" fmla="*/ 4093938 w 4862288"/>
              <a:gd name="connsiteY11" fmla="*/ 1377726 h 3843334"/>
              <a:gd name="connsiteX12" fmla="*/ 4124101 w 4862288"/>
              <a:gd name="connsiteY12" fmla="*/ 1377726 h 3843334"/>
              <a:gd name="connsiteX13" fmla="*/ 4169344 w 4862288"/>
              <a:gd name="connsiteY13" fmla="*/ 1318195 h 3843334"/>
              <a:gd name="connsiteX14" fmla="*/ 4214588 w 4862288"/>
              <a:gd name="connsiteY14" fmla="*/ 1317401 h 3843334"/>
              <a:gd name="connsiteX15" fmla="*/ 4297138 w 4862288"/>
              <a:gd name="connsiteY15" fmla="*/ 1139601 h 3843334"/>
              <a:gd name="connsiteX16" fmla="*/ 4446363 w 4862288"/>
              <a:gd name="connsiteY16" fmla="*/ 1031651 h 3843334"/>
              <a:gd name="connsiteX17" fmla="*/ 4706714 w 4862288"/>
              <a:gd name="connsiteY17" fmla="*/ 704626 h 3843334"/>
              <a:gd name="connsiteX18" fmla="*/ 4862288 w 4862288"/>
              <a:gd name="connsiteY18" fmla="*/ 939576 h 3843334"/>
              <a:gd name="connsiteX19" fmla="*/ 4271738 w 4862288"/>
              <a:gd name="connsiteY19" fmla="*/ 1593626 h 3843334"/>
              <a:gd name="connsiteX20" fmla="*/ 2664616 w 4862288"/>
              <a:gd name="connsiteY20" fmla="*/ 2749550 h 3843334"/>
              <a:gd name="connsiteX21" fmla="*/ 3915566 w 4862288"/>
              <a:gd name="connsiteY21" fmla="*/ 3235325 h 3843334"/>
              <a:gd name="connsiteX22" fmla="*/ 4395785 w 4862288"/>
              <a:gd name="connsiteY22" fmla="*/ 3431381 h 3843334"/>
              <a:gd name="connsiteX23" fmla="*/ 4412455 w 4862288"/>
              <a:gd name="connsiteY23" fmla="*/ 3503613 h 3843334"/>
              <a:gd name="connsiteX24" fmla="*/ 4360066 w 4862288"/>
              <a:gd name="connsiteY24" fmla="*/ 3581401 h 3843334"/>
              <a:gd name="connsiteX25" fmla="*/ 4317206 w 4862288"/>
              <a:gd name="connsiteY25" fmla="*/ 3610769 h 3843334"/>
              <a:gd name="connsiteX26" fmla="*/ 4217193 w 4862288"/>
              <a:gd name="connsiteY26" fmla="*/ 3465513 h 3843334"/>
              <a:gd name="connsiteX27" fmla="*/ 4169568 w 4862288"/>
              <a:gd name="connsiteY27" fmla="*/ 3451225 h 3843334"/>
              <a:gd name="connsiteX28" fmla="*/ 4069556 w 4862288"/>
              <a:gd name="connsiteY28" fmla="*/ 3544093 h 3843334"/>
              <a:gd name="connsiteX29" fmla="*/ 3924299 w 4862288"/>
              <a:gd name="connsiteY29" fmla="*/ 3620294 h 3843334"/>
              <a:gd name="connsiteX30" fmla="*/ 3960018 w 4862288"/>
              <a:gd name="connsiteY30" fmla="*/ 3634582 h 3843334"/>
              <a:gd name="connsiteX31" fmla="*/ 3943349 w 4862288"/>
              <a:gd name="connsiteY31" fmla="*/ 3691731 h 3843334"/>
              <a:gd name="connsiteX32" fmla="*/ 3824287 w 4862288"/>
              <a:gd name="connsiteY32" fmla="*/ 3708400 h 3843334"/>
              <a:gd name="connsiteX33" fmla="*/ 3805237 w 4862288"/>
              <a:gd name="connsiteY33" fmla="*/ 3756025 h 3843334"/>
              <a:gd name="connsiteX34" fmla="*/ 3764756 w 4862288"/>
              <a:gd name="connsiteY34" fmla="*/ 3770313 h 3843334"/>
              <a:gd name="connsiteX35" fmla="*/ 3748087 w 4862288"/>
              <a:gd name="connsiteY35" fmla="*/ 3732213 h 3843334"/>
              <a:gd name="connsiteX36" fmla="*/ 3459956 w 4862288"/>
              <a:gd name="connsiteY36" fmla="*/ 3839370 h 3843334"/>
              <a:gd name="connsiteX37" fmla="*/ 2662237 w 4862288"/>
              <a:gd name="connsiteY37" fmla="*/ 3567907 h 3843334"/>
              <a:gd name="connsiteX38" fmla="*/ 2528092 w 4862288"/>
              <a:gd name="connsiteY38" fmla="*/ 3770313 h 3843334"/>
              <a:gd name="connsiteX39" fmla="*/ 2309812 w 4862288"/>
              <a:gd name="connsiteY39" fmla="*/ 3675065 h 3843334"/>
              <a:gd name="connsiteX40" fmla="*/ 1427956 w 4862288"/>
              <a:gd name="connsiteY40" fmla="*/ 3486152 h 3843334"/>
              <a:gd name="connsiteX41" fmla="*/ 1407318 w 4862288"/>
              <a:gd name="connsiteY41" fmla="*/ 3453608 h 3843334"/>
              <a:gd name="connsiteX42" fmla="*/ 1228724 w 4862288"/>
              <a:gd name="connsiteY42" fmla="*/ 3527427 h 3843334"/>
              <a:gd name="connsiteX43" fmla="*/ 1193007 w 4862288"/>
              <a:gd name="connsiteY43" fmla="*/ 3472658 h 3843334"/>
              <a:gd name="connsiteX44" fmla="*/ 1052513 w 4862288"/>
              <a:gd name="connsiteY44" fmla="*/ 3425033 h 3843334"/>
              <a:gd name="connsiteX45" fmla="*/ 923925 w 4862288"/>
              <a:gd name="connsiteY45" fmla="*/ 3534571 h 3843334"/>
              <a:gd name="connsiteX46" fmla="*/ 681038 w 4862288"/>
              <a:gd name="connsiteY46" fmla="*/ 3422652 h 3843334"/>
              <a:gd name="connsiteX47" fmla="*/ 361950 w 4862288"/>
              <a:gd name="connsiteY47" fmla="*/ 3341690 h 3843334"/>
              <a:gd name="connsiteX48" fmla="*/ 295275 w 4862288"/>
              <a:gd name="connsiteY48" fmla="*/ 3084514 h 3843334"/>
              <a:gd name="connsiteX49" fmla="*/ 315120 w 4862288"/>
              <a:gd name="connsiteY49" fmla="*/ 3041652 h 3843334"/>
              <a:gd name="connsiteX50" fmla="*/ 333375 w 4862288"/>
              <a:gd name="connsiteY50" fmla="*/ 2882108 h 3843334"/>
              <a:gd name="connsiteX51" fmla="*/ 238125 w 4862288"/>
              <a:gd name="connsiteY51" fmla="*/ 2641602 h 3843334"/>
              <a:gd name="connsiteX52" fmla="*/ 54769 w 4862288"/>
              <a:gd name="connsiteY52" fmla="*/ 2393952 h 3843334"/>
              <a:gd name="connsiteX53" fmla="*/ 97632 w 4862288"/>
              <a:gd name="connsiteY53" fmla="*/ 2346327 h 3843334"/>
              <a:gd name="connsiteX54" fmla="*/ 0 w 4862288"/>
              <a:gd name="connsiteY54" fmla="*/ 1831977 h 3843334"/>
              <a:gd name="connsiteX55" fmla="*/ 336547 w 4862288"/>
              <a:gd name="connsiteY55" fmla="*/ 1625600 h 3843334"/>
              <a:gd name="connsiteX56" fmla="*/ 1506535 w 4862288"/>
              <a:gd name="connsiteY56" fmla="*/ 869156 h 3843334"/>
              <a:gd name="connsiteX57" fmla="*/ 1316829 w 4862288"/>
              <a:gd name="connsiteY57" fmla="*/ 141287 h 3843334"/>
              <a:gd name="connsiteX0" fmla="*/ 1316829 w 4862288"/>
              <a:gd name="connsiteY0" fmla="*/ 141287 h 3846955"/>
              <a:gd name="connsiteX1" fmla="*/ 1810541 w 4862288"/>
              <a:gd name="connsiteY1" fmla="*/ 0 h 3846955"/>
              <a:gd name="connsiteX2" fmla="*/ 2061366 w 4862288"/>
              <a:gd name="connsiteY2" fmla="*/ 911225 h 3846955"/>
              <a:gd name="connsiteX3" fmla="*/ 2461416 w 4862288"/>
              <a:gd name="connsiteY3" fmla="*/ 790575 h 3846955"/>
              <a:gd name="connsiteX4" fmla="*/ 2683666 w 4862288"/>
              <a:gd name="connsiteY4" fmla="*/ 857251 h 3846955"/>
              <a:gd name="connsiteX5" fmla="*/ 2931095 w 4862288"/>
              <a:gd name="connsiteY5" fmla="*/ 703833 h 3846955"/>
              <a:gd name="connsiteX6" fmla="*/ 3069208 w 4862288"/>
              <a:gd name="connsiteY6" fmla="*/ 527620 h 3846955"/>
              <a:gd name="connsiteX7" fmla="*/ 3355179 w 4862288"/>
              <a:gd name="connsiteY7" fmla="*/ 451643 h 3846955"/>
              <a:gd name="connsiteX8" fmla="*/ 3354958 w 4862288"/>
              <a:gd name="connsiteY8" fmla="*/ 572864 h 3846955"/>
              <a:gd name="connsiteX9" fmla="*/ 2959670 w 4862288"/>
              <a:gd name="connsiteY9" fmla="*/ 1084833 h 3846955"/>
              <a:gd name="connsiteX10" fmla="*/ 4029866 w 4862288"/>
              <a:gd name="connsiteY10" fmla="*/ 1477962 h 3846955"/>
              <a:gd name="connsiteX11" fmla="*/ 4093938 w 4862288"/>
              <a:gd name="connsiteY11" fmla="*/ 1377726 h 3846955"/>
              <a:gd name="connsiteX12" fmla="*/ 4124101 w 4862288"/>
              <a:gd name="connsiteY12" fmla="*/ 1377726 h 3846955"/>
              <a:gd name="connsiteX13" fmla="*/ 4169344 w 4862288"/>
              <a:gd name="connsiteY13" fmla="*/ 1318195 h 3846955"/>
              <a:gd name="connsiteX14" fmla="*/ 4214588 w 4862288"/>
              <a:gd name="connsiteY14" fmla="*/ 1317401 h 3846955"/>
              <a:gd name="connsiteX15" fmla="*/ 4297138 w 4862288"/>
              <a:gd name="connsiteY15" fmla="*/ 1139601 h 3846955"/>
              <a:gd name="connsiteX16" fmla="*/ 4446363 w 4862288"/>
              <a:gd name="connsiteY16" fmla="*/ 1031651 h 3846955"/>
              <a:gd name="connsiteX17" fmla="*/ 4706714 w 4862288"/>
              <a:gd name="connsiteY17" fmla="*/ 704626 h 3846955"/>
              <a:gd name="connsiteX18" fmla="*/ 4862288 w 4862288"/>
              <a:gd name="connsiteY18" fmla="*/ 939576 h 3846955"/>
              <a:gd name="connsiteX19" fmla="*/ 4271738 w 4862288"/>
              <a:gd name="connsiteY19" fmla="*/ 1593626 h 3846955"/>
              <a:gd name="connsiteX20" fmla="*/ 2664616 w 4862288"/>
              <a:gd name="connsiteY20" fmla="*/ 2749550 h 3846955"/>
              <a:gd name="connsiteX21" fmla="*/ 3915566 w 4862288"/>
              <a:gd name="connsiteY21" fmla="*/ 3235325 h 3846955"/>
              <a:gd name="connsiteX22" fmla="*/ 4395785 w 4862288"/>
              <a:gd name="connsiteY22" fmla="*/ 3431381 h 3846955"/>
              <a:gd name="connsiteX23" fmla="*/ 4412455 w 4862288"/>
              <a:gd name="connsiteY23" fmla="*/ 3503613 h 3846955"/>
              <a:gd name="connsiteX24" fmla="*/ 4360066 w 4862288"/>
              <a:gd name="connsiteY24" fmla="*/ 3581401 h 3846955"/>
              <a:gd name="connsiteX25" fmla="*/ 4317206 w 4862288"/>
              <a:gd name="connsiteY25" fmla="*/ 3610769 h 3846955"/>
              <a:gd name="connsiteX26" fmla="*/ 4217193 w 4862288"/>
              <a:gd name="connsiteY26" fmla="*/ 3465513 h 3846955"/>
              <a:gd name="connsiteX27" fmla="*/ 4169568 w 4862288"/>
              <a:gd name="connsiteY27" fmla="*/ 3451225 h 3846955"/>
              <a:gd name="connsiteX28" fmla="*/ 4069556 w 4862288"/>
              <a:gd name="connsiteY28" fmla="*/ 3544093 h 3846955"/>
              <a:gd name="connsiteX29" fmla="*/ 3924299 w 4862288"/>
              <a:gd name="connsiteY29" fmla="*/ 3620294 h 3846955"/>
              <a:gd name="connsiteX30" fmla="*/ 3960018 w 4862288"/>
              <a:gd name="connsiteY30" fmla="*/ 3634582 h 3846955"/>
              <a:gd name="connsiteX31" fmla="*/ 3943349 w 4862288"/>
              <a:gd name="connsiteY31" fmla="*/ 3691731 h 3846955"/>
              <a:gd name="connsiteX32" fmla="*/ 3824287 w 4862288"/>
              <a:gd name="connsiteY32" fmla="*/ 3708400 h 3846955"/>
              <a:gd name="connsiteX33" fmla="*/ 3805237 w 4862288"/>
              <a:gd name="connsiteY33" fmla="*/ 3756025 h 3846955"/>
              <a:gd name="connsiteX34" fmla="*/ 3764756 w 4862288"/>
              <a:gd name="connsiteY34" fmla="*/ 3770313 h 3846955"/>
              <a:gd name="connsiteX35" fmla="*/ 3459956 w 4862288"/>
              <a:gd name="connsiteY35" fmla="*/ 3839370 h 3846955"/>
              <a:gd name="connsiteX36" fmla="*/ 2662237 w 4862288"/>
              <a:gd name="connsiteY36" fmla="*/ 3567907 h 3846955"/>
              <a:gd name="connsiteX37" fmla="*/ 2528092 w 4862288"/>
              <a:gd name="connsiteY37" fmla="*/ 3770313 h 3846955"/>
              <a:gd name="connsiteX38" fmla="*/ 2309812 w 4862288"/>
              <a:gd name="connsiteY38" fmla="*/ 3675065 h 3846955"/>
              <a:gd name="connsiteX39" fmla="*/ 1427956 w 4862288"/>
              <a:gd name="connsiteY39" fmla="*/ 3486152 h 3846955"/>
              <a:gd name="connsiteX40" fmla="*/ 1407318 w 4862288"/>
              <a:gd name="connsiteY40" fmla="*/ 3453608 h 3846955"/>
              <a:gd name="connsiteX41" fmla="*/ 1228724 w 4862288"/>
              <a:gd name="connsiteY41" fmla="*/ 3527427 h 3846955"/>
              <a:gd name="connsiteX42" fmla="*/ 1193007 w 4862288"/>
              <a:gd name="connsiteY42" fmla="*/ 3472658 h 3846955"/>
              <a:gd name="connsiteX43" fmla="*/ 1052513 w 4862288"/>
              <a:gd name="connsiteY43" fmla="*/ 3425033 h 3846955"/>
              <a:gd name="connsiteX44" fmla="*/ 923925 w 4862288"/>
              <a:gd name="connsiteY44" fmla="*/ 3534571 h 3846955"/>
              <a:gd name="connsiteX45" fmla="*/ 681038 w 4862288"/>
              <a:gd name="connsiteY45" fmla="*/ 3422652 h 3846955"/>
              <a:gd name="connsiteX46" fmla="*/ 361950 w 4862288"/>
              <a:gd name="connsiteY46" fmla="*/ 3341690 h 3846955"/>
              <a:gd name="connsiteX47" fmla="*/ 295275 w 4862288"/>
              <a:gd name="connsiteY47" fmla="*/ 3084514 h 3846955"/>
              <a:gd name="connsiteX48" fmla="*/ 315120 w 4862288"/>
              <a:gd name="connsiteY48" fmla="*/ 3041652 h 3846955"/>
              <a:gd name="connsiteX49" fmla="*/ 333375 w 4862288"/>
              <a:gd name="connsiteY49" fmla="*/ 2882108 h 3846955"/>
              <a:gd name="connsiteX50" fmla="*/ 238125 w 4862288"/>
              <a:gd name="connsiteY50" fmla="*/ 2641602 h 3846955"/>
              <a:gd name="connsiteX51" fmla="*/ 54769 w 4862288"/>
              <a:gd name="connsiteY51" fmla="*/ 2393952 h 3846955"/>
              <a:gd name="connsiteX52" fmla="*/ 97632 w 4862288"/>
              <a:gd name="connsiteY52" fmla="*/ 2346327 h 3846955"/>
              <a:gd name="connsiteX53" fmla="*/ 0 w 4862288"/>
              <a:gd name="connsiteY53" fmla="*/ 1831977 h 3846955"/>
              <a:gd name="connsiteX54" fmla="*/ 336547 w 4862288"/>
              <a:gd name="connsiteY54" fmla="*/ 1625600 h 3846955"/>
              <a:gd name="connsiteX55" fmla="*/ 1506535 w 4862288"/>
              <a:gd name="connsiteY55" fmla="*/ 869156 h 3846955"/>
              <a:gd name="connsiteX56" fmla="*/ 1316829 w 4862288"/>
              <a:gd name="connsiteY56" fmla="*/ 141287 h 3846955"/>
              <a:gd name="connsiteX0" fmla="*/ 1316829 w 4862288"/>
              <a:gd name="connsiteY0" fmla="*/ 141287 h 3845770"/>
              <a:gd name="connsiteX1" fmla="*/ 1810541 w 4862288"/>
              <a:gd name="connsiteY1" fmla="*/ 0 h 3845770"/>
              <a:gd name="connsiteX2" fmla="*/ 2061366 w 4862288"/>
              <a:gd name="connsiteY2" fmla="*/ 911225 h 3845770"/>
              <a:gd name="connsiteX3" fmla="*/ 2461416 w 4862288"/>
              <a:gd name="connsiteY3" fmla="*/ 790575 h 3845770"/>
              <a:gd name="connsiteX4" fmla="*/ 2683666 w 4862288"/>
              <a:gd name="connsiteY4" fmla="*/ 857251 h 3845770"/>
              <a:gd name="connsiteX5" fmla="*/ 2931095 w 4862288"/>
              <a:gd name="connsiteY5" fmla="*/ 703833 h 3845770"/>
              <a:gd name="connsiteX6" fmla="*/ 3069208 w 4862288"/>
              <a:gd name="connsiteY6" fmla="*/ 527620 h 3845770"/>
              <a:gd name="connsiteX7" fmla="*/ 3355179 w 4862288"/>
              <a:gd name="connsiteY7" fmla="*/ 451643 h 3845770"/>
              <a:gd name="connsiteX8" fmla="*/ 3354958 w 4862288"/>
              <a:gd name="connsiteY8" fmla="*/ 572864 h 3845770"/>
              <a:gd name="connsiteX9" fmla="*/ 2959670 w 4862288"/>
              <a:gd name="connsiteY9" fmla="*/ 1084833 h 3845770"/>
              <a:gd name="connsiteX10" fmla="*/ 4029866 w 4862288"/>
              <a:gd name="connsiteY10" fmla="*/ 1477962 h 3845770"/>
              <a:gd name="connsiteX11" fmla="*/ 4093938 w 4862288"/>
              <a:gd name="connsiteY11" fmla="*/ 1377726 h 3845770"/>
              <a:gd name="connsiteX12" fmla="*/ 4124101 w 4862288"/>
              <a:gd name="connsiteY12" fmla="*/ 1377726 h 3845770"/>
              <a:gd name="connsiteX13" fmla="*/ 4169344 w 4862288"/>
              <a:gd name="connsiteY13" fmla="*/ 1318195 h 3845770"/>
              <a:gd name="connsiteX14" fmla="*/ 4214588 w 4862288"/>
              <a:gd name="connsiteY14" fmla="*/ 1317401 h 3845770"/>
              <a:gd name="connsiteX15" fmla="*/ 4297138 w 4862288"/>
              <a:gd name="connsiteY15" fmla="*/ 1139601 h 3845770"/>
              <a:gd name="connsiteX16" fmla="*/ 4446363 w 4862288"/>
              <a:gd name="connsiteY16" fmla="*/ 1031651 h 3845770"/>
              <a:gd name="connsiteX17" fmla="*/ 4706714 w 4862288"/>
              <a:gd name="connsiteY17" fmla="*/ 704626 h 3845770"/>
              <a:gd name="connsiteX18" fmla="*/ 4862288 w 4862288"/>
              <a:gd name="connsiteY18" fmla="*/ 939576 h 3845770"/>
              <a:gd name="connsiteX19" fmla="*/ 4271738 w 4862288"/>
              <a:gd name="connsiteY19" fmla="*/ 1593626 h 3845770"/>
              <a:gd name="connsiteX20" fmla="*/ 2664616 w 4862288"/>
              <a:gd name="connsiteY20" fmla="*/ 2749550 h 3845770"/>
              <a:gd name="connsiteX21" fmla="*/ 3915566 w 4862288"/>
              <a:gd name="connsiteY21" fmla="*/ 3235325 h 3845770"/>
              <a:gd name="connsiteX22" fmla="*/ 4395785 w 4862288"/>
              <a:gd name="connsiteY22" fmla="*/ 3431381 h 3845770"/>
              <a:gd name="connsiteX23" fmla="*/ 4412455 w 4862288"/>
              <a:gd name="connsiteY23" fmla="*/ 3503613 h 3845770"/>
              <a:gd name="connsiteX24" fmla="*/ 4360066 w 4862288"/>
              <a:gd name="connsiteY24" fmla="*/ 3581401 h 3845770"/>
              <a:gd name="connsiteX25" fmla="*/ 4317206 w 4862288"/>
              <a:gd name="connsiteY25" fmla="*/ 3610769 h 3845770"/>
              <a:gd name="connsiteX26" fmla="*/ 4217193 w 4862288"/>
              <a:gd name="connsiteY26" fmla="*/ 3465513 h 3845770"/>
              <a:gd name="connsiteX27" fmla="*/ 4169568 w 4862288"/>
              <a:gd name="connsiteY27" fmla="*/ 3451225 h 3845770"/>
              <a:gd name="connsiteX28" fmla="*/ 4069556 w 4862288"/>
              <a:gd name="connsiteY28" fmla="*/ 3544093 h 3845770"/>
              <a:gd name="connsiteX29" fmla="*/ 3924299 w 4862288"/>
              <a:gd name="connsiteY29" fmla="*/ 3620294 h 3845770"/>
              <a:gd name="connsiteX30" fmla="*/ 3960018 w 4862288"/>
              <a:gd name="connsiteY30" fmla="*/ 3634582 h 3845770"/>
              <a:gd name="connsiteX31" fmla="*/ 3943349 w 4862288"/>
              <a:gd name="connsiteY31" fmla="*/ 3691731 h 3845770"/>
              <a:gd name="connsiteX32" fmla="*/ 3824287 w 4862288"/>
              <a:gd name="connsiteY32" fmla="*/ 3708400 h 3845770"/>
              <a:gd name="connsiteX33" fmla="*/ 3805237 w 4862288"/>
              <a:gd name="connsiteY33" fmla="*/ 3756025 h 3845770"/>
              <a:gd name="connsiteX34" fmla="*/ 3459956 w 4862288"/>
              <a:gd name="connsiteY34" fmla="*/ 3839370 h 3845770"/>
              <a:gd name="connsiteX35" fmla="*/ 2662237 w 4862288"/>
              <a:gd name="connsiteY35" fmla="*/ 3567907 h 3845770"/>
              <a:gd name="connsiteX36" fmla="*/ 2528092 w 4862288"/>
              <a:gd name="connsiteY36" fmla="*/ 3770313 h 3845770"/>
              <a:gd name="connsiteX37" fmla="*/ 2309812 w 4862288"/>
              <a:gd name="connsiteY37" fmla="*/ 3675065 h 3845770"/>
              <a:gd name="connsiteX38" fmla="*/ 1427956 w 4862288"/>
              <a:gd name="connsiteY38" fmla="*/ 3486152 h 3845770"/>
              <a:gd name="connsiteX39" fmla="*/ 1407318 w 4862288"/>
              <a:gd name="connsiteY39" fmla="*/ 3453608 h 3845770"/>
              <a:gd name="connsiteX40" fmla="*/ 1228724 w 4862288"/>
              <a:gd name="connsiteY40" fmla="*/ 3527427 h 3845770"/>
              <a:gd name="connsiteX41" fmla="*/ 1193007 w 4862288"/>
              <a:gd name="connsiteY41" fmla="*/ 3472658 h 3845770"/>
              <a:gd name="connsiteX42" fmla="*/ 1052513 w 4862288"/>
              <a:gd name="connsiteY42" fmla="*/ 3425033 h 3845770"/>
              <a:gd name="connsiteX43" fmla="*/ 923925 w 4862288"/>
              <a:gd name="connsiteY43" fmla="*/ 3534571 h 3845770"/>
              <a:gd name="connsiteX44" fmla="*/ 681038 w 4862288"/>
              <a:gd name="connsiteY44" fmla="*/ 3422652 h 3845770"/>
              <a:gd name="connsiteX45" fmla="*/ 361950 w 4862288"/>
              <a:gd name="connsiteY45" fmla="*/ 3341690 h 3845770"/>
              <a:gd name="connsiteX46" fmla="*/ 295275 w 4862288"/>
              <a:gd name="connsiteY46" fmla="*/ 3084514 h 3845770"/>
              <a:gd name="connsiteX47" fmla="*/ 315120 w 4862288"/>
              <a:gd name="connsiteY47" fmla="*/ 3041652 h 3845770"/>
              <a:gd name="connsiteX48" fmla="*/ 333375 w 4862288"/>
              <a:gd name="connsiteY48" fmla="*/ 2882108 h 3845770"/>
              <a:gd name="connsiteX49" fmla="*/ 238125 w 4862288"/>
              <a:gd name="connsiteY49" fmla="*/ 2641602 h 3845770"/>
              <a:gd name="connsiteX50" fmla="*/ 54769 w 4862288"/>
              <a:gd name="connsiteY50" fmla="*/ 2393952 h 3845770"/>
              <a:gd name="connsiteX51" fmla="*/ 97632 w 4862288"/>
              <a:gd name="connsiteY51" fmla="*/ 2346327 h 3845770"/>
              <a:gd name="connsiteX52" fmla="*/ 0 w 4862288"/>
              <a:gd name="connsiteY52" fmla="*/ 1831977 h 3845770"/>
              <a:gd name="connsiteX53" fmla="*/ 336547 w 4862288"/>
              <a:gd name="connsiteY53" fmla="*/ 1625600 h 3845770"/>
              <a:gd name="connsiteX54" fmla="*/ 1506535 w 4862288"/>
              <a:gd name="connsiteY54" fmla="*/ 869156 h 3845770"/>
              <a:gd name="connsiteX55" fmla="*/ 1316829 w 4862288"/>
              <a:gd name="connsiteY55" fmla="*/ 141287 h 3845770"/>
              <a:gd name="connsiteX0" fmla="*/ 1316829 w 4862288"/>
              <a:gd name="connsiteY0" fmla="*/ 141287 h 3842182"/>
              <a:gd name="connsiteX1" fmla="*/ 1810541 w 4862288"/>
              <a:gd name="connsiteY1" fmla="*/ 0 h 3842182"/>
              <a:gd name="connsiteX2" fmla="*/ 2061366 w 4862288"/>
              <a:gd name="connsiteY2" fmla="*/ 911225 h 3842182"/>
              <a:gd name="connsiteX3" fmla="*/ 2461416 w 4862288"/>
              <a:gd name="connsiteY3" fmla="*/ 790575 h 3842182"/>
              <a:gd name="connsiteX4" fmla="*/ 2683666 w 4862288"/>
              <a:gd name="connsiteY4" fmla="*/ 857251 h 3842182"/>
              <a:gd name="connsiteX5" fmla="*/ 2931095 w 4862288"/>
              <a:gd name="connsiteY5" fmla="*/ 703833 h 3842182"/>
              <a:gd name="connsiteX6" fmla="*/ 3069208 w 4862288"/>
              <a:gd name="connsiteY6" fmla="*/ 527620 h 3842182"/>
              <a:gd name="connsiteX7" fmla="*/ 3355179 w 4862288"/>
              <a:gd name="connsiteY7" fmla="*/ 451643 h 3842182"/>
              <a:gd name="connsiteX8" fmla="*/ 3354958 w 4862288"/>
              <a:gd name="connsiteY8" fmla="*/ 572864 h 3842182"/>
              <a:gd name="connsiteX9" fmla="*/ 2959670 w 4862288"/>
              <a:gd name="connsiteY9" fmla="*/ 1084833 h 3842182"/>
              <a:gd name="connsiteX10" fmla="*/ 4029866 w 4862288"/>
              <a:gd name="connsiteY10" fmla="*/ 1477962 h 3842182"/>
              <a:gd name="connsiteX11" fmla="*/ 4093938 w 4862288"/>
              <a:gd name="connsiteY11" fmla="*/ 1377726 h 3842182"/>
              <a:gd name="connsiteX12" fmla="*/ 4124101 w 4862288"/>
              <a:gd name="connsiteY12" fmla="*/ 1377726 h 3842182"/>
              <a:gd name="connsiteX13" fmla="*/ 4169344 w 4862288"/>
              <a:gd name="connsiteY13" fmla="*/ 1318195 h 3842182"/>
              <a:gd name="connsiteX14" fmla="*/ 4214588 w 4862288"/>
              <a:gd name="connsiteY14" fmla="*/ 1317401 h 3842182"/>
              <a:gd name="connsiteX15" fmla="*/ 4297138 w 4862288"/>
              <a:gd name="connsiteY15" fmla="*/ 1139601 h 3842182"/>
              <a:gd name="connsiteX16" fmla="*/ 4446363 w 4862288"/>
              <a:gd name="connsiteY16" fmla="*/ 1031651 h 3842182"/>
              <a:gd name="connsiteX17" fmla="*/ 4706714 w 4862288"/>
              <a:gd name="connsiteY17" fmla="*/ 704626 h 3842182"/>
              <a:gd name="connsiteX18" fmla="*/ 4862288 w 4862288"/>
              <a:gd name="connsiteY18" fmla="*/ 939576 h 3842182"/>
              <a:gd name="connsiteX19" fmla="*/ 4271738 w 4862288"/>
              <a:gd name="connsiteY19" fmla="*/ 1593626 h 3842182"/>
              <a:gd name="connsiteX20" fmla="*/ 2664616 w 4862288"/>
              <a:gd name="connsiteY20" fmla="*/ 2749550 h 3842182"/>
              <a:gd name="connsiteX21" fmla="*/ 3915566 w 4862288"/>
              <a:gd name="connsiteY21" fmla="*/ 3235325 h 3842182"/>
              <a:gd name="connsiteX22" fmla="*/ 4395785 w 4862288"/>
              <a:gd name="connsiteY22" fmla="*/ 3431381 h 3842182"/>
              <a:gd name="connsiteX23" fmla="*/ 4412455 w 4862288"/>
              <a:gd name="connsiteY23" fmla="*/ 3503613 h 3842182"/>
              <a:gd name="connsiteX24" fmla="*/ 4360066 w 4862288"/>
              <a:gd name="connsiteY24" fmla="*/ 3581401 h 3842182"/>
              <a:gd name="connsiteX25" fmla="*/ 4317206 w 4862288"/>
              <a:gd name="connsiteY25" fmla="*/ 3610769 h 3842182"/>
              <a:gd name="connsiteX26" fmla="*/ 4217193 w 4862288"/>
              <a:gd name="connsiteY26" fmla="*/ 3465513 h 3842182"/>
              <a:gd name="connsiteX27" fmla="*/ 4169568 w 4862288"/>
              <a:gd name="connsiteY27" fmla="*/ 3451225 h 3842182"/>
              <a:gd name="connsiteX28" fmla="*/ 4069556 w 4862288"/>
              <a:gd name="connsiteY28" fmla="*/ 3544093 h 3842182"/>
              <a:gd name="connsiteX29" fmla="*/ 3924299 w 4862288"/>
              <a:gd name="connsiteY29" fmla="*/ 3620294 h 3842182"/>
              <a:gd name="connsiteX30" fmla="*/ 3960018 w 4862288"/>
              <a:gd name="connsiteY30" fmla="*/ 3634582 h 3842182"/>
              <a:gd name="connsiteX31" fmla="*/ 3943349 w 4862288"/>
              <a:gd name="connsiteY31" fmla="*/ 3691731 h 3842182"/>
              <a:gd name="connsiteX32" fmla="*/ 3824287 w 4862288"/>
              <a:gd name="connsiteY32" fmla="*/ 3708400 h 3842182"/>
              <a:gd name="connsiteX33" fmla="*/ 3459956 w 4862288"/>
              <a:gd name="connsiteY33" fmla="*/ 3839370 h 3842182"/>
              <a:gd name="connsiteX34" fmla="*/ 2662237 w 4862288"/>
              <a:gd name="connsiteY34" fmla="*/ 3567907 h 3842182"/>
              <a:gd name="connsiteX35" fmla="*/ 2528092 w 4862288"/>
              <a:gd name="connsiteY35" fmla="*/ 3770313 h 3842182"/>
              <a:gd name="connsiteX36" fmla="*/ 2309812 w 4862288"/>
              <a:gd name="connsiteY36" fmla="*/ 3675065 h 3842182"/>
              <a:gd name="connsiteX37" fmla="*/ 1427956 w 4862288"/>
              <a:gd name="connsiteY37" fmla="*/ 3486152 h 3842182"/>
              <a:gd name="connsiteX38" fmla="*/ 1407318 w 4862288"/>
              <a:gd name="connsiteY38" fmla="*/ 3453608 h 3842182"/>
              <a:gd name="connsiteX39" fmla="*/ 1228724 w 4862288"/>
              <a:gd name="connsiteY39" fmla="*/ 3527427 h 3842182"/>
              <a:gd name="connsiteX40" fmla="*/ 1193007 w 4862288"/>
              <a:gd name="connsiteY40" fmla="*/ 3472658 h 3842182"/>
              <a:gd name="connsiteX41" fmla="*/ 1052513 w 4862288"/>
              <a:gd name="connsiteY41" fmla="*/ 3425033 h 3842182"/>
              <a:gd name="connsiteX42" fmla="*/ 923925 w 4862288"/>
              <a:gd name="connsiteY42" fmla="*/ 3534571 h 3842182"/>
              <a:gd name="connsiteX43" fmla="*/ 681038 w 4862288"/>
              <a:gd name="connsiteY43" fmla="*/ 3422652 h 3842182"/>
              <a:gd name="connsiteX44" fmla="*/ 361950 w 4862288"/>
              <a:gd name="connsiteY44" fmla="*/ 3341690 h 3842182"/>
              <a:gd name="connsiteX45" fmla="*/ 295275 w 4862288"/>
              <a:gd name="connsiteY45" fmla="*/ 3084514 h 3842182"/>
              <a:gd name="connsiteX46" fmla="*/ 315120 w 4862288"/>
              <a:gd name="connsiteY46" fmla="*/ 3041652 h 3842182"/>
              <a:gd name="connsiteX47" fmla="*/ 333375 w 4862288"/>
              <a:gd name="connsiteY47" fmla="*/ 2882108 h 3842182"/>
              <a:gd name="connsiteX48" fmla="*/ 238125 w 4862288"/>
              <a:gd name="connsiteY48" fmla="*/ 2641602 h 3842182"/>
              <a:gd name="connsiteX49" fmla="*/ 54769 w 4862288"/>
              <a:gd name="connsiteY49" fmla="*/ 2393952 h 3842182"/>
              <a:gd name="connsiteX50" fmla="*/ 97632 w 4862288"/>
              <a:gd name="connsiteY50" fmla="*/ 2346327 h 3842182"/>
              <a:gd name="connsiteX51" fmla="*/ 0 w 4862288"/>
              <a:gd name="connsiteY51" fmla="*/ 1831977 h 3842182"/>
              <a:gd name="connsiteX52" fmla="*/ 336547 w 4862288"/>
              <a:gd name="connsiteY52" fmla="*/ 1625600 h 3842182"/>
              <a:gd name="connsiteX53" fmla="*/ 1506535 w 4862288"/>
              <a:gd name="connsiteY53" fmla="*/ 869156 h 3842182"/>
              <a:gd name="connsiteX54" fmla="*/ 1316829 w 4862288"/>
              <a:gd name="connsiteY54" fmla="*/ 141287 h 3842182"/>
              <a:gd name="connsiteX0" fmla="*/ 1316829 w 4862288"/>
              <a:gd name="connsiteY0" fmla="*/ 141287 h 3841516"/>
              <a:gd name="connsiteX1" fmla="*/ 1810541 w 4862288"/>
              <a:gd name="connsiteY1" fmla="*/ 0 h 3841516"/>
              <a:gd name="connsiteX2" fmla="*/ 2061366 w 4862288"/>
              <a:gd name="connsiteY2" fmla="*/ 911225 h 3841516"/>
              <a:gd name="connsiteX3" fmla="*/ 2461416 w 4862288"/>
              <a:gd name="connsiteY3" fmla="*/ 790575 h 3841516"/>
              <a:gd name="connsiteX4" fmla="*/ 2683666 w 4862288"/>
              <a:gd name="connsiteY4" fmla="*/ 857251 h 3841516"/>
              <a:gd name="connsiteX5" fmla="*/ 2931095 w 4862288"/>
              <a:gd name="connsiteY5" fmla="*/ 703833 h 3841516"/>
              <a:gd name="connsiteX6" fmla="*/ 3069208 w 4862288"/>
              <a:gd name="connsiteY6" fmla="*/ 527620 h 3841516"/>
              <a:gd name="connsiteX7" fmla="*/ 3355179 w 4862288"/>
              <a:gd name="connsiteY7" fmla="*/ 451643 h 3841516"/>
              <a:gd name="connsiteX8" fmla="*/ 3354958 w 4862288"/>
              <a:gd name="connsiteY8" fmla="*/ 572864 h 3841516"/>
              <a:gd name="connsiteX9" fmla="*/ 2959670 w 4862288"/>
              <a:gd name="connsiteY9" fmla="*/ 1084833 h 3841516"/>
              <a:gd name="connsiteX10" fmla="*/ 4029866 w 4862288"/>
              <a:gd name="connsiteY10" fmla="*/ 1477962 h 3841516"/>
              <a:gd name="connsiteX11" fmla="*/ 4093938 w 4862288"/>
              <a:gd name="connsiteY11" fmla="*/ 1377726 h 3841516"/>
              <a:gd name="connsiteX12" fmla="*/ 4124101 w 4862288"/>
              <a:gd name="connsiteY12" fmla="*/ 1377726 h 3841516"/>
              <a:gd name="connsiteX13" fmla="*/ 4169344 w 4862288"/>
              <a:gd name="connsiteY13" fmla="*/ 1318195 h 3841516"/>
              <a:gd name="connsiteX14" fmla="*/ 4214588 w 4862288"/>
              <a:gd name="connsiteY14" fmla="*/ 1317401 h 3841516"/>
              <a:gd name="connsiteX15" fmla="*/ 4297138 w 4862288"/>
              <a:gd name="connsiteY15" fmla="*/ 1139601 h 3841516"/>
              <a:gd name="connsiteX16" fmla="*/ 4446363 w 4862288"/>
              <a:gd name="connsiteY16" fmla="*/ 1031651 h 3841516"/>
              <a:gd name="connsiteX17" fmla="*/ 4706714 w 4862288"/>
              <a:gd name="connsiteY17" fmla="*/ 704626 h 3841516"/>
              <a:gd name="connsiteX18" fmla="*/ 4862288 w 4862288"/>
              <a:gd name="connsiteY18" fmla="*/ 939576 h 3841516"/>
              <a:gd name="connsiteX19" fmla="*/ 4271738 w 4862288"/>
              <a:gd name="connsiteY19" fmla="*/ 1593626 h 3841516"/>
              <a:gd name="connsiteX20" fmla="*/ 2664616 w 4862288"/>
              <a:gd name="connsiteY20" fmla="*/ 2749550 h 3841516"/>
              <a:gd name="connsiteX21" fmla="*/ 3915566 w 4862288"/>
              <a:gd name="connsiteY21" fmla="*/ 3235325 h 3841516"/>
              <a:gd name="connsiteX22" fmla="*/ 4395785 w 4862288"/>
              <a:gd name="connsiteY22" fmla="*/ 3431381 h 3841516"/>
              <a:gd name="connsiteX23" fmla="*/ 4412455 w 4862288"/>
              <a:gd name="connsiteY23" fmla="*/ 3503613 h 3841516"/>
              <a:gd name="connsiteX24" fmla="*/ 4360066 w 4862288"/>
              <a:gd name="connsiteY24" fmla="*/ 3581401 h 3841516"/>
              <a:gd name="connsiteX25" fmla="*/ 4317206 w 4862288"/>
              <a:gd name="connsiteY25" fmla="*/ 3610769 h 3841516"/>
              <a:gd name="connsiteX26" fmla="*/ 4217193 w 4862288"/>
              <a:gd name="connsiteY26" fmla="*/ 3465513 h 3841516"/>
              <a:gd name="connsiteX27" fmla="*/ 4169568 w 4862288"/>
              <a:gd name="connsiteY27" fmla="*/ 3451225 h 3841516"/>
              <a:gd name="connsiteX28" fmla="*/ 4069556 w 4862288"/>
              <a:gd name="connsiteY28" fmla="*/ 3544093 h 3841516"/>
              <a:gd name="connsiteX29" fmla="*/ 3924299 w 4862288"/>
              <a:gd name="connsiteY29" fmla="*/ 3620294 h 3841516"/>
              <a:gd name="connsiteX30" fmla="*/ 3960018 w 4862288"/>
              <a:gd name="connsiteY30" fmla="*/ 3634582 h 3841516"/>
              <a:gd name="connsiteX31" fmla="*/ 3943349 w 4862288"/>
              <a:gd name="connsiteY31" fmla="*/ 3691731 h 3841516"/>
              <a:gd name="connsiteX32" fmla="*/ 3459956 w 4862288"/>
              <a:gd name="connsiteY32" fmla="*/ 3839370 h 3841516"/>
              <a:gd name="connsiteX33" fmla="*/ 2662237 w 4862288"/>
              <a:gd name="connsiteY33" fmla="*/ 3567907 h 3841516"/>
              <a:gd name="connsiteX34" fmla="*/ 2528092 w 4862288"/>
              <a:gd name="connsiteY34" fmla="*/ 3770313 h 3841516"/>
              <a:gd name="connsiteX35" fmla="*/ 2309812 w 4862288"/>
              <a:gd name="connsiteY35" fmla="*/ 3675065 h 3841516"/>
              <a:gd name="connsiteX36" fmla="*/ 1427956 w 4862288"/>
              <a:gd name="connsiteY36" fmla="*/ 3486152 h 3841516"/>
              <a:gd name="connsiteX37" fmla="*/ 1407318 w 4862288"/>
              <a:gd name="connsiteY37" fmla="*/ 3453608 h 3841516"/>
              <a:gd name="connsiteX38" fmla="*/ 1228724 w 4862288"/>
              <a:gd name="connsiteY38" fmla="*/ 3527427 h 3841516"/>
              <a:gd name="connsiteX39" fmla="*/ 1193007 w 4862288"/>
              <a:gd name="connsiteY39" fmla="*/ 3472658 h 3841516"/>
              <a:gd name="connsiteX40" fmla="*/ 1052513 w 4862288"/>
              <a:gd name="connsiteY40" fmla="*/ 3425033 h 3841516"/>
              <a:gd name="connsiteX41" fmla="*/ 923925 w 4862288"/>
              <a:gd name="connsiteY41" fmla="*/ 3534571 h 3841516"/>
              <a:gd name="connsiteX42" fmla="*/ 681038 w 4862288"/>
              <a:gd name="connsiteY42" fmla="*/ 3422652 h 3841516"/>
              <a:gd name="connsiteX43" fmla="*/ 361950 w 4862288"/>
              <a:gd name="connsiteY43" fmla="*/ 3341690 h 3841516"/>
              <a:gd name="connsiteX44" fmla="*/ 295275 w 4862288"/>
              <a:gd name="connsiteY44" fmla="*/ 3084514 h 3841516"/>
              <a:gd name="connsiteX45" fmla="*/ 315120 w 4862288"/>
              <a:gd name="connsiteY45" fmla="*/ 3041652 h 3841516"/>
              <a:gd name="connsiteX46" fmla="*/ 333375 w 4862288"/>
              <a:gd name="connsiteY46" fmla="*/ 2882108 h 3841516"/>
              <a:gd name="connsiteX47" fmla="*/ 238125 w 4862288"/>
              <a:gd name="connsiteY47" fmla="*/ 2641602 h 3841516"/>
              <a:gd name="connsiteX48" fmla="*/ 54769 w 4862288"/>
              <a:gd name="connsiteY48" fmla="*/ 2393952 h 3841516"/>
              <a:gd name="connsiteX49" fmla="*/ 97632 w 4862288"/>
              <a:gd name="connsiteY49" fmla="*/ 2346327 h 3841516"/>
              <a:gd name="connsiteX50" fmla="*/ 0 w 4862288"/>
              <a:gd name="connsiteY50" fmla="*/ 1831977 h 3841516"/>
              <a:gd name="connsiteX51" fmla="*/ 336547 w 4862288"/>
              <a:gd name="connsiteY51" fmla="*/ 1625600 h 3841516"/>
              <a:gd name="connsiteX52" fmla="*/ 1506535 w 4862288"/>
              <a:gd name="connsiteY52" fmla="*/ 869156 h 3841516"/>
              <a:gd name="connsiteX53" fmla="*/ 1316829 w 4862288"/>
              <a:gd name="connsiteY53" fmla="*/ 141287 h 3841516"/>
              <a:gd name="connsiteX0" fmla="*/ 1316829 w 4862288"/>
              <a:gd name="connsiteY0" fmla="*/ 141287 h 3839864"/>
              <a:gd name="connsiteX1" fmla="*/ 1810541 w 4862288"/>
              <a:gd name="connsiteY1" fmla="*/ 0 h 3839864"/>
              <a:gd name="connsiteX2" fmla="*/ 2061366 w 4862288"/>
              <a:gd name="connsiteY2" fmla="*/ 911225 h 3839864"/>
              <a:gd name="connsiteX3" fmla="*/ 2461416 w 4862288"/>
              <a:gd name="connsiteY3" fmla="*/ 790575 h 3839864"/>
              <a:gd name="connsiteX4" fmla="*/ 2683666 w 4862288"/>
              <a:gd name="connsiteY4" fmla="*/ 857251 h 3839864"/>
              <a:gd name="connsiteX5" fmla="*/ 2931095 w 4862288"/>
              <a:gd name="connsiteY5" fmla="*/ 703833 h 3839864"/>
              <a:gd name="connsiteX6" fmla="*/ 3069208 w 4862288"/>
              <a:gd name="connsiteY6" fmla="*/ 527620 h 3839864"/>
              <a:gd name="connsiteX7" fmla="*/ 3355179 w 4862288"/>
              <a:gd name="connsiteY7" fmla="*/ 451643 h 3839864"/>
              <a:gd name="connsiteX8" fmla="*/ 3354958 w 4862288"/>
              <a:gd name="connsiteY8" fmla="*/ 572864 h 3839864"/>
              <a:gd name="connsiteX9" fmla="*/ 2959670 w 4862288"/>
              <a:gd name="connsiteY9" fmla="*/ 1084833 h 3839864"/>
              <a:gd name="connsiteX10" fmla="*/ 4029866 w 4862288"/>
              <a:gd name="connsiteY10" fmla="*/ 1477962 h 3839864"/>
              <a:gd name="connsiteX11" fmla="*/ 4093938 w 4862288"/>
              <a:gd name="connsiteY11" fmla="*/ 1377726 h 3839864"/>
              <a:gd name="connsiteX12" fmla="*/ 4124101 w 4862288"/>
              <a:gd name="connsiteY12" fmla="*/ 1377726 h 3839864"/>
              <a:gd name="connsiteX13" fmla="*/ 4169344 w 4862288"/>
              <a:gd name="connsiteY13" fmla="*/ 1318195 h 3839864"/>
              <a:gd name="connsiteX14" fmla="*/ 4214588 w 4862288"/>
              <a:gd name="connsiteY14" fmla="*/ 1317401 h 3839864"/>
              <a:gd name="connsiteX15" fmla="*/ 4297138 w 4862288"/>
              <a:gd name="connsiteY15" fmla="*/ 1139601 h 3839864"/>
              <a:gd name="connsiteX16" fmla="*/ 4446363 w 4862288"/>
              <a:gd name="connsiteY16" fmla="*/ 1031651 h 3839864"/>
              <a:gd name="connsiteX17" fmla="*/ 4706714 w 4862288"/>
              <a:gd name="connsiteY17" fmla="*/ 704626 h 3839864"/>
              <a:gd name="connsiteX18" fmla="*/ 4862288 w 4862288"/>
              <a:gd name="connsiteY18" fmla="*/ 939576 h 3839864"/>
              <a:gd name="connsiteX19" fmla="*/ 4271738 w 4862288"/>
              <a:gd name="connsiteY19" fmla="*/ 1593626 h 3839864"/>
              <a:gd name="connsiteX20" fmla="*/ 2664616 w 4862288"/>
              <a:gd name="connsiteY20" fmla="*/ 2749550 h 3839864"/>
              <a:gd name="connsiteX21" fmla="*/ 3915566 w 4862288"/>
              <a:gd name="connsiteY21" fmla="*/ 3235325 h 3839864"/>
              <a:gd name="connsiteX22" fmla="*/ 4395785 w 4862288"/>
              <a:gd name="connsiteY22" fmla="*/ 3431381 h 3839864"/>
              <a:gd name="connsiteX23" fmla="*/ 4412455 w 4862288"/>
              <a:gd name="connsiteY23" fmla="*/ 3503613 h 3839864"/>
              <a:gd name="connsiteX24" fmla="*/ 4360066 w 4862288"/>
              <a:gd name="connsiteY24" fmla="*/ 3581401 h 3839864"/>
              <a:gd name="connsiteX25" fmla="*/ 4317206 w 4862288"/>
              <a:gd name="connsiteY25" fmla="*/ 3610769 h 3839864"/>
              <a:gd name="connsiteX26" fmla="*/ 4217193 w 4862288"/>
              <a:gd name="connsiteY26" fmla="*/ 3465513 h 3839864"/>
              <a:gd name="connsiteX27" fmla="*/ 4169568 w 4862288"/>
              <a:gd name="connsiteY27" fmla="*/ 3451225 h 3839864"/>
              <a:gd name="connsiteX28" fmla="*/ 4069556 w 4862288"/>
              <a:gd name="connsiteY28" fmla="*/ 3544093 h 3839864"/>
              <a:gd name="connsiteX29" fmla="*/ 3924299 w 4862288"/>
              <a:gd name="connsiteY29" fmla="*/ 3620294 h 3839864"/>
              <a:gd name="connsiteX30" fmla="*/ 3960018 w 4862288"/>
              <a:gd name="connsiteY30" fmla="*/ 3634582 h 3839864"/>
              <a:gd name="connsiteX31" fmla="*/ 3459956 w 4862288"/>
              <a:gd name="connsiteY31" fmla="*/ 3839370 h 3839864"/>
              <a:gd name="connsiteX32" fmla="*/ 2662237 w 4862288"/>
              <a:gd name="connsiteY32" fmla="*/ 3567907 h 3839864"/>
              <a:gd name="connsiteX33" fmla="*/ 2528092 w 4862288"/>
              <a:gd name="connsiteY33" fmla="*/ 3770313 h 3839864"/>
              <a:gd name="connsiteX34" fmla="*/ 2309812 w 4862288"/>
              <a:gd name="connsiteY34" fmla="*/ 3675065 h 3839864"/>
              <a:gd name="connsiteX35" fmla="*/ 1427956 w 4862288"/>
              <a:gd name="connsiteY35" fmla="*/ 3486152 h 3839864"/>
              <a:gd name="connsiteX36" fmla="*/ 1407318 w 4862288"/>
              <a:gd name="connsiteY36" fmla="*/ 3453608 h 3839864"/>
              <a:gd name="connsiteX37" fmla="*/ 1228724 w 4862288"/>
              <a:gd name="connsiteY37" fmla="*/ 3527427 h 3839864"/>
              <a:gd name="connsiteX38" fmla="*/ 1193007 w 4862288"/>
              <a:gd name="connsiteY38" fmla="*/ 3472658 h 3839864"/>
              <a:gd name="connsiteX39" fmla="*/ 1052513 w 4862288"/>
              <a:gd name="connsiteY39" fmla="*/ 3425033 h 3839864"/>
              <a:gd name="connsiteX40" fmla="*/ 923925 w 4862288"/>
              <a:gd name="connsiteY40" fmla="*/ 3534571 h 3839864"/>
              <a:gd name="connsiteX41" fmla="*/ 681038 w 4862288"/>
              <a:gd name="connsiteY41" fmla="*/ 3422652 h 3839864"/>
              <a:gd name="connsiteX42" fmla="*/ 361950 w 4862288"/>
              <a:gd name="connsiteY42" fmla="*/ 3341690 h 3839864"/>
              <a:gd name="connsiteX43" fmla="*/ 295275 w 4862288"/>
              <a:gd name="connsiteY43" fmla="*/ 3084514 h 3839864"/>
              <a:gd name="connsiteX44" fmla="*/ 315120 w 4862288"/>
              <a:gd name="connsiteY44" fmla="*/ 3041652 h 3839864"/>
              <a:gd name="connsiteX45" fmla="*/ 333375 w 4862288"/>
              <a:gd name="connsiteY45" fmla="*/ 2882108 h 3839864"/>
              <a:gd name="connsiteX46" fmla="*/ 238125 w 4862288"/>
              <a:gd name="connsiteY46" fmla="*/ 2641602 h 3839864"/>
              <a:gd name="connsiteX47" fmla="*/ 54769 w 4862288"/>
              <a:gd name="connsiteY47" fmla="*/ 2393952 h 3839864"/>
              <a:gd name="connsiteX48" fmla="*/ 97632 w 4862288"/>
              <a:gd name="connsiteY48" fmla="*/ 2346327 h 3839864"/>
              <a:gd name="connsiteX49" fmla="*/ 0 w 4862288"/>
              <a:gd name="connsiteY49" fmla="*/ 1831977 h 3839864"/>
              <a:gd name="connsiteX50" fmla="*/ 336547 w 4862288"/>
              <a:gd name="connsiteY50" fmla="*/ 1625600 h 3839864"/>
              <a:gd name="connsiteX51" fmla="*/ 1506535 w 4862288"/>
              <a:gd name="connsiteY51" fmla="*/ 869156 h 3839864"/>
              <a:gd name="connsiteX52" fmla="*/ 1316829 w 4862288"/>
              <a:gd name="connsiteY52" fmla="*/ 141287 h 3839864"/>
              <a:gd name="connsiteX0" fmla="*/ 1316829 w 4862288"/>
              <a:gd name="connsiteY0" fmla="*/ 141287 h 3839679"/>
              <a:gd name="connsiteX1" fmla="*/ 1810541 w 4862288"/>
              <a:gd name="connsiteY1" fmla="*/ 0 h 3839679"/>
              <a:gd name="connsiteX2" fmla="*/ 2061366 w 4862288"/>
              <a:gd name="connsiteY2" fmla="*/ 911225 h 3839679"/>
              <a:gd name="connsiteX3" fmla="*/ 2461416 w 4862288"/>
              <a:gd name="connsiteY3" fmla="*/ 790575 h 3839679"/>
              <a:gd name="connsiteX4" fmla="*/ 2683666 w 4862288"/>
              <a:gd name="connsiteY4" fmla="*/ 857251 h 3839679"/>
              <a:gd name="connsiteX5" fmla="*/ 2931095 w 4862288"/>
              <a:gd name="connsiteY5" fmla="*/ 703833 h 3839679"/>
              <a:gd name="connsiteX6" fmla="*/ 3069208 w 4862288"/>
              <a:gd name="connsiteY6" fmla="*/ 527620 h 3839679"/>
              <a:gd name="connsiteX7" fmla="*/ 3355179 w 4862288"/>
              <a:gd name="connsiteY7" fmla="*/ 451643 h 3839679"/>
              <a:gd name="connsiteX8" fmla="*/ 3354958 w 4862288"/>
              <a:gd name="connsiteY8" fmla="*/ 572864 h 3839679"/>
              <a:gd name="connsiteX9" fmla="*/ 2959670 w 4862288"/>
              <a:gd name="connsiteY9" fmla="*/ 1084833 h 3839679"/>
              <a:gd name="connsiteX10" fmla="*/ 4029866 w 4862288"/>
              <a:gd name="connsiteY10" fmla="*/ 1477962 h 3839679"/>
              <a:gd name="connsiteX11" fmla="*/ 4093938 w 4862288"/>
              <a:gd name="connsiteY11" fmla="*/ 1377726 h 3839679"/>
              <a:gd name="connsiteX12" fmla="*/ 4124101 w 4862288"/>
              <a:gd name="connsiteY12" fmla="*/ 1377726 h 3839679"/>
              <a:gd name="connsiteX13" fmla="*/ 4169344 w 4862288"/>
              <a:gd name="connsiteY13" fmla="*/ 1318195 h 3839679"/>
              <a:gd name="connsiteX14" fmla="*/ 4214588 w 4862288"/>
              <a:gd name="connsiteY14" fmla="*/ 1317401 h 3839679"/>
              <a:gd name="connsiteX15" fmla="*/ 4297138 w 4862288"/>
              <a:gd name="connsiteY15" fmla="*/ 1139601 h 3839679"/>
              <a:gd name="connsiteX16" fmla="*/ 4446363 w 4862288"/>
              <a:gd name="connsiteY16" fmla="*/ 1031651 h 3839679"/>
              <a:gd name="connsiteX17" fmla="*/ 4706714 w 4862288"/>
              <a:gd name="connsiteY17" fmla="*/ 704626 h 3839679"/>
              <a:gd name="connsiteX18" fmla="*/ 4862288 w 4862288"/>
              <a:gd name="connsiteY18" fmla="*/ 939576 h 3839679"/>
              <a:gd name="connsiteX19" fmla="*/ 4271738 w 4862288"/>
              <a:gd name="connsiteY19" fmla="*/ 1593626 h 3839679"/>
              <a:gd name="connsiteX20" fmla="*/ 2664616 w 4862288"/>
              <a:gd name="connsiteY20" fmla="*/ 2749550 h 3839679"/>
              <a:gd name="connsiteX21" fmla="*/ 3915566 w 4862288"/>
              <a:gd name="connsiteY21" fmla="*/ 3235325 h 3839679"/>
              <a:gd name="connsiteX22" fmla="*/ 4395785 w 4862288"/>
              <a:gd name="connsiteY22" fmla="*/ 3431381 h 3839679"/>
              <a:gd name="connsiteX23" fmla="*/ 4412455 w 4862288"/>
              <a:gd name="connsiteY23" fmla="*/ 3503613 h 3839679"/>
              <a:gd name="connsiteX24" fmla="*/ 4360066 w 4862288"/>
              <a:gd name="connsiteY24" fmla="*/ 3581401 h 3839679"/>
              <a:gd name="connsiteX25" fmla="*/ 4317206 w 4862288"/>
              <a:gd name="connsiteY25" fmla="*/ 3610769 h 3839679"/>
              <a:gd name="connsiteX26" fmla="*/ 4217193 w 4862288"/>
              <a:gd name="connsiteY26" fmla="*/ 3465513 h 3839679"/>
              <a:gd name="connsiteX27" fmla="*/ 4169568 w 4862288"/>
              <a:gd name="connsiteY27" fmla="*/ 3451225 h 3839679"/>
              <a:gd name="connsiteX28" fmla="*/ 4069556 w 4862288"/>
              <a:gd name="connsiteY28" fmla="*/ 3544093 h 3839679"/>
              <a:gd name="connsiteX29" fmla="*/ 3924299 w 4862288"/>
              <a:gd name="connsiteY29" fmla="*/ 3620294 h 3839679"/>
              <a:gd name="connsiteX30" fmla="*/ 3459956 w 4862288"/>
              <a:gd name="connsiteY30" fmla="*/ 3839370 h 3839679"/>
              <a:gd name="connsiteX31" fmla="*/ 2662237 w 4862288"/>
              <a:gd name="connsiteY31" fmla="*/ 3567907 h 3839679"/>
              <a:gd name="connsiteX32" fmla="*/ 2528092 w 4862288"/>
              <a:gd name="connsiteY32" fmla="*/ 3770313 h 3839679"/>
              <a:gd name="connsiteX33" fmla="*/ 2309812 w 4862288"/>
              <a:gd name="connsiteY33" fmla="*/ 3675065 h 3839679"/>
              <a:gd name="connsiteX34" fmla="*/ 1427956 w 4862288"/>
              <a:gd name="connsiteY34" fmla="*/ 3486152 h 3839679"/>
              <a:gd name="connsiteX35" fmla="*/ 1407318 w 4862288"/>
              <a:gd name="connsiteY35" fmla="*/ 3453608 h 3839679"/>
              <a:gd name="connsiteX36" fmla="*/ 1228724 w 4862288"/>
              <a:gd name="connsiteY36" fmla="*/ 3527427 h 3839679"/>
              <a:gd name="connsiteX37" fmla="*/ 1193007 w 4862288"/>
              <a:gd name="connsiteY37" fmla="*/ 3472658 h 3839679"/>
              <a:gd name="connsiteX38" fmla="*/ 1052513 w 4862288"/>
              <a:gd name="connsiteY38" fmla="*/ 3425033 h 3839679"/>
              <a:gd name="connsiteX39" fmla="*/ 923925 w 4862288"/>
              <a:gd name="connsiteY39" fmla="*/ 3534571 h 3839679"/>
              <a:gd name="connsiteX40" fmla="*/ 681038 w 4862288"/>
              <a:gd name="connsiteY40" fmla="*/ 3422652 h 3839679"/>
              <a:gd name="connsiteX41" fmla="*/ 361950 w 4862288"/>
              <a:gd name="connsiteY41" fmla="*/ 3341690 h 3839679"/>
              <a:gd name="connsiteX42" fmla="*/ 295275 w 4862288"/>
              <a:gd name="connsiteY42" fmla="*/ 3084514 h 3839679"/>
              <a:gd name="connsiteX43" fmla="*/ 315120 w 4862288"/>
              <a:gd name="connsiteY43" fmla="*/ 3041652 h 3839679"/>
              <a:gd name="connsiteX44" fmla="*/ 333375 w 4862288"/>
              <a:gd name="connsiteY44" fmla="*/ 2882108 h 3839679"/>
              <a:gd name="connsiteX45" fmla="*/ 238125 w 4862288"/>
              <a:gd name="connsiteY45" fmla="*/ 2641602 h 3839679"/>
              <a:gd name="connsiteX46" fmla="*/ 54769 w 4862288"/>
              <a:gd name="connsiteY46" fmla="*/ 2393952 h 3839679"/>
              <a:gd name="connsiteX47" fmla="*/ 97632 w 4862288"/>
              <a:gd name="connsiteY47" fmla="*/ 2346327 h 3839679"/>
              <a:gd name="connsiteX48" fmla="*/ 0 w 4862288"/>
              <a:gd name="connsiteY48" fmla="*/ 1831977 h 3839679"/>
              <a:gd name="connsiteX49" fmla="*/ 336547 w 4862288"/>
              <a:gd name="connsiteY49" fmla="*/ 1625600 h 3839679"/>
              <a:gd name="connsiteX50" fmla="*/ 1506535 w 4862288"/>
              <a:gd name="connsiteY50" fmla="*/ 869156 h 3839679"/>
              <a:gd name="connsiteX51" fmla="*/ 1316829 w 4862288"/>
              <a:gd name="connsiteY51" fmla="*/ 141287 h 3839679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4069556 w 4862288"/>
              <a:gd name="connsiteY28" fmla="*/ 3544093 h 3839370"/>
              <a:gd name="connsiteX29" fmla="*/ 3459956 w 4862288"/>
              <a:gd name="connsiteY29" fmla="*/ 3839370 h 3839370"/>
              <a:gd name="connsiteX30" fmla="*/ 2662237 w 4862288"/>
              <a:gd name="connsiteY30" fmla="*/ 3567907 h 3839370"/>
              <a:gd name="connsiteX31" fmla="*/ 2528092 w 4862288"/>
              <a:gd name="connsiteY31" fmla="*/ 3770313 h 3839370"/>
              <a:gd name="connsiteX32" fmla="*/ 2309812 w 4862288"/>
              <a:gd name="connsiteY32" fmla="*/ 3675065 h 3839370"/>
              <a:gd name="connsiteX33" fmla="*/ 1427956 w 4862288"/>
              <a:gd name="connsiteY33" fmla="*/ 3486152 h 3839370"/>
              <a:gd name="connsiteX34" fmla="*/ 1407318 w 4862288"/>
              <a:gd name="connsiteY34" fmla="*/ 3453608 h 3839370"/>
              <a:gd name="connsiteX35" fmla="*/ 1228724 w 4862288"/>
              <a:gd name="connsiteY35" fmla="*/ 3527427 h 3839370"/>
              <a:gd name="connsiteX36" fmla="*/ 1193007 w 4862288"/>
              <a:gd name="connsiteY36" fmla="*/ 3472658 h 3839370"/>
              <a:gd name="connsiteX37" fmla="*/ 1052513 w 4862288"/>
              <a:gd name="connsiteY37" fmla="*/ 3425033 h 3839370"/>
              <a:gd name="connsiteX38" fmla="*/ 923925 w 4862288"/>
              <a:gd name="connsiteY38" fmla="*/ 3534571 h 3839370"/>
              <a:gd name="connsiteX39" fmla="*/ 681038 w 4862288"/>
              <a:gd name="connsiteY39" fmla="*/ 3422652 h 3839370"/>
              <a:gd name="connsiteX40" fmla="*/ 361950 w 4862288"/>
              <a:gd name="connsiteY40" fmla="*/ 3341690 h 3839370"/>
              <a:gd name="connsiteX41" fmla="*/ 295275 w 4862288"/>
              <a:gd name="connsiteY41" fmla="*/ 3084514 h 3839370"/>
              <a:gd name="connsiteX42" fmla="*/ 315120 w 4862288"/>
              <a:gd name="connsiteY42" fmla="*/ 3041652 h 3839370"/>
              <a:gd name="connsiteX43" fmla="*/ 333375 w 4862288"/>
              <a:gd name="connsiteY43" fmla="*/ 2882108 h 3839370"/>
              <a:gd name="connsiteX44" fmla="*/ 238125 w 4862288"/>
              <a:gd name="connsiteY44" fmla="*/ 2641602 h 3839370"/>
              <a:gd name="connsiteX45" fmla="*/ 54769 w 4862288"/>
              <a:gd name="connsiteY45" fmla="*/ 2393952 h 3839370"/>
              <a:gd name="connsiteX46" fmla="*/ 97632 w 4862288"/>
              <a:gd name="connsiteY46" fmla="*/ 2346327 h 3839370"/>
              <a:gd name="connsiteX47" fmla="*/ 0 w 4862288"/>
              <a:gd name="connsiteY47" fmla="*/ 1831977 h 3839370"/>
              <a:gd name="connsiteX48" fmla="*/ 336547 w 4862288"/>
              <a:gd name="connsiteY48" fmla="*/ 1625600 h 3839370"/>
              <a:gd name="connsiteX49" fmla="*/ 1506535 w 4862288"/>
              <a:gd name="connsiteY49" fmla="*/ 869156 h 3839370"/>
              <a:gd name="connsiteX50" fmla="*/ 1316829 w 4862288"/>
              <a:gd name="connsiteY50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4169568 w 4862288"/>
              <a:gd name="connsiteY27" fmla="*/ 3451225 h 3839370"/>
              <a:gd name="connsiteX28" fmla="*/ 3459956 w 4862288"/>
              <a:gd name="connsiteY28" fmla="*/ 3839370 h 3839370"/>
              <a:gd name="connsiteX29" fmla="*/ 2662237 w 4862288"/>
              <a:gd name="connsiteY29" fmla="*/ 3567907 h 3839370"/>
              <a:gd name="connsiteX30" fmla="*/ 2528092 w 4862288"/>
              <a:gd name="connsiteY30" fmla="*/ 3770313 h 3839370"/>
              <a:gd name="connsiteX31" fmla="*/ 2309812 w 4862288"/>
              <a:gd name="connsiteY31" fmla="*/ 3675065 h 3839370"/>
              <a:gd name="connsiteX32" fmla="*/ 1427956 w 4862288"/>
              <a:gd name="connsiteY32" fmla="*/ 3486152 h 3839370"/>
              <a:gd name="connsiteX33" fmla="*/ 1407318 w 4862288"/>
              <a:gd name="connsiteY33" fmla="*/ 3453608 h 3839370"/>
              <a:gd name="connsiteX34" fmla="*/ 1228724 w 4862288"/>
              <a:gd name="connsiteY34" fmla="*/ 3527427 h 3839370"/>
              <a:gd name="connsiteX35" fmla="*/ 1193007 w 4862288"/>
              <a:gd name="connsiteY35" fmla="*/ 3472658 h 3839370"/>
              <a:gd name="connsiteX36" fmla="*/ 1052513 w 4862288"/>
              <a:gd name="connsiteY36" fmla="*/ 3425033 h 3839370"/>
              <a:gd name="connsiteX37" fmla="*/ 923925 w 4862288"/>
              <a:gd name="connsiteY37" fmla="*/ 3534571 h 3839370"/>
              <a:gd name="connsiteX38" fmla="*/ 681038 w 4862288"/>
              <a:gd name="connsiteY38" fmla="*/ 3422652 h 3839370"/>
              <a:gd name="connsiteX39" fmla="*/ 361950 w 4862288"/>
              <a:gd name="connsiteY39" fmla="*/ 3341690 h 3839370"/>
              <a:gd name="connsiteX40" fmla="*/ 295275 w 4862288"/>
              <a:gd name="connsiteY40" fmla="*/ 3084514 h 3839370"/>
              <a:gd name="connsiteX41" fmla="*/ 315120 w 4862288"/>
              <a:gd name="connsiteY41" fmla="*/ 3041652 h 3839370"/>
              <a:gd name="connsiteX42" fmla="*/ 333375 w 4862288"/>
              <a:gd name="connsiteY42" fmla="*/ 2882108 h 3839370"/>
              <a:gd name="connsiteX43" fmla="*/ 238125 w 4862288"/>
              <a:gd name="connsiteY43" fmla="*/ 2641602 h 3839370"/>
              <a:gd name="connsiteX44" fmla="*/ 54769 w 4862288"/>
              <a:gd name="connsiteY44" fmla="*/ 2393952 h 3839370"/>
              <a:gd name="connsiteX45" fmla="*/ 97632 w 4862288"/>
              <a:gd name="connsiteY45" fmla="*/ 2346327 h 3839370"/>
              <a:gd name="connsiteX46" fmla="*/ 0 w 4862288"/>
              <a:gd name="connsiteY46" fmla="*/ 1831977 h 3839370"/>
              <a:gd name="connsiteX47" fmla="*/ 336547 w 4862288"/>
              <a:gd name="connsiteY47" fmla="*/ 1625600 h 3839370"/>
              <a:gd name="connsiteX48" fmla="*/ 1506535 w 4862288"/>
              <a:gd name="connsiteY48" fmla="*/ 869156 h 3839370"/>
              <a:gd name="connsiteX49" fmla="*/ 1316829 w 4862288"/>
              <a:gd name="connsiteY49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4360066 w 4862288"/>
              <a:gd name="connsiteY24" fmla="*/ 3581401 h 3839370"/>
              <a:gd name="connsiteX25" fmla="*/ 4317206 w 4862288"/>
              <a:gd name="connsiteY25" fmla="*/ 3610769 h 3839370"/>
              <a:gd name="connsiteX26" fmla="*/ 4217193 w 4862288"/>
              <a:gd name="connsiteY26" fmla="*/ 3465513 h 3839370"/>
              <a:gd name="connsiteX27" fmla="*/ 3459956 w 4862288"/>
              <a:gd name="connsiteY27" fmla="*/ 3839370 h 3839370"/>
              <a:gd name="connsiteX28" fmla="*/ 2662237 w 4862288"/>
              <a:gd name="connsiteY28" fmla="*/ 3567907 h 3839370"/>
              <a:gd name="connsiteX29" fmla="*/ 2528092 w 4862288"/>
              <a:gd name="connsiteY29" fmla="*/ 3770313 h 3839370"/>
              <a:gd name="connsiteX30" fmla="*/ 2309812 w 4862288"/>
              <a:gd name="connsiteY30" fmla="*/ 3675065 h 3839370"/>
              <a:gd name="connsiteX31" fmla="*/ 1427956 w 4862288"/>
              <a:gd name="connsiteY31" fmla="*/ 3486152 h 3839370"/>
              <a:gd name="connsiteX32" fmla="*/ 1407318 w 4862288"/>
              <a:gd name="connsiteY32" fmla="*/ 3453608 h 3839370"/>
              <a:gd name="connsiteX33" fmla="*/ 1228724 w 4862288"/>
              <a:gd name="connsiteY33" fmla="*/ 3527427 h 3839370"/>
              <a:gd name="connsiteX34" fmla="*/ 1193007 w 4862288"/>
              <a:gd name="connsiteY34" fmla="*/ 3472658 h 3839370"/>
              <a:gd name="connsiteX35" fmla="*/ 1052513 w 4862288"/>
              <a:gd name="connsiteY35" fmla="*/ 3425033 h 3839370"/>
              <a:gd name="connsiteX36" fmla="*/ 923925 w 4862288"/>
              <a:gd name="connsiteY36" fmla="*/ 3534571 h 3839370"/>
              <a:gd name="connsiteX37" fmla="*/ 681038 w 4862288"/>
              <a:gd name="connsiteY37" fmla="*/ 3422652 h 3839370"/>
              <a:gd name="connsiteX38" fmla="*/ 361950 w 4862288"/>
              <a:gd name="connsiteY38" fmla="*/ 3341690 h 3839370"/>
              <a:gd name="connsiteX39" fmla="*/ 295275 w 4862288"/>
              <a:gd name="connsiteY39" fmla="*/ 3084514 h 3839370"/>
              <a:gd name="connsiteX40" fmla="*/ 315120 w 4862288"/>
              <a:gd name="connsiteY40" fmla="*/ 3041652 h 3839370"/>
              <a:gd name="connsiteX41" fmla="*/ 333375 w 4862288"/>
              <a:gd name="connsiteY41" fmla="*/ 2882108 h 3839370"/>
              <a:gd name="connsiteX42" fmla="*/ 238125 w 4862288"/>
              <a:gd name="connsiteY42" fmla="*/ 2641602 h 3839370"/>
              <a:gd name="connsiteX43" fmla="*/ 54769 w 4862288"/>
              <a:gd name="connsiteY43" fmla="*/ 2393952 h 3839370"/>
              <a:gd name="connsiteX44" fmla="*/ 97632 w 4862288"/>
              <a:gd name="connsiteY44" fmla="*/ 2346327 h 3839370"/>
              <a:gd name="connsiteX45" fmla="*/ 0 w 4862288"/>
              <a:gd name="connsiteY45" fmla="*/ 1831977 h 3839370"/>
              <a:gd name="connsiteX46" fmla="*/ 336547 w 4862288"/>
              <a:gd name="connsiteY46" fmla="*/ 1625600 h 3839370"/>
              <a:gd name="connsiteX47" fmla="*/ 1506535 w 4862288"/>
              <a:gd name="connsiteY47" fmla="*/ 869156 h 3839370"/>
              <a:gd name="connsiteX48" fmla="*/ 1316829 w 4862288"/>
              <a:gd name="connsiteY48" fmla="*/ 141287 h 3839370"/>
              <a:gd name="connsiteX0" fmla="*/ 1316829 w 4862288"/>
              <a:gd name="connsiteY0" fmla="*/ 141287 h 3839563"/>
              <a:gd name="connsiteX1" fmla="*/ 1810541 w 4862288"/>
              <a:gd name="connsiteY1" fmla="*/ 0 h 3839563"/>
              <a:gd name="connsiteX2" fmla="*/ 2061366 w 4862288"/>
              <a:gd name="connsiteY2" fmla="*/ 911225 h 3839563"/>
              <a:gd name="connsiteX3" fmla="*/ 2461416 w 4862288"/>
              <a:gd name="connsiteY3" fmla="*/ 790575 h 3839563"/>
              <a:gd name="connsiteX4" fmla="*/ 2683666 w 4862288"/>
              <a:gd name="connsiteY4" fmla="*/ 857251 h 3839563"/>
              <a:gd name="connsiteX5" fmla="*/ 2931095 w 4862288"/>
              <a:gd name="connsiteY5" fmla="*/ 703833 h 3839563"/>
              <a:gd name="connsiteX6" fmla="*/ 3069208 w 4862288"/>
              <a:gd name="connsiteY6" fmla="*/ 527620 h 3839563"/>
              <a:gd name="connsiteX7" fmla="*/ 3355179 w 4862288"/>
              <a:gd name="connsiteY7" fmla="*/ 451643 h 3839563"/>
              <a:gd name="connsiteX8" fmla="*/ 3354958 w 4862288"/>
              <a:gd name="connsiteY8" fmla="*/ 572864 h 3839563"/>
              <a:gd name="connsiteX9" fmla="*/ 2959670 w 4862288"/>
              <a:gd name="connsiteY9" fmla="*/ 1084833 h 3839563"/>
              <a:gd name="connsiteX10" fmla="*/ 4029866 w 4862288"/>
              <a:gd name="connsiteY10" fmla="*/ 1477962 h 3839563"/>
              <a:gd name="connsiteX11" fmla="*/ 4093938 w 4862288"/>
              <a:gd name="connsiteY11" fmla="*/ 1377726 h 3839563"/>
              <a:gd name="connsiteX12" fmla="*/ 4124101 w 4862288"/>
              <a:gd name="connsiteY12" fmla="*/ 1377726 h 3839563"/>
              <a:gd name="connsiteX13" fmla="*/ 4169344 w 4862288"/>
              <a:gd name="connsiteY13" fmla="*/ 1318195 h 3839563"/>
              <a:gd name="connsiteX14" fmla="*/ 4214588 w 4862288"/>
              <a:gd name="connsiteY14" fmla="*/ 1317401 h 3839563"/>
              <a:gd name="connsiteX15" fmla="*/ 4297138 w 4862288"/>
              <a:gd name="connsiteY15" fmla="*/ 1139601 h 3839563"/>
              <a:gd name="connsiteX16" fmla="*/ 4446363 w 4862288"/>
              <a:gd name="connsiteY16" fmla="*/ 1031651 h 3839563"/>
              <a:gd name="connsiteX17" fmla="*/ 4706714 w 4862288"/>
              <a:gd name="connsiteY17" fmla="*/ 704626 h 3839563"/>
              <a:gd name="connsiteX18" fmla="*/ 4862288 w 4862288"/>
              <a:gd name="connsiteY18" fmla="*/ 939576 h 3839563"/>
              <a:gd name="connsiteX19" fmla="*/ 4271738 w 4862288"/>
              <a:gd name="connsiteY19" fmla="*/ 1593626 h 3839563"/>
              <a:gd name="connsiteX20" fmla="*/ 2664616 w 4862288"/>
              <a:gd name="connsiteY20" fmla="*/ 2749550 h 3839563"/>
              <a:gd name="connsiteX21" fmla="*/ 3915566 w 4862288"/>
              <a:gd name="connsiteY21" fmla="*/ 3235325 h 3839563"/>
              <a:gd name="connsiteX22" fmla="*/ 4395785 w 4862288"/>
              <a:gd name="connsiteY22" fmla="*/ 3431381 h 3839563"/>
              <a:gd name="connsiteX23" fmla="*/ 4412455 w 4862288"/>
              <a:gd name="connsiteY23" fmla="*/ 3503613 h 3839563"/>
              <a:gd name="connsiteX24" fmla="*/ 4360066 w 4862288"/>
              <a:gd name="connsiteY24" fmla="*/ 3581401 h 3839563"/>
              <a:gd name="connsiteX25" fmla="*/ 4317206 w 4862288"/>
              <a:gd name="connsiteY25" fmla="*/ 3610769 h 3839563"/>
              <a:gd name="connsiteX26" fmla="*/ 3459956 w 4862288"/>
              <a:gd name="connsiteY26" fmla="*/ 3839370 h 3839563"/>
              <a:gd name="connsiteX27" fmla="*/ 2662237 w 4862288"/>
              <a:gd name="connsiteY27" fmla="*/ 3567907 h 3839563"/>
              <a:gd name="connsiteX28" fmla="*/ 2528092 w 4862288"/>
              <a:gd name="connsiteY28" fmla="*/ 3770313 h 3839563"/>
              <a:gd name="connsiteX29" fmla="*/ 2309812 w 4862288"/>
              <a:gd name="connsiteY29" fmla="*/ 3675065 h 3839563"/>
              <a:gd name="connsiteX30" fmla="*/ 1427956 w 4862288"/>
              <a:gd name="connsiteY30" fmla="*/ 3486152 h 3839563"/>
              <a:gd name="connsiteX31" fmla="*/ 1407318 w 4862288"/>
              <a:gd name="connsiteY31" fmla="*/ 3453608 h 3839563"/>
              <a:gd name="connsiteX32" fmla="*/ 1228724 w 4862288"/>
              <a:gd name="connsiteY32" fmla="*/ 3527427 h 3839563"/>
              <a:gd name="connsiteX33" fmla="*/ 1193007 w 4862288"/>
              <a:gd name="connsiteY33" fmla="*/ 3472658 h 3839563"/>
              <a:gd name="connsiteX34" fmla="*/ 1052513 w 4862288"/>
              <a:gd name="connsiteY34" fmla="*/ 3425033 h 3839563"/>
              <a:gd name="connsiteX35" fmla="*/ 923925 w 4862288"/>
              <a:gd name="connsiteY35" fmla="*/ 3534571 h 3839563"/>
              <a:gd name="connsiteX36" fmla="*/ 681038 w 4862288"/>
              <a:gd name="connsiteY36" fmla="*/ 3422652 h 3839563"/>
              <a:gd name="connsiteX37" fmla="*/ 361950 w 4862288"/>
              <a:gd name="connsiteY37" fmla="*/ 3341690 h 3839563"/>
              <a:gd name="connsiteX38" fmla="*/ 295275 w 4862288"/>
              <a:gd name="connsiteY38" fmla="*/ 3084514 h 3839563"/>
              <a:gd name="connsiteX39" fmla="*/ 315120 w 4862288"/>
              <a:gd name="connsiteY39" fmla="*/ 3041652 h 3839563"/>
              <a:gd name="connsiteX40" fmla="*/ 333375 w 4862288"/>
              <a:gd name="connsiteY40" fmla="*/ 2882108 h 3839563"/>
              <a:gd name="connsiteX41" fmla="*/ 238125 w 4862288"/>
              <a:gd name="connsiteY41" fmla="*/ 2641602 h 3839563"/>
              <a:gd name="connsiteX42" fmla="*/ 54769 w 4862288"/>
              <a:gd name="connsiteY42" fmla="*/ 2393952 h 3839563"/>
              <a:gd name="connsiteX43" fmla="*/ 97632 w 4862288"/>
              <a:gd name="connsiteY43" fmla="*/ 2346327 h 3839563"/>
              <a:gd name="connsiteX44" fmla="*/ 0 w 4862288"/>
              <a:gd name="connsiteY44" fmla="*/ 1831977 h 3839563"/>
              <a:gd name="connsiteX45" fmla="*/ 336547 w 4862288"/>
              <a:gd name="connsiteY45" fmla="*/ 1625600 h 3839563"/>
              <a:gd name="connsiteX46" fmla="*/ 1506535 w 4862288"/>
              <a:gd name="connsiteY46" fmla="*/ 869156 h 3839563"/>
              <a:gd name="connsiteX47" fmla="*/ 1316829 w 4862288"/>
              <a:gd name="connsiteY47" fmla="*/ 141287 h 3839563"/>
              <a:gd name="connsiteX0" fmla="*/ 1316829 w 4862288"/>
              <a:gd name="connsiteY0" fmla="*/ 141287 h 3839388"/>
              <a:gd name="connsiteX1" fmla="*/ 1810541 w 4862288"/>
              <a:gd name="connsiteY1" fmla="*/ 0 h 3839388"/>
              <a:gd name="connsiteX2" fmla="*/ 2061366 w 4862288"/>
              <a:gd name="connsiteY2" fmla="*/ 911225 h 3839388"/>
              <a:gd name="connsiteX3" fmla="*/ 2461416 w 4862288"/>
              <a:gd name="connsiteY3" fmla="*/ 790575 h 3839388"/>
              <a:gd name="connsiteX4" fmla="*/ 2683666 w 4862288"/>
              <a:gd name="connsiteY4" fmla="*/ 857251 h 3839388"/>
              <a:gd name="connsiteX5" fmla="*/ 2931095 w 4862288"/>
              <a:gd name="connsiteY5" fmla="*/ 703833 h 3839388"/>
              <a:gd name="connsiteX6" fmla="*/ 3069208 w 4862288"/>
              <a:gd name="connsiteY6" fmla="*/ 527620 h 3839388"/>
              <a:gd name="connsiteX7" fmla="*/ 3355179 w 4862288"/>
              <a:gd name="connsiteY7" fmla="*/ 451643 h 3839388"/>
              <a:gd name="connsiteX8" fmla="*/ 3354958 w 4862288"/>
              <a:gd name="connsiteY8" fmla="*/ 572864 h 3839388"/>
              <a:gd name="connsiteX9" fmla="*/ 2959670 w 4862288"/>
              <a:gd name="connsiteY9" fmla="*/ 1084833 h 3839388"/>
              <a:gd name="connsiteX10" fmla="*/ 4029866 w 4862288"/>
              <a:gd name="connsiteY10" fmla="*/ 1477962 h 3839388"/>
              <a:gd name="connsiteX11" fmla="*/ 4093938 w 4862288"/>
              <a:gd name="connsiteY11" fmla="*/ 1377726 h 3839388"/>
              <a:gd name="connsiteX12" fmla="*/ 4124101 w 4862288"/>
              <a:gd name="connsiteY12" fmla="*/ 1377726 h 3839388"/>
              <a:gd name="connsiteX13" fmla="*/ 4169344 w 4862288"/>
              <a:gd name="connsiteY13" fmla="*/ 1318195 h 3839388"/>
              <a:gd name="connsiteX14" fmla="*/ 4214588 w 4862288"/>
              <a:gd name="connsiteY14" fmla="*/ 1317401 h 3839388"/>
              <a:gd name="connsiteX15" fmla="*/ 4297138 w 4862288"/>
              <a:gd name="connsiteY15" fmla="*/ 1139601 h 3839388"/>
              <a:gd name="connsiteX16" fmla="*/ 4446363 w 4862288"/>
              <a:gd name="connsiteY16" fmla="*/ 1031651 h 3839388"/>
              <a:gd name="connsiteX17" fmla="*/ 4706714 w 4862288"/>
              <a:gd name="connsiteY17" fmla="*/ 704626 h 3839388"/>
              <a:gd name="connsiteX18" fmla="*/ 4862288 w 4862288"/>
              <a:gd name="connsiteY18" fmla="*/ 939576 h 3839388"/>
              <a:gd name="connsiteX19" fmla="*/ 4271738 w 4862288"/>
              <a:gd name="connsiteY19" fmla="*/ 1593626 h 3839388"/>
              <a:gd name="connsiteX20" fmla="*/ 2664616 w 4862288"/>
              <a:gd name="connsiteY20" fmla="*/ 2749550 h 3839388"/>
              <a:gd name="connsiteX21" fmla="*/ 3915566 w 4862288"/>
              <a:gd name="connsiteY21" fmla="*/ 3235325 h 3839388"/>
              <a:gd name="connsiteX22" fmla="*/ 4395785 w 4862288"/>
              <a:gd name="connsiteY22" fmla="*/ 3431381 h 3839388"/>
              <a:gd name="connsiteX23" fmla="*/ 4412455 w 4862288"/>
              <a:gd name="connsiteY23" fmla="*/ 3503613 h 3839388"/>
              <a:gd name="connsiteX24" fmla="*/ 4360066 w 4862288"/>
              <a:gd name="connsiteY24" fmla="*/ 3581401 h 3839388"/>
              <a:gd name="connsiteX25" fmla="*/ 3459956 w 4862288"/>
              <a:gd name="connsiteY25" fmla="*/ 3839370 h 3839388"/>
              <a:gd name="connsiteX26" fmla="*/ 2662237 w 4862288"/>
              <a:gd name="connsiteY26" fmla="*/ 3567907 h 3839388"/>
              <a:gd name="connsiteX27" fmla="*/ 2528092 w 4862288"/>
              <a:gd name="connsiteY27" fmla="*/ 3770313 h 3839388"/>
              <a:gd name="connsiteX28" fmla="*/ 2309812 w 4862288"/>
              <a:gd name="connsiteY28" fmla="*/ 3675065 h 3839388"/>
              <a:gd name="connsiteX29" fmla="*/ 1427956 w 4862288"/>
              <a:gd name="connsiteY29" fmla="*/ 3486152 h 3839388"/>
              <a:gd name="connsiteX30" fmla="*/ 1407318 w 4862288"/>
              <a:gd name="connsiteY30" fmla="*/ 3453608 h 3839388"/>
              <a:gd name="connsiteX31" fmla="*/ 1228724 w 4862288"/>
              <a:gd name="connsiteY31" fmla="*/ 3527427 h 3839388"/>
              <a:gd name="connsiteX32" fmla="*/ 1193007 w 4862288"/>
              <a:gd name="connsiteY32" fmla="*/ 3472658 h 3839388"/>
              <a:gd name="connsiteX33" fmla="*/ 1052513 w 4862288"/>
              <a:gd name="connsiteY33" fmla="*/ 3425033 h 3839388"/>
              <a:gd name="connsiteX34" fmla="*/ 923925 w 4862288"/>
              <a:gd name="connsiteY34" fmla="*/ 3534571 h 3839388"/>
              <a:gd name="connsiteX35" fmla="*/ 681038 w 4862288"/>
              <a:gd name="connsiteY35" fmla="*/ 3422652 h 3839388"/>
              <a:gd name="connsiteX36" fmla="*/ 361950 w 4862288"/>
              <a:gd name="connsiteY36" fmla="*/ 3341690 h 3839388"/>
              <a:gd name="connsiteX37" fmla="*/ 295275 w 4862288"/>
              <a:gd name="connsiteY37" fmla="*/ 3084514 h 3839388"/>
              <a:gd name="connsiteX38" fmla="*/ 315120 w 4862288"/>
              <a:gd name="connsiteY38" fmla="*/ 3041652 h 3839388"/>
              <a:gd name="connsiteX39" fmla="*/ 333375 w 4862288"/>
              <a:gd name="connsiteY39" fmla="*/ 2882108 h 3839388"/>
              <a:gd name="connsiteX40" fmla="*/ 238125 w 4862288"/>
              <a:gd name="connsiteY40" fmla="*/ 2641602 h 3839388"/>
              <a:gd name="connsiteX41" fmla="*/ 54769 w 4862288"/>
              <a:gd name="connsiteY41" fmla="*/ 2393952 h 3839388"/>
              <a:gd name="connsiteX42" fmla="*/ 97632 w 4862288"/>
              <a:gd name="connsiteY42" fmla="*/ 2346327 h 3839388"/>
              <a:gd name="connsiteX43" fmla="*/ 0 w 4862288"/>
              <a:gd name="connsiteY43" fmla="*/ 1831977 h 3839388"/>
              <a:gd name="connsiteX44" fmla="*/ 336547 w 4862288"/>
              <a:gd name="connsiteY44" fmla="*/ 1625600 h 3839388"/>
              <a:gd name="connsiteX45" fmla="*/ 1506535 w 4862288"/>
              <a:gd name="connsiteY45" fmla="*/ 869156 h 3839388"/>
              <a:gd name="connsiteX46" fmla="*/ 1316829 w 4862288"/>
              <a:gd name="connsiteY46" fmla="*/ 141287 h 3839388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4412455 w 4862288"/>
              <a:gd name="connsiteY23" fmla="*/ 3503613 h 3839370"/>
              <a:gd name="connsiteX24" fmla="*/ 3459956 w 4862288"/>
              <a:gd name="connsiteY24" fmla="*/ 3839370 h 3839370"/>
              <a:gd name="connsiteX25" fmla="*/ 2662237 w 4862288"/>
              <a:gd name="connsiteY25" fmla="*/ 3567907 h 3839370"/>
              <a:gd name="connsiteX26" fmla="*/ 2528092 w 4862288"/>
              <a:gd name="connsiteY26" fmla="*/ 3770313 h 3839370"/>
              <a:gd name="connsiteX27" fmla="*/ 2309812 w 4862288"/>
              <a:gd name="connsiteY27" fmla="*/ 3675065 h 3839370"/>
              <a:gd name="connsiteX28" fmla="*/ 1427956 w 4862288"/>
              <a:gd name="connsiteY28" fmla="*/ 3486152 h 3839370"/>
              <a:gd name="connsiteX29" fmla="*/ 1407318 w 4862288"/>
              <a:gd name="connsiteY29" fmla="*/ 3453608 h 3839370"/>
              <a:gd name="connsiteX30" fmla="*/ 1228724 w 4862288"/>
              <a:gd name="connsiteY30" fmla="*/ 3527427 h 3839370"/>
              <a:gd name="connsiteX31" fmla="*/ 1193007 w 4862288"/>
              <a:gd name="connsiteY31" fmla="*/ 3472658 h 3839370"/>
              <a:gd name="connsiteX32" fmla="*/ 1052513 w 4862288"/>
              <a:gd name="connsiteY32" fmla="*/ 3425033 h 3839370"/>
              <a:gd name="connsiteX33" fmla="*/ 923925 w 4862288"/>
              <a:gd name="connsiteY33" fmla="*/ 3534571 h 3839370"/>
              <a:gd name="connsiteX34" fmla="*/ 681038 w 4862288"/>
              <a:gd name="connsiteY34" fmla="*/ 3422652 h 3839370"/>
              <a:gd name="connsiteX35" fmla="*/ 361950 w 4862288"/>
              <a:gd name="connsiteY35" fmla="*/ 3341690 h 3839370"/>
              <a:gd name="connsiteX36" fmla="*/ 295275 w 4862288"/>
              <a:gd name="connsiteY36" fmla="*/ 3084514 h 3839370"/>
              <a:gd name="connsiteX37" fmla="*/ 315120 w 4862288"/>
              <a:gd name="connsiteY37" fmla="*/ 3041652 h 3839370"/>
              <a:gd name="connsiteX38" fmla="*/ 333375 w 4862288"/>
              <a:gd name="connsiteY38" fmla="*/ 2882108 h 3839370"/>
              <a:gd name="connsiteX39" fmla="*/ 238125 w 4862288"/>
              <a:gd name="connsiteY39" fmla="*/ 2641602 h 3839370"/>
              <a:gd name="connsiteX40" fmla="*/ 54769 w 4862288"/>
              <a:gd name="connsiteY40" fmla="*/ 2393952 h 3839370"/>
              <a:gd name="connsiteX41" fmla="*/ 97632 w 4862288"/>
              <a:gd name="connsiteY41" fmla="*/ 2346327 h 3839370"/>
              <a:gd name="connsiteX42" fmla="*/ 0 w 4862288"/>
              <a:gd name="connsiteY42" fmla="*/ 1831977 h 3839370"/>
              <a:gd name="connsiteX43" fmla="*/ 336547 w 4862288"/>
              <a:gd name="connsiteY43" fmla="*/ 1625600 h 3839370"/>
              <a:gd name="connsiteX44" fmla="*/ 1506535 w 4862288"/>
              <a:gd name="connsiteY44" fmla="*/ 869156 h 3839370"/>
              <a:gd name="connsiteX45" fmla="*/ 1316829 w 4862288"/>
              <a:gd name="connsiteY45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4395785 w 4862288"/>
              <a:gd name="connsiteY22" fmla="*/ 3431381 h 3839370"/>
              <a:gd name="connsiteX23" fmla="*/ 3459956 w 4862288"/>
              <a:gd name="connsiteY23" fmla="*/ 3839370 h 3839370"/>
              <a:gd name="connsiteX24" fmla="*/ 2662237 w 4862288"/>
              <a:gd name="connsiteY24" fmla="*/ 3567907 h 3839370"/>
              <a:gd name="connsiteX25" fmla="*/ 2528092 w 4862288"/>
              <a:gd name="connsiteY25" fmla="*/ 3770313 h 3839370"/>
              <a:gd name="connsiteX26" fmla="*/ 2309812 w 4862288"/>
              <a:gd name="connsiteY26" fmla="*/ 3675065 h 3839370"/>
              <a:gd name="connsiteX27" fmla="*/ 1427956 w 4862288"/>
              <a:gd name="connsiteY27" fmla="*/ 3486152 h 3839370"/>
              <a:gd name="connsiteX28" fmla="*/ 1407318 w 4862288"/>
              <a:gd name="connsiteY28" fmla="*/ 3453608 h 3839370"/>
              <a:gd name="connsiteX29" fmla="*/ 1228724 w 4862288"/>
              <a:gd name="connsiteY29" fmla="*/ 3527427 h 3839370"/>
              <a:gd name="connsiteX30" fmla="*/ 1193007 w 4862288"/>
              <a:gd name="connsiteY30" fmla="*/ 3472658 h 3839370"/>
              <a:gd name="connsiteX31" fmla="*/ 1052513 w 4862288"/>
              <a:gd name="connsiteY31" fmla="*/ 3425033 h 3839370"/>
              <a:gd name="connsiteX32" fmla="*/ 923925 w 4862288"/>
              <a:gd name="connsiteY32" fmla="*/ 3534571 h 3839370"/>
              <a:gd name="connsiteX33" fmla="*/ 681038 w 4862288"/>
              <a:gd name="connsiteY33" fmla="*/ 3422652 h 3839370"/>
              <a:gd name="connsiteX34" fmla="*/ 361950 w 4862288"/>
              <a:gd name="connsiteY34" fmla="*/ 3341690 h 3839370"/>
              <a:gd name="connsiteX35" fmla="*/ 295275 w 4862288"/>
              <a:gd name="connsiteY35" fmla="*/ 3084514 h 3839370"/>
              <a:gd name="connsiteX36" fmla="*/ 315120 w 4862288"/>
              <a:gd name="connsiteY36" fmla="*/ 3041652 h 3839370"/>
              <a:gd name="connsiteX37" fmla="*/ 333375 w 4862288"/>
              <a:gd name="connsiteY37" fmla="*/ 2882108 h 3839370"/>
              <a:gd name="connsiteX38" fmla="*/ 238125 w 4862288"/>
              <a:gd name="connsiteY38" fmla="*/ 2641602 h 3839370"/>
              <a:gd name="connsiteX39" fmla="*/ 54769 w 4862288"/>
              <a:gd name="connsiteY39" fmla="*/ 2393952 h 3839370"/>
              <a:gd name="connsiteX40" fmla="*/ 97632 w 4862288"/>
              <a:gd name="connsiteY40" fmla="*/ 2346327 h 3839370"/>
              <a:gd name="connsiteX41" fmla="*/ 0 w 4862288"/>
              <a:gd name="connsiteY41" fmla="*/ 1831977 h 3839370"/>
              <a:gd name="connsiteX42" fmla="*/ 336547 w 4862288"/>
              <a:gd name="connsiteY42" fmla="*/ 1625600 h 3839370"/>
              <a:gd name="connsiteX43" fmla="*/ 1506535 w 4862288"/>
              <a:gd name="connsiteY43" fmla="*/ 869156 h 3839370"/>
              <a:gd name="connsiteX44" fmla="*/ 1316829 w 4862288"/>
              <a:gd name="connsiteY44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915566 w 4862288"/>
              <a:gd name="connsiteY21" fmla="*/ 3235325 h 3839370"/>
              <a:gd name="connsiteX22" fmla="*/ 3459956 w 4862288"/>
              <a:gd name="connsiteY22" fmla="*/ 3839370 h 3839370"/>
              <a:gd name="connsiteX23" fmla="*/ 2662237 w 4862288"/>
              <a:gd name="connsiteY23" fmla="*/ 3567907 h 3839370"/>
              <a:gd name="connsiteX24" fmla="*/ 2528092 w 4862288"/>
              <a:gd name="connsiteY24" fmla="*/ 3770313 h 3839370"/>
              <a:gd name="connsiteX25" fmla="*/ 2309812 w 4862288"/>
              <a:gd name="connsiteY25" fmla="*/ 3675065 h 3839370"/>
              <a:gd name="connsiteX26" fmla="*/ 1427956 w 4862288"/>
              <a:gd name="connsiteY26" fmla="*/ 3486152 h 3839370"/>
              <a:gd name="connsiteX27" fmla="*/ 1407318 w 4862288"/>
              <a:gd name="connsiteY27" fmla="*/ 3453608 h 3839370"/>
              <a:gd name="connsiteX28" fmla="*/ 1228724 w 4862288"/>
              <a:gd name="connsiteY28" fmla="*/ 3527427 h 3839370"/>
              <a:gd name="connsiteX29" fmla="*/ 1193007 w 4862288"/>
              <a:gd name="connsiteY29" fmla="*/ 3472658 h 3839370"/>
              <a:gd name="connsiteX30" fmla="*/ 1052513 w 4862288"/>
              <a:gd name="connsiteY30" fmla="*/ 3425033 h 3839370"/>
              <a:gd name="connsiteX31" fmla="*/ 923925 w 4862288"/>
              <a:gd name="connsiteY31" fmla="*/ 3534571 h 3839370"/>
              <a:gd name="connsiteX32" fmla="*/ 681038 w 4862288"/>
              <a:gd name="connsiteY32" fmla="*/ 3422652 h 3839370"/>
              <a:gd name="connsiteX33" fmla="*/ 361950 w 4862288"/>
              <a:gd name="connsiteY33" fmla="*/ 3341690 h 3839370"/>
              <a:gd name="connsiteX34" fmla="*/ 295275 w 4862288"/>
              <a:gd name="connsiteY34" fmla="*/ 3084514 h 3839370"/>
              <a:gd name="connsiteX35" fmla="*/ 315120 w 4862288"/>
              <a:gd name="connsiteY35" fmla="*/ 3041652 h 3839370"/>
              <a:gd name="connsiteX36" fmla="*/ 333375 w 4862288"/>
              <a:gd name="connsiteY36" fmla="*/ 2882108 h 3839370"/>
              <a:gd name="connsiteX37" fmla="*/ 238125 w 4862288"/>
              <a:gd name="connsiteY37" fmla="*/ 2641602 h 3839370"/>
              <a:gd name="connsiteX38" fmla="*/ 54769 w 4862288"/>
              <a:gd name="connsiteY38" fmla="*/ 2393952 h 3839370"/>
              <a:gd name="connsiteX39" fmla="*/ 97632 w 4862288"/>
              <a:gd name="connsiteY39" fmla="*/ 2346327 h 3839370"/>
              <a:gd name="connsiteX40" fmla="*/ 0 w 4862288"/>
              <a:gd name="connsiteY40" fmla="*/ 1831977 h 3839370"/>
              <a:gd name="connsiteX41" fmla="*/ 336547 w 4862288"/>
              <a:gd name="connsiteY41" fmla="*/ 1625600 h 3839370"/>
              <a:gd name="connsiteX42" fmla="*/ 1506535 w 4862288"/>
              <a:gd name="connsiteY42" fmla="*/ 869156 h 3839370"/>
              <a:gd name="connsiteX43" fmla="*/ 1316829 w 4862288"/>
              <a:gd name="connsiteY43" fmla="*/ 141287 h 3839370"/>
              <a:gd name="connsiteX0" fmla="*/ 1316829 w 4862288"/>
              <a:gd name="connsiteY0" fmla="*/ 141287 h 3839370"/>
              <a:gd name="connsiteX1" fmla="*/ 1810541 w 4862288"/>
              <a:gd name="connsiteY1" fmla="*/ 0 h 3839370"/>
              <a:gd name="connsiteX2" fmla="*/ 2061366 w 4862288"/>
              <a:gd name="connsiteY2" fmla="*/ 911225 h 3839370"/>
              <a:gd name="connsiteX3" fmla="*/ 2461416 w 4862288"/>
              <a:gd name="connsiteY3" fmla="*/ 790575 h 3839370"/>
              <a:gd name="connsiteX4" fmla="*/ 2683666 w 4862288"/>
              <a:gd name="connsiteY4" fmla="*/ 857251 h 3839370"/>
              <a:gd name="connsiteX5" fmla="*/ 2931095 w 4862288"/>
              <a:gd name="connsiteY5" fmla="*/ 703833 h 3839370"/>
              <a:gd name="connsiteX6" fmla="*/ 3069208 w 4862288"/>
              <a:gd name="connsiteY6" fmla="*/ 527620 h 3839370"/>
              <a:gd name="connsiteX7" fmla="*/ 3355179 w 4862288"/>
              <a:gd name="connsiteY7" fmla="*/ 451643 h 3839370"/>
              <a:gd name="connsiteX8" fmla="*/ 3354958 w 4862288"/>
              <a:gd name="connsiteY8" fmla="*/ 572864 h 3839370"/>
              <a:gd name="connsiteX9" fmla="*/ 2959670 w 4862288"/>
              <a:gd name="connsiteY9" fmla="*/ 1084833 h 3839370"/>
              <a:gd name="connsiteX10" fmla="*/ 4029866 w 4862288"/>
              <a:gd name="connsiteY10" fmla="*/ 1477962 h 3839370"/>
              <a:gd name="connsiteX11" fmla="*/ 4093938 w 4862288"/>
              <a:gd name="connsiteY11" fmla="*/ 1377726 h 3839370"/>
              <a:gd name="connsiteX12" fmla="*/ 4124101 w 4862288"/>
              <a:gd name="connsiteY12" fmla="*/ 1377726 h 3839370"/>
              <a:gd name="connsiteX13" fmla="*/ 4169344 w 4862288"/>
              <a:gd name="connsiteY13" fmla="*/ 1318195 h 3839370"/>
              <a:gd name="connsiteX14" fmla="*/ 4214588 w 4862288"/>
              <a:gd name="connsiteY14" fmla="*/ 1317401 h 3839370"/>
              <a:gd name="connsiteX15" fmla="*/ 4297138 w 4862288"/>
              <a:gd name="connsiteY15" fmla="*/ 1139601 h 3839370"/>
              <a:gd name="connsiteX16" fmla="*/ 4446363 w 4862288"/>
              <a:gd name="connsiteY16" fmla="*/ 1031651 h 3839370"/>
              <a:gd name="connsiteX17" fmla="*/ 4706714 w 4862288"/>
              <a:gd name="connsiteY17" fmla="*/ 704626 h 3839370"/>
              <a:gd name="connsiteX18" fmla="*/ 4862288 w 4862288"/>
              <a:gd name="connsiteY18" fmla="*/ 939576 h 3839370"/>
              <a:gd name="connsiteX19" fmla="*/ 4271738 w 4862288"/>
              <a:gd name="connsiteY19" fmla="*/ 1593626 h 3839370"/>
              <a:gd name="connsiteX20" fmla="*/ 2664616 w 4862288"/>
              <a:gd name="connsiteY20" fmla="*/ 2749550 h 3839370"/>
              <a:gd name="connsiteX21" fmla="*/ 3459956 w 4862288"/>
              <a:gd name="connsiteY21" fmla="*/ 3839370 h 3839370"/>
              <a:gd name="connsiteX22" fmla="*/ 2662237 w 4862288"/>
              <a:gd name="connsiteY22" fmla="*/ 3567907 h 3839370"/>
              <a:gd name="connsiteX23" fmla="*/ 2528092 w 4862288"/>
              <a:gd name="connsiteY23" fmla="*/ 3770313 h 3839370"/>
              <a:gd name="connsiteX24" fmla="*/ 2309812 w 4862288"/>
              <a:gd name="connsiteY24" fmla="*/ 3675065 h 3839370"/>
              <a:gd name="connsiteX25" fmla="*/ 1427956 w 4862288"/>
              <a:gd name="connsiteY25" fmla="*/ 3486152 h 3839370"/>
              <a:gd name="connsiteX26" fmla="*/ 1407318 w 4862288"/>
              <a:gd name="connsiteY26" fmla="*/ 3453608 h 3839370"/>
              <a:gd name="connsiteX27" fmla="*/ 1228724 w 4862288"/>
              <a:gd name="connsiteY27" fmla="*/ 3527427 h 3839370"/>
              <a:gd name="connsiteX28" fmla="*/ 1193007 w 4862288"/>
              <a:gd name="connsiteY28" fmla="*/ 3472658 h 3839370"/>
              <a:gd name="connsiteX29" fmla="*/ 1052513 w 4862288"/>
              <a:gd name="connsiteY29" fmla="*/ 3425033 h 3839370"/>
              <a:gd name="connsiteX30" fmla="*/ 923925 w 4862288"/>
              <a:gd name="connsiteY30" fmla="*/ 3534571 h 3839370"/>
              <a:gd name="connsiteX31" fmla="*/ 681038 w 4862288"/>
              <a:gd name="connsiteY31" fmla="*/ 3422652 h 3839370"/>
              <a:gd name="connsiteX32" fmla="*/ 361950 w 4862288"/>
              <a:gd name="connsiteY32" fmla="*/ 3341690 h 3839370"/>
              <a:gd name="connsiteX33" fmla="*/ 295275 w 4862288"/>
              <a:gd name="connsiteY33" fmla="*/ 3084514 h 3839370"/>
              <a:gd name="connsiteX34" fmla="*/ 315120 w 4862288"/>
              <a:gd name="connsiteY34" fmla="*/ 3041652 h 3839370"/>
              <a:gd name="connsiteX35" fmla="*/ 333375 w 4862288"/>
              <a:gd name="connsiteY35" fmla="*/ 2882108 h 3839370"/>
              <a:gd name="connsiteX36" fmla="*/ 238125 w 4862288"/>
              <a:gd name="connsiteY36" fmla="*/ 2641602 h 3839370"/>
              <a:gd name="connsiteX37" fmla="*/ 54769 w 4862288"/>
              <a:gd name="connsiteY37" fmla="*/ 2393952 h 3839370"/>
              <a:gd name="connsiteX38" fmla="*/ 97632 w 4862288"/>
              <a:gd name="connsiteY38" fmla="*/ 2346327 h 3839370"/>
              <a:gd name="connsiteX39" fmla="*/ 0 w 4862288"/>
              <a:gd name="connsiteY39" fmla="*/ 1831977 h 3839370"/>
              <a:gd name="connsiteX40" fmla="*/ 336547 w 4862288"/>
              <a:gd name="connsiteY40" fmla="*/ 1625600 h 3839370"/>
              <a:gd name="connsiteX41" fmla="*/ 1506535 w 4862288"/>
              <a:gd name="connsiteY41" fmla="*/ 869156 h 3839370"/>
              <a:gd name="connsiteX42" fmla="*/ 1316829 w 4862288"/>
              <a:gd name="connsiteY42" fmla="*/ 141287 h 3839370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662237 w 4862288"/>
              <a:gd name="connsiteY21" fmla="*/ 356790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770313"/>
              <a:gd name="connsiteX1" fmla="*/ 1810541 w 4862288"/>
              <a:gd name="connsiteY1" fmla="*/ 0 h 3770313"/>
              <a:gd name="connsiteX2" fmla="*/ 2061366 w 4862288"/>
              <a:gd name="connsiteY2" fmla="*/ 911225 h 3770313"/>
              <a:gd name="connsiteX3" fmla="*/ 2461416 w 4862288"/>
              <a:gd name="connsiteY3" fmla="*/ 790575 h 3770313"/>
              <a:gd name="connsiteX4" fmla="*/ 2683666 w 4862288"/>
              <a:gd name="connsiteY4" fmla="*/ 857251 h 3770313"/>
              <a:gd name="connsiteX5" fmla="*/ 2931095 w 4862288"/>
              <a:gd name="connsiteY5" fmla="*/ 703833 h 3770313"/>
              <a:gd name="connsiteX6" fmla="*/ 3069208 w 4862288"/>
              <a:gd name="connsiteY6" fmla="*/ 527620 h 3770313"/>
              <a:gd name="connsiteX7" fmla="*/ 3355179 w 4862288"/>
              <a:gd name="connsiteY7" fmla="*/ 451643 h 3770313"/>
              <a:gd name="connsiteX8" fmla="*/ 3354958 w 4862288"/>
              <a:gd name="connsiteY8" fmla="*/ 572864 h 3770313"/>
              <a:gd name="connsiteX9" fmla="*/ 2959670 w 4862288"/>
              <a:gd name="connsiteY9" fmla="*/ 1084833 h 3770313"/>
              <a:gd name="connsiteX10" fmla="*/ 4029866 w 4862288"/>
              <a:gd name="connsiteY10" fmla="*/ 1477962 h 3770313"/>
              <a:gd name="connsiteX11" fmla="*/ 4093938 w 4862288"/>
              <a:gd name="connsiteY11" fmla="*/ 1377726 h 3770313"/>
              <a:gd name="connsiteX12" fmla="*/ 4124101 w 4862288"/>
              <a:gd name="connsiteY12" fmla="*/ 1377726 h 3770313"/>
              <a:gd name="connsiteX13" fmla="*/ 4169344 w 4862288"/>
              <a:gd name="connsiteY13" fmla="*/ 1318195 h 3770313"/>
              <a:gd name="connsiteX14" fmla="*/ 4214588 w 4862288"/>
              <a:gd name="connsiteY14" fmla="*/ 1317401 h 3770313"/>
              <a:gd name="connsiteX15" fmla="*/ 4297138 w 4862288"/>
              <a:gd name="connsiteY15" fmla="*/ 1139601 h 3770313"/>
              <a:gd name="connsiteX16" fmla="*/ 4446363 w 4862288"/>
              <a:gd name="connsiteY16" fmla="*/ 1031651 h 3770313"/>
              <a:gd name="connsiteX17" fmla="*/ 4706714 w 4862288"/>
              <a:gd name="connsiteY17" fmla="*/ 704626 h 3770313"/>
              <a:gd name="connsiteX18" fmla="*/ 4862288 w 4862288"/>
              <a:gd name="connsiteY18" fmla="*/ 939576 h 3770313"/>
              <a:gd name="connsiteX19" fmla="*/ 4271738 w 4862288"/>
              <a:gd name="connsiteY19" fmla="*/ 1593626 h 3770313"/>
              <a:gd name="connsiteX20" fmla="*/ 2664616 w 4862288"/>
              <a:gd name="connsiteY20" fmla="*/ 2749550 h 3770313"/>
              <a:gd name="connsiteX21" fmla="*/ 2322512 w 4862288"/>
              <a:gd name="connsiteY21" fmla="*/ 2951957 h 3770313"/>
              <a:gd name="connsiteX22" fmla="*/ 2528092 w 4862288"/>
              <a:gd name="connsiteY22" fmla="*/ 3770313 h 3770313"/>
              <a:gd name="connsiteX23" fmla="*/ 2309812 w 4862288"/>
              <a:gd name="connsiteY23" fmla="*/ 3675065 h 3770313"/>
              <a:gd name="connsiteX24" fmla="*/ 1427956 w 4862288"/>
              <a:gd name="connsiteY24" fmla="*/ 3486152 h 3770313"/>
              <a:gd name="connsiteX25" fmla="*/ 1407318 w 4862288"/>
              <a:gd name="connsiteY25" fmla="*/ 3453608 h 3770313"/>
              <a:gd name="connsiteX26" fmla="*/ 1228724 w 4862288"/>
              <a:gd name="connsiteY26" fmla="*/ 3527427 h 3770313"/>
              <a:gd name="connsiteX27" fmla="*/ 1193007 w 4862288"/>
              <a:gd name="connsiteY27" fmla="*/ 3472658 h 3770313"/>
              <a:gd name="connsiteX28" fmla="*/ 1052513 w 4862288"/>
              <a:gd name="connsiteY28" fmla="*/ 3425033 h 3770313"/>
              <a:gd name="connsiteX29" fmla="*/ 923925 w 4862288"/>
              <a:gd name="connsiteY29" fmla="*/ 3534571 h 3770313"/>
              <a:gd name="connsiteX30" fmla="*/ 681038 w 4862288"/>
              <a:gd name="connsiteY30" fmla="*/ 3422652 h 3770313"/>
              <a:gd name="connsiteX31" fmla="*/ 361950 w 4862288"/>
              <a:gd name="connsiteY31" fmla="*/ 3341690 h 3770313"/>
              <a:gd name="connsiteX32" fmla="*/ 295275 w 4862288"/>
              <a:gd name="connsiteY32" fmla="*/ 3084514 h 3770313"/>
              <a:gd name="connsiteX33" fmla="*/ 315120 w 4862288"/>
              <a:gd name="connsiteY33" fmla="*/ 3041652 h 3770313"/>
              <a:gd name="connsiteX34" fmla="*/ 333375 w 4862288"/>
              <a:gd name="connsiteY34" fmla="*/ 2882108 h 3770313"/>
              <a:gd name="connsiteX35" fmla="*/ 238125 w 4862288"/>
              <a:gd name="connsiteY35" fmla="*/ 2641602 h 3770313"/>
              <a:gd name="connsiteX36" fmla="*/ 54769 w 4862288"/>
              <a:gd name="connsiteY36" fmla="*/ 2393952 h 3770313"/>
              <a:gd name="connsiteX37" fmla="*/ 97632 w 4862288"/>
              <a:gd name="connsiteY37" fmla="*/ 2346327 h 3770313"/>
              <a:gd name="connsiteX38" fmla="*/ 0 w 4862288"/>
              <a:gd name="connsiteY38" fmla="*/ 1831977 h 3770313"/>
              <a:gd name="connsiteX39" fmla="*/ 336547 w 4862288"/>
              <a:gd name="connsiteY39" fmla="*/ 1625600 h 3770313"/>
              <a:gd name="connsiteX40" fmla="*/ 1506535 w 4862288"/>
              <a:gd name="connsiteY40" fmla="*/ 869156 h 3770313"/>
              <a:gd name="connsiteX41" fmla="*/ 1316829 w 4862288"/>
              <a:gd name="connsiteY41" fmla="*/ 141287 h 3770313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0467"/>
              <a:gd name="connsiteX1" fmla="*/ 1810541 w 4862288"/>
              <a:gd name="connsiteY1" fmla="*/ 0 h 3680467"/>
              <a:gd name="connsiteX2" fmla="*/ 2061366 w 4862288"/>
              <a:gd name="connsiteY2" fmla="*/ 911225 h 3680467"/>
              <a:gd name="connsiteX3" fmla="*/ 2461416 w 4862288"/>
              <a:gd name="connsiteY3" fmla="*/ 790575 h 3680467"/>
              <a:gd name="connsiteX4" fmla="*/ 2683666 w 4862288"/>
              <a:gd name="connsiteY4" fmla="*/ 857251 h 3680467"/>
              <a:gd name="connsiteX5" fmla="*/ 2931095 w 4862288"/>
              <a:gd name="connsiteY5" fmla="*/ 703833 h 3680467"/>
              <a:gd name="connsiteX6" fmla="*/ 3069208 w 4862288"/>
              <a:gd name="connsiteY6" fmla="*/ 527620 h 3680467"/>
              <a:gd name="connsiteX7" fmla="*/ 3355179 w 4862288"/>
              <a:gd name="connsiteY7" fmla="*/ 451643 h 3680467"/>
              <a:gd name="connsiteX8" fmla="*/ 3354958 w 4862288"/>
              <a:gd name="connsiteY8" fmla="*/ 572864 h 3680467"/>
              <a:gd name="connsiteX9" fmla="*/ 2959670 w 4862288"/>
              <a:gd name="connsiteY9" fmla="*/ 1084833 h 3680467"/>
              <a:gd name="connsiteX10" fmla="*/ 4029866 w 4862288"/>
              <a:gd name="connsiteY10" fmla="*/ 1477962 h 3680467"/>
              <a:gd name="connsiteX11" fmla="*/ 4093938 w 4862288"/>
              <a:gd name="connsiteY11" fmla="*/ 1377726 h 3680467"/>
              <a:gd name="connsiteX12" fmla="*/ 4124101 w 4862288"/>
              <a:gd name="connsiteY12" fmla="*/ 1377726 h 3680467"/>
              <a:gd name="connsiteX13" fmla="*/ 4169344 w 4862288"/>
              <a:gd name="connsiteY13" fmla="*/ 1318195 h 3680467"/>
              <a:gd name="connsiteX14" fmla="*/ 4214588 w 4862288"/>
              <a:gd name="connsiteY14" fmla="*/ 1317401 h 3680467"/>
              <a:gd name="connsiteX15" fmla="*/ 4297138 w 4862288"/>
              <a:gd name="connsiteY15" fmla="*/ 1139601 h 3680467"/>
              <a:gd name="connsiteX16" fmla="*/ 4446363 w 4862288"/>
              <a:gd name="connsiteY16" fmla="*/ 1031651 h 3680467"/>
              <a:gd name="connsiteX17" fmla="*/ 4706714 w 4862288"/>
              <a:gd name="connsiteY17" fmla="*/ 704626 h 3680467"/>
              <a:gd name="connsiteX18" fmla="*/ 4862288 w 4862288"/>
              <a:gd name="connsiteY18" fmla="*/ 939576 h 3680467"/>
              <a:gd name="connsiteX19" fmla="*/ 4271738 w 4862288"/>
              <a:gd name="connsiteY19" fmla="*/ 1593626 h 3680467"/>
              <a:gd name="connsiteX20" fmla="*/ 2664616 w 4862288"/>
              <a:gd name="connsiteY20" fmla="*/ 2749550 h 3680467"/>
              <a:gd name="connsiteX21" fmla="*/ 2322512 w 4862288"/>
              <a:gd name="connsiteY21" fmla="*/ 2951957 h 3680467"/>
              <a:gd name="connsiteX22" fmla="*/ 2426492 w 4862288"/>
              <a:gd name="connsiteY22" fmla="*/ 3452813 h 3680467"/>
              <a:gd name="connsiteX23" fmla="*/ 2309812 w 4862288"/>
              <a:gd name="connsiteY23" fmla="*/ 3675065 h 3680467"/>
              <a:gd name="connsiteX24" fmla="*/ 1427956 w 4862288"/>
              <a:gd name="connsiteY24" fmla="*/ 3486152 h 3680467"/>
              <a:gd name="connsiteX25" fmla="*/ 1407318 w 4862288"/>
              <a:gd name="connsiteY25" fmla="*/ 3453608 h 3680467"/>
              <a:gd name="connsiteX26" fmla="*/ 1228724 w 4862288"/>
              <a:gd name="connsiteY26" fmla="*/ 3527427 h 3680467"/>
              <a:gd name="connsiteX27" fmla="*/ 1193007 w 4862288"/>
              <a:gd name="connsiteY27" fmla="*/ 3472658 h 3680467"/>
              <a:gd name="connsiteX28" fmla="*/ 1052513 w 4862288"/>
              <a:gd name="connsiteY28" fmla="*/ 3425033 h 3680467"/>
              <a:gd name="connsiteX29" fmla="*/ 923925 w 4862288"/>
              <a:gd name="connsiteY29" fmla="*/ 3534571 h 3680467"/>
              <a:gd name="connsiteX30" fmla="*/ 681038 w 4862288"/>
              <a:gd name="connsiteY30" fmla="*/ 3422652 h 3680467"/>
              <a:gd name="connsiteX31" fmla="*/ 361950 w 4862288"/>
              <a:gd name="connsiteY31" fmla="*/ 3341690 h 3680467"/>
              <a:gd name="connsiteX32" fmla="*/ 295275 w 4862288"/>
              <a:gd name="connsiteY32" fmla="*/ 3084514 h 3680467"/>
              <a:gd name="connsiteX33" fmla="*/ 315120 w 4862288"/>
              <a:gd name="connsiteY33" fmla="*/ 3041652 h 3680467"/>
              <a:gd name="connsiteX34" fmla="*/ 333375 w 4862288"/>
              <a:gd name="connsiteY34" fmla="*/ 2882108 h 3680467"/>
              <a:gd name="connsiteX35" fmla="*/ 238125 w 4862288"/>
              <a:gd name="connsiteY35" fmla="*/ 2641602 h 3680467"/>
              <a:gd name="connsiteX36" fmla="*/ 54769 w 4862288"/>
              <a:gd name="connsiteY36" fmla="*/ 2393952 h 3680467"/>
              <a:gd name="connsiteX37" fmla="*/ 97632 w 4862288"/>
              <a:gd name="connsiteY37" fmla="*/ 2346327 h 3680467"/>
              <a:gd name="connsiteX38" fmla="*/ 0 w 4862288"/>
              <a:gd name="connsiteY38" fmla="*/ 1831977 h 3680467"/>
              <a:gd name="connsiteX39" fmla="*/ 336547 w 4862288"/>
              <a:gd name="connsiteY39" fmla="*/ 1625600 h 3680467"/>
              <a:gd name="connsiteX40" fmla="*/ 1506535 w 4862288"/>
              <a:gd name="connsiteY40" fmla="*/ 869156 h 3680467"/>
              <a:gd name="connsiteX41" fmla="*/ 1316829 w 4862288"/>
              <a:gd name="connsiteY41" fmla="*/ 141287 h 3680467"/>
              <a:gd name="connsiteX0" fmla="*/ 1316829 w 4862288"/>
              <a:gd name="connsiteY0" fmla="*/ 141287 h 3684369"/>
              <a:gd name="connsiteX1" fmla="*/ 1810541 w 4862288"/>
              <a:gd name="connsiteY1" fmla="*/ 0 h 3684369"/>
              <a:gd name="connsiteX2" fmla="*/ 2061366 w 4862288"/>
              <a:gd name="connsiteY2" fmla="*/ 911225 h 3684369"/>
              <a:gd name="connsiteX3" fmla="*/ 2461416 w 4862288"/>
              <a:gd name="connsiteY3" fmla="*/ 790575 h 3684369"/>
              <a:gd name="connsiteX4" fmla="*/ 2683666 w 4862288"/>
              <a:gd name="connsiteY4" fmla="*/ 857251 h 3684369"/>
              <a:gd name="connsiteX5" fmla="*/ 2931095 w 4862288"/>
              <a:gd name="connsiteY5" fmla="*/ 703833 h 3684369"/>
              <a:gd name="connsiteX6" fmla="*/ 3069208 w 4862288"/>
              <a:gd name="connsiteY6" fmla="*/ 527620 h 3684369"/>
              <a:gd name="connsiteX7" fmla="*/ 3355179 w 4862288"/>
              <a:gd name="connsiteY7" fmla="*/ 451643 h 3684369"/>
              <a:gd name="connsiteX8" fmla="*/ 3354958 w 4862288"/>
              <a:gd name="connsiteY8" fmla="*/ 572864 h 3684369"/>
              <a:gd name="connsiteX9" fmla="*/ 2959670 w 4862288"/>
              <a:gd name="connsiteY9" fmla="*/ 1084833 h 3684369"/>
              <a:gd name="connsiteX10" fmla="*/ 4029866 w 4862288"/>
              <a:gd name="connsiteY10" fmla="*/ 1477962 h 3684369"/>
              <a:gd name="connsiteX11" fmla="*/ 4093938 w 4862288"/>
              <a:gd name="connsiteY11" fmla="*/ 1377726 h 3684369"/>
              <a:gd name="connsiteX12" fmla="*/ 4124101 w 4862288"/>
              <a:gd name="connsiteY12" fmla="*/ 1377726 h 3684369"/>
              <a:gd name="connsiteX13" fmla="*/ 4169344 w 4862288"/>
              <a:gd name="connsiteY13" fmla="*/ 1318195 h 3684369"/>
              <a:gd name="connsiteX14" fmla="*/ 4214588 w 4862288"/>
              <a:gd name="connsiteY14" fmla="*/ 1317401 h 3684369"/>
              <a:gd name="connsiteX15" fmla="*/ 4297138 w 4862288"/>
              <a:gd name="connsiteY15" fmla="*/ 1139601 h 3684369"/>
              <a:gd name="connsiteX16" fmla="*/ 4446363 w 4862288"/>
              <a:gd name="connsiteY16" fmla="*/ 1031651 h 3684369"/>
              <a:gd name="connsiteX17" fmla="*/ 4706714 w 4862288"/>
              <a:gd name="connsiteY17" fmla="*/ 704626 h 3684369"/>
              <a:gd name="connsiteX18" fmla="*/ 4862288 w 4862288"/>
              <a:gd name="connsiteY18" fmla="*/ 939576 h 3684369"/>
              <a:gd name="connsiteX19" fmla="*/ 4271738 w 4862288"/>
              <a:gd name="connsiteY19" fmla="*/ 1593626 h 3684369"/>
              <a:gd name="connsiteX20" fmla="*/ 2664616 w 4862288"/>
              <a:gd name="connsiteY20" fmla="*/ 2749550 h 3684369"/>
              <a:gd name="connsiteX21" fmla="*/ 2322512 w 4862288"/>
              <a:gd name="connsiteY21" fmla="*/ 2951957 h 3684369"/>
              <a:gd name="connsiteX22" fmla="*/ 2426492 w 4862288"/>
              <a:gd name="connsiteY22" fmla="*/ 3452813 h 3684369"/>
              <a:gd name="connsiteX23" fmla="*/ 2309812 w 4862288"/>
              <a:gd name="connsiteY23" fmla="*/ 3675065 h 3684369"/>
              <a:gd name="connsiteX24" fmla="*/ 1427956 w 4862288"/>
              <a:gd name="connsiteY24" fmla="*/ 3486152 h 3684369"/>
              <a:gd name="connsiteX25" fmla="*/ 1407318 w 4862288"/>
              <a:gd name="connsiteY25" fmla="*/ 3453608 h 3684369"/>
              <a:gd name="connsiteX26" fmla="*/ 1228724 w 4862288"/>
              <a:gd name="connsiteY26" fmla="*/ 3527427 h 3684369"/>
              <a:gd name="connsiteX27" fmla="*/ 1193007 w 4862288"/>
              <a:gd name="connsiteY27" fmla="*/ 3472658 h 3684369"/>
              <a:gd name="connsiteX28" fmla="*/ 1052513 w 4862288"/>
              <a:gd name="connsiteY28" fmla="*/ 3425033 h 3684369"/>
              <a:gd name="connsiteX29" fmla="*/ 923925 w 4862288"/>
              <a:gd name="connsiteY29" fmla="*/ 3534571 h 3684369"/>
              <a:gd name="connsiteX30" fmla="*/ 681038 w 4862288"/>
              <a:gd name="connsiteY30" fmla="*/ 3422652 h 3684369"/>
              <a:gd name="connsiteX31" fmla="*/ 361950 w 4862288"/>
              <a:gd name="connsiteY31" fmla="*/ 3341690 h 3684369"/>
              <a:gd name="connsiteX32" fmla="*/ 295275 w 4862288"/>
              <a:gd name="connsiteY32" fmla="*/ 3084514 h 3684369"/>
              <a:gd name="connsiteX33" fmla="*/ 315120 w 4862288"/>
              <a:gd name="connsiteY33" fmla="*/ 3041652 h 3684369"/>
              <a:gd name="connsiteX34" fmla="*/ 333375 w 4862288"/>
              <a:gd name="connsiteY34" fmla="*/ 2882108 h 3684369"/>
              <a:gd name="connsiteX35" fmla="*/ 238125 w 4862288"/>
              <a:gd name="connsiteY35" fmla="*/ 2641602 h 3684369"/>
              <a:gd name="connsiteX36" fmla="*/ 54769 w 4862288"/>
              <a:gd name="connsiteY36" fmla="*/ 2393952 h 3684369"/>
              <a:gd name="connsiteX37" fmla="*/ 97632 w 4862288"/>
              <a:gd name="connsiteY37" fmla="*/ 2346327 h 3684369"/>
              <a:gd name="connsiteX38" fmla="*/ 0 w 4862288"/>
              <a:gd name="connsiteY38" fmla="*/ 1831977 h 3684369"/>
              <a:gd name="connsiteX39" fmla="*/ 336547 w 4862288"/>
              <a:gd name="connsiteY39" fmla="*/ 1625600 h 3684369"/>
              <a:gd name="connsiteX40" fmla="*/ 1506535 w 4862288"/>
              <a:gd name="connsiteY40" fmla="*/ 869156 h 3684369"/>
              <a:gd name="connsiteX41" fmla="*/ 1316829 w 4862288"/>
              <a:gd name="connsiteY41" fmla="*/ 141287 h 3684369"/>
              <a:gd name="connsiteX0" fmla="*/ 1316829 w 4862288"/>
              <a:gd name="connsiteY0" fmla="*/ 141287 h 3684369"/>
              <a:gd name="connsiteX1" fmla="*/ 1810541 w 4862288"/>
              <a:gd name="connsiteY1" fmla="*/ 0 h 3684369"/>
              <a:gd name="connsiteX2" fmla="*/ 2061366 w 4862288"/>
              <a:gd name="connsiteY2" fmla="*/ 911225 h 3684369"/>
              <a:gd name="connsiteX3" fmla="*/ 2461416 w 4862288"/>
              <a:gd name="connsiteY3" fmla="*/ 790575 h 3684369"/>
              <a:gd name="connsiteX4" fmla="*/ 2683666 w 4862288"/>
              <a:gd name="connsiteY4" fmla="*/ 857251 h 3684369"/>
              <a:gd name="connsiteX5" fmla="*/ 2931095 w 4862288"/>
              <a:gd name="connsiteY5" fmla="*/ 703833 h 3684369"/>
              <a:gd name="connsiteX6" fmla="*/ 3069208 w 4862288"/>
              <a:gd name="connsiteY6" fmla="*/ 527620 h 3684369"/>
              <a:gd name="connsiteX7" fmla="*/ 3355179 w 4862288"/>
              <a:gd name="connsiteY7" fmla="*/ 451643 h 3684369"/>
              <a:gd name="connsiteX8" fmla="*/ 3354958 w 4862288"/>
              <a:gd name="connsiteY8" fmla="*/ 572864 h 3684369"/>
              <a:gd name="connsiteX9" fmla="*/ 2959670 w 4862288"/>
              <a:gd name="connsiteY9" fmla="*/ 1084833 h 3684369"/>
              <a:gd name="connsiteX10" fmla="*/ 4029866 w 4862288"/>
              <a:gd name="connsiteY10" fmla="*/ 1477962 h 3684369"/>
              <a:gd name="connsiteX11" fmla="*/ 4093938 w 4862288"/>
              <a:gd name="connsiteY11" fmla="*/ 1377726 h 3684369"/>
              <a:gd name="connsiteX12" fmla="*/ 4124101 w 4862288"/>
              <a:gd name="connsiteY12" fmla="*/ 1377726 h 3684369"/>
              <a:gd name="connsiteX13" fmla="*/ 4169344 w 4862288"/>
              <a:gd name="connsiteY13" fmla="*/ 1318195 h 3684369"/>
              <a:gd name="connsiteX14" fmla="*/ 4214588 w 4862288"/>
              <a:gd name="connsiteY14" fmla="*/ 1317401 h 3684369"/>
              <a:gd name="connsiteX15" fmla="*/ 4297138 w 4862288"/>
              <a:gd name="connsiteY15" fmla="*/ 1139601 h 3684369"/>
              <a:gd name="connsiteX16" fmla="*/ 4446363 w 4862288"/>
              <a:gd name="connsiteY16" fmla="*/ 1031651 h 3684369"/>
              <a:gd name="connsiteX17" fmla="*/ 4706714 w 4862288"/>
              <a:gd name="connsiteY17" fmla="*/ 704626 h 3684369"/>
              <a:gd name="connsiteX18" fmla="*/ 4862288 w 4862288"/>
              <a:gd name="connsiteY18" fmla="*/ 939576 h 3684369"/>
              <a:gd name="connsiteX19" fmla="*/ 4271738 w 4862288"/>
              <a:gd name="connsiteY19" fmla="*/ 1593626 h 3684369"/>
              <a:gd name="connsiteX20" fmla="*/ 2664616 w 4862288"/>
              <a:gd name="connsiteY20" fmla="*/ 2749550 h 3684369"/>
              <a:gd name="connsiteX21" fmla="*/ 2322512 w 4862288"/>
              <a:gd name="connsiteY21" fmla="*/ 2951957 h 3684369"/>
              <a:gd name="connsiteX22" fmla="*/ 2426492 w 4862288"/>
              <a:gd name="connsiteY22" fmla="*/ 3452813 h 3684369"/>
              <a:gd name="connsiteX23" fmla="*/ 2309812 w 4862288"/>
              <a:gd name="connsiteY23" fmla="*/ 3675065 h 3684369"/>
              <a:gd name="connsiteX24" fmla="*/ 1427956 w 4862288"/>
              <a:gd name="connsiteY24" fmla="*/ 3486152 h 3684369"/>
              <a:gd name="connsiteX25" fmla="*/ 1407318 w 4862288"/>
              <a:gd name="connsiteY25" fmla="*/ 3453608 h 3684369"/>
              <a:gd name="connsiteX26" fmla="*/ 1228724 w 4862288"/>
              <a:gd name="connsiteY26" fmla="*/ 3527427 h 3684369"/>
              <a:gd name="connsiteX27" fmla="*/ 1193007 w 4862288"/>
              <a:gd name="connsiteY27" fmla="*/ 3472658 h 3684369"/>
              <a:gd name="connsiteX28" fmla="*/ 1052513 w 4862288"/>
              <a:gd name="connsiteY28" fmla="*/ 3425033 h 3684369"/>
              <a:gd name="connsiteX29" fmla="*/ 923925 w 4862288"/>
              <a:gd name="connsiteY29" fmla="*/ 3534571 h 3684369"/>
              <a:gd name="connsiteX30" fmla="*/ 681038 w 4862288"/>
              <a:gd name="connsiteY30" fmla="*/ 3422652 h 3684369"/>
              <a:gd name="connsiteX31" fmla="*/ 361950 w 4862288"/>
              <a:gd name="connsiteY31" fmla="*/ 3341690 h 3684369"/>
              <a:gd name="connsiteX32" fmla="*/ 295275 w 4862288"/>
              <a:gd name="connsiteY32" fmla="*/ 3084514 h 3684369"/>
              <a:gd name="connsiteX33" fmla="*/ 315120 w 4862288"/>
              <a:gd name="connsiteY33" fmla="*/ 3041652 h 3684369"/>
              <a:gd name="connsiteX34" fmla="*/ 333375 w 4862288"/>
              <a:gd name="connsiteY34" fmla="*/ 2882108 h 3684369"/>
              <a:gd name="connsiteX35" fmla="*/ 238125 w 4862288"/>
              <a:gd name="connsiteY35" fmla="*/ 2641602 h 3684369"/>
              <a:gd name="connsiteX36" fmla="*/ 54769 w 4862288"/>
              <a:gd name="connsiteY36" fmla="*/ 2393952 h 3684369"/>
              <a:gd name="connsiteX37" fmla="*/ 97632 w 4862288"/>
              <a:gd name="connsiteY37" fmla="*/ 2346327 h 3684369"/>
              <a:gd name="connsiteX38" fmla="*/ 0 w 4862288"/>
              <a:gd name="connsiteY38" fmla="*/ 1831977 h 3684369"/>
              <a:gd name="connsiteX39" fmla="*/ 336547 w 4862288"/>
              <a:gd name="connsiteY39" fmla="*/ 1625600 h 3684369"/>
              <a:gd name="connsiteX40" fmla="*/ 1506535 w 4862288"/>
              <a:gd name="connsiteY40" fmla="*/ 869156 h 3684369"/>
              <a:gd name="connsiteX41" fmla="*/ 1316829 w 4862288"/>
              <a:gd name="connsiteY41" fmla="*/ 141287 h 3684369"/>
              <a:gd name="connsiteX0" fmla="*/ 1316829 w 4862288"/>
              <a:gd name="connsiteY0" fmla="*/ 141287 h 3546717"/>
              <a:gd name="connsiteX1" fmla="*/ 1810541 w 4862288"/>
              <a:gd name="connsiteY1" fmla="*/ 0 h 3546717"/>
              <a:gd name="connsiteX2" fmla="*/ 2061366 w 4862288"/>
              <a:gd name="connsiteY2" fmla="*/ 911225 h 3546717"/>
              <a:gd name="connsiteX3" fmla="*/ 2461416 w 4862288"/>
              <a:gd name="connsiteY3" fmla="*/ 790575 h 3546717"/>
              <a:gd name="connsiteX4" fmla="*/ 2683666 w 4862288"/>
              <a:gd name="connsiteY4" fmla="*/ 857251 h 3546717"/>
              <a:gd name="connsiteX5" fmla="*/ 2931095 w 4862288"/>
              <a:gd name="connsiteY5" fmla="*/ 703833 h 3546717"/>
              <a:gd name="connsiteX6" fmla="*/ 3069208 w 4862288"/>
              <a:gd name="connsiteY6" fmla="*/ 527620 h 3546717"/>
              <a:gd name="connsiteX7" fmla="*/ 3355179 w 4862288"/>
              <a:gd name="connsiteY7" fmla="*/ 451643 h 3546717"/>
              <a:gd name="connsiteX8" fmla="*/ 3354958 w 4862288"/>
              <a:gd name="connsiteY8" fmla="*/ 572864 h 3546717"/>
              <a:gd name="connsiteX9" fmla="*/ 2959670 w 4862288"/>
              <a:gd name="connsiteY9" fmla="*/ 1084833 h 3546717"/>
              <a:gd name="connsiteX10" fmla="*/ 4029866 w 4862288"/>
              <a:gd name="connsiteY10" fmla="*/ 1477962 h 3546717"/>
              <a:gd name="connsiteX11" fmla="*/ 4093938 w 4862288"/>
              <a:gd name="connsiteY11" fmla="*/ 1377726 h 3546717"/>
              <a:gd name="connsiteX12" fmla="*/ 4124101 w 4862288"/>
              <a:gd name="connsiteY12" fmla="*/ 1377726 h 3546717"/>
              <a:gd name="connsiteX13" fmla="*/ 4169344 w 4862288"/>
              <a:gd name="connsiteY13" fmla="*/ 1318195 h 3546717"/>
              <a:gd name="connsiteX14" fmla="*/ 4214588 w 4862288"/>
              <a:gd name="connsiteY14" fmla="*/ 1317401 h 3546717"/>
              <a:gd name="connsiteX15" fmla="*/ 4297138 w 4862288"/>
              <a:gd name="connsiteY15" fmla="*/ 1139601 h 3546717"/>
              <a:gd name="connsiteX16" fmla="*/ 4446363 w 4862288"/>
              <a:gd name="connsiteY16" fmla="*/ 1031651 h 3546717"/>
              <a:gd name="connsiteX17" fmla="*/ 4706714 w 4862288"/>
              <a:gd name="connsiteY17" fmla="*/ 704626 h 3546717"/>
              <a:gd name="connsiteX18" fmla="*/ 4862288 w 4862288"/>
              <a:gd name="connsiteY18" fmla="*/ 939576 h 3546717"/>
              <a:gd name="connsiteX19" fmla="*/ 4271738 w 4862288"/>
              <a:gd name="connsiteY19" fmla="*/ 1593626 h 3546717"/>
              <a:gd name="connsiteX20" fmla="*/ 2664616 w 4862288"/>
              <a:gd name="connsiteY20" fmla="*/ 2749550 h 3546717"/>
              <a:gd name="connsiteX21" fmla="*/ 2322512 w 4862288"/>
              <a:gd name="connsiteY21" fmla="*/ 2951957 h 3546717"/>
              <a:gd name="connsiteX22" fmla="*/ 2426492 w 4862288"/>
              <a:gd name="connsiteY22" fmla="*/ 3452813 h 3546717"/>
              <a:gd name="connsiteX23" fmla="*/ 2376487 w 4862288"/>
              <a:gd name="connsiteY23" fmla="*/ 3513140 h 3546717"/>
              <a:gd name="connsiteX24" fmla="*/ 1427956 w 4862288"/>
              <a:gd name="connsiteY24" fmla="*/ 3486152 h 3546717"/>
              <a:gd name="connsiteX25" fmla="*/ 1407318 w 4862288"/>
              <a:gd name="connsiteY25" fmla="*/ 3453608 h 3546717"/>
              <a:gd name="connsiteX26" fmla="*/ 1228724 w 4862288"/>
              <a:gd name="connsiteY26" fmla="*/ 3527427 h 3546717"/>
              <a:gd name="connsiteX27" fmla="*/ 1193007 w 4862288"/>
              <a:gd name="connsiteY27" fmla="*/ 3472658 h 3546717"/>
              <a:gd name="connsiteX28" fmla="*/ 1052513 w 4862288"/>
              <a:gd name="connsiteY28" fmla="*/ 3425033 h 3546717"/>
              <a:gd name="connsiteX29" fmla="*/ 923925 w 4862288"/>
              <a:gd name="connsiteY29" fmla="*/ 3534571 h 3546717"/>
              <a:gd name="connsiteX30" fmla="*/ 681038 w 4862288"/>
              <a:gd name="connsiteY30" fmla="*/ 3422652 h 3546717"/>
              <a:gd name="connsiteX31" fmla="*/ 361950 w 4862288"/>
              <a:gd name="connsiteY31" fmla="*/ 3341690 h 3546717"/>
              <a:gd name="connsiteX32" fmla="*/ 295275 w 4862288"/>
              <a:gd name="connsiteY32" fmla="*/ 3084514 h 3546717"/>
              <a:gd name="connsiteX33" fmla="*/ 315120 w 4862288"/>
              <a:gd name="connsiteY33" fmla="*/ 3041652 h 3546717"/>
              <a:gd name="connsiteX34" fmla="*/ 333375 w 4862288"/>
              <a:gd name="connsiteY34" fmla="*/ 2882108 h 3546717"/>
              <a:gd name="connsiteX35" fmla="*/ 238125 w 4862288"/>
              <a:gd name="connsiteY35" fmla="*/ 2641602 h 3546717"/>
              <a:gd name="connsiteX36" fmla="*/ 54769 w 4862288"/>
              <a:gd name="connsiteY36" fmla="*/ 2393952 h 3546717"/>
              <a:gd name="connsiteX37" fmla="*/ 97632 w 4862288"/>
              <a:gd name="connsiteY37" fmla="*/ 2346327 h 3546717"/>
              <a:gd name="connsiteX38" fmla="*/ 0 w 4862288"/>
              <a:gd name="connsiteY38" fmla="*/ 1831977 h 3546717"/>
              <a:gd name="connsiteX39" fmla="*/ 336547 w 4862288"/>
              <a:gd name="connsiteY39" fmla="*/ 1625600 h 3546717"/>
              <a:gd name="connsiteX40" fmla="*/ 1506535 w 4862288"/>
              <a:gd name="connsiteY40" fmla="*/ 869156 h 3546717"/>
              <a:gd name="connsiteX41" fmla="*/ 1316829 w 4862288"/>
              <a:gd name="connsiteY41" fmla="*/ 141287 h 3546717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1427956 w 4862288"/>
              <a:gd name="connsiteY24" fmla="*/ 3486152 h 3540228"/>
              <a:gd name="connsiteX25" fmla="*/ 1407318 w 4862288"/>
              <a:gd name="connsiteY25" fmla="*/ 3453608 h 3540228"/>
              <a:gd name="connsiteX26" fmla="*/ 1228724 w 4862288"/>
              <a:gd name="connsiteY26" fmla="*/ 3527427 h 3540228"/>
              <a:gd name="connsiteX27" fmla="*/ 1193007 w 4862288"/>
              <a:gd name="connsiteY27" fmla="*/ 3472658 h 3540228"/>
              <a:gd name="connsiteX28" fmla="*/ 1052513 w 4862288"/>
              <a:gd name="connsiteY28" fmla="*/ 3425033 h 3540228"/>
              <a:gd name="connsiteX29" fmla="*/ 923925 w 4862288"/>
              <a:gd name="connsiteY29" fmla="*/ 3534571 h 3540228"/>
              <a:gd name="connsiteX30" fmla="*/ 681038 w 4862288"/>
              <a:gd name="connsiteY30" fmla="*/ 3422652 h 3540228"/>
              <a:gd name="connsiteX31" fmla="*/ 361950 w 4862288"/>
              <a:gd name="connsiteY31" fmla="*/ 3341690 h 3540228"/>
              <a:gd name="connsiteX32" fmla="*/ 295275 w 4862288"/>
              <a:gd name="connsiteY32" fmla="*/ 3084514 h 3540228"/>
              <a:gd name="connsiteX33" fmla="*/ 315120 w 4862288"/>
              <a:gd name="connsiteY33" fmla="*/ 3041652 h 3540228"/>
              <a:gd name="connsiteX34" fmla="*/ 333375 w 4862288"/>
              <a:gd name="connsiteY34" fmla="*/ 2882108 h 3540228"/>
              <a:gd name="connsiteX35" fmla="*/ 238125 w 4862288"/>
              <a:gd name="connsiteY35" fmla="*/ 2641602 h 3540228"/>
              <a:gd name="connsiteX36" fmla="*/ 54769 w 4862288"/>
              <a:gd name="connsiteY36" fmla="*/ 2393952 h 3540228"/>
              <a:gd name="connsiteX37" fmla="*/ 97632 w 4862288"/>
              <a:gd name="connsiteY37" fmla="*/ 2346327 h 3540228"/>
              <a:gd name="connsiteX38" fmla="*/ 0 w 4862288"/>
              <a:gd name="connsiteY38" fmla="*/ 1831977 h 3540228"/>
              <a:gd name="connsiteX39" fmla="*/ 336547 w 4862288"/>
              <a:gd name="connsiteY39" fmla="*/ 1625600 h 3540228"/>
              <a:gd name="connsiteX40" fmla="*/ 1506535 w 4862288"/>
              <a:gd name="connsiteY40" fmla="*/ 869156 h 3540228"/>
              <a:gd name="connsiteX41" fmla="*/ 1316829 w 4862288"/>
              <a:gd name="connsiteY41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1427956 w 4862288"/>
              <a:gd name="connsiteY25" fmla="*/ 3486152 h 3540228"/>
              <a:gd name="connsiteX26" fmla="*/ 1407318 w 4862288"/>
              <a:gd name="connsiteY26" fmla="*/ 3453608 h 3540228"/>
              <a:gd name="connsiteX27" fmla="*/ 1228724 w 4862288"/>
              <a:gd name="connsiteY27" fmla="*/ 3527427 h 3540228"/>
              <a:gd name="connsiteX28" fmla="*/ 1193007 w 4862288"/>
              <a:gd name="connsiteY28" fmla="*/ 3472658 h 3540228"/>
              <a:gd name="connsiteX29" fmla="*/ 1052513 w 4862288"/>
              <a:gd name="connsiteY29" fmla="*/ 3425033 h 3540228"/>
              <a:gd name="connsiteX30" fmla="*/ 923925 w 4862288"/>
              <a:gd name="connsiteY30" fmla="*/ 3534571 h 3540228"/>
              <a:gd name="connsiteX31" fmla="*/ 681038 w 4862288"/>
              <a:gd name="connsiteY31" fmla="*/ 3422652 h 3540228"/>
              <a:gd name="connsiteX32" fmla="*/ 361950 w 4862288"/>
              <a:gd name="connsiteY32" fmla="*/ 3341690 h 3540228"/>
              <a:gd name="connsiteX33" fmla="*/ 295275 w 4862288"/>
              <a:gd name="connsiteY33" fmla="*/ 3084514 h 3540228"/>
              <a:gd name="connsiteX34" fmla="*/ 315120 w 4862288"/>
              <a:gd name="connsiteY34" fmla="*/ 3041652 h 3540228"/>
              <a:gd name="connsiteX35" fmla="*/ 333375 w 4862288"/>
              <a:gd name="connsiteY35" fmla="*/ 2882108 h 3540228"/>
              <a:gd name="connsiteX36" fmla="*/ 238125 w 4862288"/>
              <a:gd name="connsiteY36" fmla="*/ 2641602 h 3540228"/>
              <a:gd name="connsiteX37" fmla="*/ 54769 w 4862288"/>
              <a:gd name="connsiteY37" fmla="*/ 2393952 h 3540228"/>
              <a:gd name="connsiteX38" fmla="*/ 97632 w 4862288"/>
              <a:gd name="connsiteY38" fmla="*/ 2346327 h 3540228"/>
              <a:gd name="connsiteX39" fmla="*/ 0 w 4862288"/>
              <a:gd name="connsiteY39" fmla="*/ 1831977 h 3540228"/>
              <a:gd name="connsiteX40" fmla="*/ 336547 w 4862288"/>
              <a:gd name="connsiteY40" fmla="*/ 1625600 h 3540228"/>
              <a:gd name="connsiteX41" fmla="*/ 1506535 w 4862288"/>
              <a:gd name="connsiteY41" fmla="*/ 869156 h 3540228"/>
              <a:gd name="connsiteX42" fmla="*/ 1316829 w 4862288"/>
              <a:gd name="connsiteY42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427956 w 4862288"/>
              <a:gd name="connsiteY26" fmla="*/ 3486152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407318 w 4862288"/>
              <a:gd name="connsiteY27" fmla="*/ 3453608 h 3540228"/>
              <a:gd name="connsiteX28" fmla="*/ 1228724 w 4862288"/>
              <a:gd name="connsiteY28" fmla="*/ 3527427 h 3540228"/>
              <a:gd name="connsiteX29" fmla="*/ 1193007 w 4862288"/>
              <a:gd name="connsiteY29" fmla="*/ 3472658 h 3540228"/>
              <a:gd name="connsiteX30" fmla="*/ 1052513 w 4862288"/>
              <a:gd name="connsiteY30" fmla="*/ 3425033 h 3540228"/>
              <a:gd name="connsiteX31" fmla="*/ 923925 w 4862288"/>
              <a:gd name="connsiteY31" fmla="*/ 3534571 h 3540228"/>
              <a:gd name="connsiteX32" fmla="*/ 681038 w 4862288"/>
              <a:gd name="connsiteY32" fmla="*/ 3422652 h 3540228"/>
              <a:gd name="connsiteX33" fmla="*/ 361950 w 4862288"/>
              <a:gd name="connsiteY33" fmla="*/ 3341690 h 3540228"/>
              <a:gd name="connsiteX34" fmla="*/ 295275 w 4862288"/>
              <a:gd name="connsiteY34" fmla="*/ 3084514 h 3540228"/>
              <a:gd name="connsiteX35" fmla="*/ 315120 w 4862288"/>
              <a:gd name="connsiteY35" fmla="*/ 3041652 h 3540228"/>
              <a:gd name="connsiteX36" fmla="*/ 333375 w 4862288"/>
              <a:gd name="connsiteY36" fmla="*/ 2882108 h 3540228"/>
              <a:gd name="connsiteX37" fmla="*/ 238125 w 4862288"/>
              <a:gd name="connsiteY37" fmla="*/ 2641602 h 3540228"/>
              <a:gd name="connsiteX38" fmla="*/ 54769 w 4862288"/>
              <a:gd name="connsiteY38" fmla="*/ 2393952 h 3540228"/>
              <a:gd name="connsiteX39" fmla="*/ 97632 w 4862288"/>
              <a:gd name="connsiteY39" fmla="*/ 2346327 h 3540228"/>
              <a:gd name="connsiteX40" fmla="*/ 0 w 4862288"/>
              <a:gd name="connsiteY40" fmla="*/ 1831977 h 3540228"/>
              <a:gd name="connsiteX41" fmla="*/ 336547 w 4862288"/>
              <a:gd name="connsiteY41" fmla="*/ 1625600 h 3540228"/>
              <a:gd name="connsiteX42" fmla="*/ 1506535 w 4862288"/>
              <a:gd name="connsiteY42" fmla="*/ 869156 h 3540228"/>
              <a:gd name="connsiteX43" fmla="*/ 1316829 w 4862288"/>
              <a:gd name="connsiteY43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407318 w 4862288"/>
              <a:gd name="connsiteY28" fmla="*/ 3453608 h 3540228"/>
              <a:gd name="connsiteX29" fmla="*/ 1228724 w 4862288"/>
              <a:gd name="connsiteY29" fmla="*/ 3527427 h 3540228"/>
              <a:gd name="connsiteX30" fmla="*/ 1193007 w 4862288"/>
              <a:gd name="connsiteY30" fmla="*/ 3472658 h 3540228"/>
              <a:gd name="connsiteX31" fmla="*/ 1052513 w 4862288"/>
              <a:gd name="connsiteY31" fmla="*/ 3425033 h 3540228"/>
              <a:gd name="connsiteX32" fmla="*/ 923925 w 4862288"/>
              <a:gd name="connsiteY32" fmla="*/ 3534571 h 3540228"/>
              <a:gd name="connsiteX33" fmla="*/ 681038 w 4862288"/>
              <a:gd name="connsiteY33" fmla="*/ 3422652 h 3540228"/>
              <a:gd name="connsiteX34" fmla="*/ 361950 w 4862288"/>
              <a:gd name="connsiteY34" fmla="*/ 3341690 h 3540228"/>
              <a:gd name="connsiteX35" fmla="*/ 295275 w 4862288"/>
              <a:gd name="connsiteY35" fmla="*/ 3084514 h 3540228"/>
              <a:gd name="connsiteX36" fmla="*/ 315120 w 4862288"/>
              <a:gd name="connsiteY36" fmla="*/ 3041652 h 3540228"/>
              <a:gd name="connsiteX37" fmla="*/ 333375 w 4862288"/>
              <a:gd name="connsiteY37" fmla="*/ 2882108 h 3540228"/>
              <a:gd name="connsiteX38" fmla="*/ 238125 w 4862288"/>
              <a:gd name="connsiteY38" fmla="*/ 2641602 h 3540228"/>
              <a:gd name="connsiteX39" fmla="*/ 54769 w 4862288"/>
              <a:gd name="connsiteY39" fmla="*/ 2393952 h 3540228"/>
              <a:gd name="connsiteX40" fmla="*/ 97632 w 4862288"/>
              <a:gd name="connsiteY40" fmla="*/ 2346327 h 3540228"/>
              <a:gd name="connsiteX41" fmla="*/ 0 w 4862288"/>
              <a:gd name="connsiteY41" fmla="*/ 1831977 h 3540228"/>
              <a:gd name="connsiteX42" fmla="*/ 336547 w 4862288"/>
              <a:gd name="connsiteY42" fmla="*/ 1625600 h 3540228"/>
              <a:gd name="connsiteX43" fmla="*/ 1506535 w 4862288"/>
              <a:gd name="connsiteY43" fmla="*/ 869156 h 3540228"/>
              <a:gd name="connsiteX44" fmla="*/ 1316829 w 4862288"/>
              <a:gd name="connsiteY44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407318 w 4862288"/>
              <a:gd name="connsiteY29" fmla="*/ 345360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228724 w 4862288"/>
              <a:gd name="connsiteY30" fmla="*/ 3527427 h 3540228"/>
              <a:gd name="connsiteX31" fmla="*/ 1193007 w 4862288"/>
              <a:gd name="connsiteY31" fmla="*/ 3472658 h 3540228"/>
              <a:gd name="connsiteX32" fmla="*/ 1052513 w 4862288"/>
              <a:gd name="connsiteY32" fmla="*/ 3425033 h 3540228"/>
              <a:gd name="connsiteX33" fmla="*/ 923925 w 4862288"/>
              <a:gd name="connsiteY33" fmla="*/ 3534571 h 3540228"/>
              <a:gd name="connsiteX34" fmla="*/ 681038 w 4862288"/>
              <a:gd name="connsiteY34" fmla="*/ 3422652 h 3540228"/>
              <a:gd name="connsiteX35" fmla="*/ 361950 w 4862288"/>
              <a:gd name="connsiteY35" fmla="*/ 3341690 h 3540228"/>
              <a:gd name="connsiteX36" fmla="*/ 295275 w 4862288"/>
              <a:gd name="connsiteY36" fmla="*/ 3084514 h 3540228"/>
              <a:gd name="connsiteX37" fmla="*/ 315120 w 4862288"/>
              <a:gd name="connsiteY37" fmla="*/ 3041652 h 3540228"/>
              <a:gd name="connsiteX38" fmla="*/ 333375 w 4862288"/>
              <a:gd name="connsiteY38" fmla="*/ 2882108 h 3540228"/>
              <a:gd name="connsiteX39" fmla="*/ 238125 w 4862288"/>
              <a:gd name="connsiteY39" fmla="*/ 2641602 h 3540228"/>
              <a:gd name="connsiteX40" fmla="*/ 54769 w 4862288"/>
              <a:gd name="connsiteY40" fmla="*/ 2393952 h 3540228"/>
              <a:gd name="connsiteX41" fmla="*/ 97632 w 4862288"/>
              <a:gd name="connsiteY41" fmla="*/ 2346327 h 3540228"/>
              <a:gd name="connsiteX42" fmla="*/ 0 w 4862288"/>
              <a:gd name="connsiteY42" fmla="*/ 1831977 h 3540228"/>
              <a:gd name="connsiteX43" fmla="*/ 336547 w 4862288"/>
              <a:gd name="connsiteY43" fmla="*/ 1625600 h 3540228"/>
              <a:gd name="connsiteX44" fmla="*/ 1506535 w 4862288"/>
              <a:gd name="connsiteY44" fmla="*/ 869156 h 3540228"/>
              <a:gd name="connsiteX45" fmla="*/ 1316829 w 4862288"/>
              <a:gd name="connsiteY45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228724 w 4862288"/>
              <a:gd name="connsiteY31" fmla="*/ 3527427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193007 w 4862288"/>
              <a:gd name="connsiteY32" fmla="*/ 3472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52513 w 4862288"/>
              <a:gd name="connsiteY33" fmla="*/ 3425033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36638 w 4862288"/>
              <a:gd name="connsiteY33" fmla="*/ 3047208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40228"/>
              <a:gd name="connsiteX1" fmla="*/ 1810541 w 4862288"/>
              <a:gd name="connsiteY1" fmla="*/ 0 h 3540228"/>
              <a:gd name="connsiteX2" fmla="*/ 2061366 w 4862288"/>
              <a:gd name="connsiteY2" fmla="*/ 911225 h 3540228"/>
              <a:gd name="connsiteX3" fmla="*/ 2461416 w 4862288"/>
              <a:gd name="connsiteY3" fmla="*/ 790575 h 3540228"/>
              <a:gd name="connsiteX4" fmla="*/ 2683666 w 4862288"/>
              <a:gd name="connsiteY4" fmla="*/ 857251 h 3540228"/>
              <a:gd name="connsiteX5" fmla="*/ 2931095 w 4862288"/>
              <a:gd name="connsiteY5" fmla="*/ 703833 h 3540228"/>
              <a:gd name="connsiteX6" fmla="*/ 3069208 w 4862288"/>
              <a:gd name="connsiteY6" fmla="*/ 527620 h 3540228"/>
              <a:gd name="connsiteX7" fmla="*/ 3355179 w 4862288"/>
              <a:gd name="connsiteY7" fmla="*/ 451643 h 3540228"/>
              <a:gd name="connsiteX8" fmla="*/ 3354958 w 4862288"/>
              <a:gd name="connsiteY8" fmla="*/ 572864 h 3540228"/>
              <a:gd name="connsiteX9" fmla="*/ 2959670 w 4862288"/>
              <a:gd name="connsiteY9" fmla="*/ 1084833 h 3540228"/>
              <a:gd name="connsiteX10" fmla="*/ 4029866 w 4862288"/>
              <a:gd name="connsiteY10" fmla="*/ 1477962 h 3540228"/>
              <a:gd name="connsiteX11" fmla="*/ 4093938 w 4862288"/>
              <a:gd name="connsiteY11" fmla="*/ 1377726 h 3540228"/>
              <a:gd name="connsiteX12" fmla="*/ 4124101 w 4862288"/>
              <a:gd name="connsiteY12" fmla="*/ 1377726 h 3540228"/>
              <a:gd name="connsiteX13" fmla="*/ 4169344 w 4862288"/>
              <a:gd name="connsiteY13" fmla="*/ 1318195 h 3540228"/>
              <a:gd name="connsiteX14" fmla="*/ 4214588 w 4862288"/>
              <a:gd name="connsiteY14" fmla="*/ 1317401 h 3540228"/>
              <a:gd name="connsiteX15" fmla="*/ 4297138 w 4862288"/>
              <a:gd name="connsiteY15" fmla="*/ 1139601 h 3540228"/>
              <a:gd name="connsiteX16" fmla="*/ 4446363 w 4862288"/>
              <a:gd name="connsiteY16" fmla="*/ 1031651 h 3540228"/>
              <a:gd name="connsiteX17" fmla="*/ 4706714 w 4862288"/>
              <a:gd name="connsiteY17" fmla="*/ 704626 h 3540228"/>
              <a:gd name="connsiteX18" fmla="*/ 4862288 w 4862288"/>
              <a:gd name="connsiteY18" fmla="*/ 939576 h 3540228"/>
              <a:gd name="connsiteX19" fmla="*/ 4271738 w 4862288"/>
              <a:gd name="connsiteY19" fmla="*/ 1593626 h 3540228"/>
              <a:gd name="connsiteX20" fmla="*/ 2664616 w 4862288"/>
              <a:gd name="connsiteY20" fmla="*/ 2749550 h 3540228"/>
              <a:gd name="connsiteX21" fmla="*/ 2322512 w 4862288"/>
              <a:gd name="connsiteY21" fmla="*/ 2951957 h 3540228"/>
              <a:gd name="connsiteX22" fmla="*/ 2426492 w 4862288"/>
              <a:gd name="connsiteY22" fmla="*/ 3452813 h 3540228"/>
              <a:gd name="connsiteX23" fmla="*/ 2376487 w 4862288"/>
              <a:gd name="connsiteY23" fmla="*/ 3513140 h 3540228"/>
              <a:gd name="connsiteX24" fmla="*/ 2281013 w 4862288"/>
              <a:gd name="connsiteY24" fmla="*/ 3327178 h 3540228"/>
              <a:gd name="connsiteX25" fmla="*/ 2115913 w 4862288"/>
              <a:gd name="connsiteY25" fmla="*/ 3400203 h 3540228"/>
              <a:gd name="connsiteX26" fmla="*/ 1897856 w 4862288"/>
              <a:gd name="connsiteY26" fmla="*/ 3228977 h 3540228"/>
              <a:gd name="connsiteX27" fmla="*/ 1801588 w 4862288"/>
              <a:gd name="connsiteY27" fmla="*/ 3231928 h 3540228"/>
              <a:gd name="connsiteX28" fmla="*/ 1687288 w 4862288"/>
              <a:gd name="connsiteY28" fmla="*/ 3228753 h 3540228"/>
              <a:gd name="connsiteX29" fmla="*/ 1553368 w 4862288"/>
              <a:gd name="connsiteY29" fmla="*/ 3129758 h 3540228"/>
              <a:gd name="connsiteX30" fmla="*/ 1461863 w 4862288"/>
              <a:gd name="connsiteY30" fmla="*/ 3238278 h 3540228"/>
              <a:gd name="connsiteX31" fmla="*/ 1362074 w 4862288"/>
              <a:gd name="connsiteY31" fmla="*/ 3219452 h 3540228"/>
              <a:gd name="connsiteX32" fmla="*/ 1253332 w 4862288"/>
              <a:gd name="connsiteY32" fmla="*/ 3091658 h 3540228"/>
              <a:gd name="connsiteX33" fmla="*/ 1036638 w 4862288"/>
              <a:gd name="connsiteY33" fmla="*/ 3047208 h 3540228"/>
              <a:gd name="connsiteX34" fmla="*/ 923925 w 4862288"/>
              <a:gd name="connsiteY34" fmla="*/ 3534571 h 3540228"/>
              <a:gd name="connsiteX35" fmla="*/ 681038 w 4862288"/>
              <a:gd name="connsiteY35" fmla="*/ 3422652 h 3540228"/>
              <a:gd name="connsiteX36" fmla="*/ 361950 w 4862288"/>
              <a:gd name="connsiteY36" fmla="*/ 3341690 h 3540228"/>
              <a:gd name="connsiteX37" fmla="*/ 295275 w 4862288"/>
              <a:gd name="connsiteY37" fmla="*/ 3084514 h 3540228"/>
              <a:gd name="connsiteX38" fmla="*/ 315120 w 4862288"/>
              <a:gd name="connsiteY38" fmla="*/ 3041652 h 3540228"/>
              <a:gd name="connsiteX39" fmla="*/ 333375 w 4862288"/>
              <a:gd name="connsiteY39" fmla="*/ 2882108 h 3540228"/>
              <a:gd name="connsiteX40" fmla="*/ 238125 w 4862288"/>
              <a:gd name="connsiteY40" fmla="*/ 2641602 h 3540228"/>
              <a:gd name="connsiteX41" fmla="*/ 54769 w 4862288"/>
              <a:gd name="connsiteY41" fmla="*/ 2393952 h 3540228"/>
              <a:gd name="connsiteX42" fmla="*/ 97632 w 4862288"/>
              <a:gd name="connsiteY42" fmla="*/ 2346327 h 3540228"/>
              <a:gd name="connsiteX43" fmla="*/ 0 w 4862288"/>
              <a:gd name="connsiteY43" fmla="*/ 1831977 h 3540228"/>
              <a:gd name="connsiteX44" fmla="*/ 336547 w 4862288"/>
              <a:gd name="connsiteY44" fmla="*/ 1625600 h 3540228"/>
              <a:gd name="connsiteX45" fmla="*/ 1506535 w 4862288"/>
              <a:gd name="connsiteY45" fmla="*/ 869156 h 3540228"/>
              <a:gd name="connsiteX46" fmla="*/ 1316829 w 4862288"/>
              <a:gd name="connsiteY46" fmla="*/ 141287 h 3540228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681038 w 4862288"/>
              <a:gd name="connsiteY35" fmla="*/ 3422652 h 3518073"/>
              <a:gd name="connsiteX36" fmla="*/ 361950 w 4862288"/>
              <a:gd name="connsiteY36" fmla="*/ 3341690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81038 w 4862288"/>
              <a:gd name="connsiteY36" fmla="*/ 342265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61950 w 4862288"/>
              <a:gd name="connsiteY37" fmla="*/ 3341690 h 3518073"/>
              <a:gd name="connsiteX38" fmla="*/ 295275 w 4862288"/>
              <a:gd name="connsiteY38" fmla="*/ 3084514 h 3518073"/>
              <a:gd name="connsiteX39" fmla="*/ 315120 w 4862288"/>
              <a:gd name="connsiteY39" fmla="*/ 3041652 h 3518073"/>
              <a:gd name="connsiteX40" fmla="*/ 333375 w 4862288"/>
              <a:gd name="connsiteY40" fmla="*/ 2882108 h 3518073"/>
              <a:gd name="connsiteX41" fmla="*/ 238125 w 4862288"/>
              <a:gd name="connsiteY41" fmla="*/ 2641602 h 3518073"/>
              <a:gd name="connsiteX42" fmla="*/ 54769 w 4862288"/>
              <a:gd name="connsiteY42" fmla="*/ 2393952 h 3518073"/>
              <a:gd name="connsiteX43" fmla="*/ 97632 w 4862288"/>
              <a:gd name="connsiteY43" fmla="*/ 2346327 h 3518073"/>
              <a:gd name="connsiteX44" fmla="*/ 0 w 4862288"/>
              <a:gd name="connsiteY44" fmla="*/ 1831977 h 3518073"/>
              <a:gd name="connsiteX45" fmla="*/ 336547 w 4862288"/>
              <a:gd name="connsiteY45" fmla="*/ 1625600 h 3518073"/>
              <a:gd name="connsiteX46" fmla="*/ 1506535 w 4862288"/>
              <a:gd name="connsiteY46" fmla="*/ 869156 h 3518073"/>
              <a:gd name="connsiteX47" fmla="*/ 1316829 w 4862288"/>
              <a:gd name="connsiteY47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295275 w 4862288"/>
              <a:gd name="connsiteY37" fmla="*/ 3084514 h 3518073"/>
              <a:gd name="connsiteX38" fmla="*/ 315120 w 4862288"/>
              <a:gd name="connsiteY38" fmla="*/ 3041652 h 3518073"/>
              <a:gd name="connsiteX39" fmla="*/ 333375 w 4862288"/>
              <a:gd name="connsiteY39" fmla="*/ 2882108 h 3518073"/>
              <a:gd name="connsiteX40" fmla="*/ 238125 w 4862288"/>
              <a:gd name="connsiteY40" fmla="*/ 2641602 h 3518073"/>
              <a:gd name="connsiteX41" fmla="*/ 54769 w 4862288"/>
              <a:gd name="connsiteY41" fmla="*/ 2393952 h 3518073"/>
              <a:gd name="connsiteX42" fmla="*/ 97632 w 4862288"/>
              <a:gd name="connsiteY42" fmla="*/ 2346327 h 3518073"/>
              <a:gd name="connsiteX43" fmla="*/ 0 w 4862288"/>
              <a:gd name="connsiteY43" fmla="*/ 1831977 h 3518073"/>
              <a:gd name="connsiteX44" fmla="*/ 336547 w 4862288"/>
              <a:gd name="connsiteY44" fmla="*/ 1625600 h 3518073"/>
              <a:gd name="connsiteX45" fmla="*/ 1506535 w 4862288"/>
              <a:gd name="connsiteY45" fmla="*/ 869156 h 3518073"/>
              <a:gd name="connsiteX46" fmla="*/ 1316829 w 4862288"/>
              <a:gd name="connsiteY46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15120 w 4862288"/>
              <a:gd name="connsiteY37" fmla="*/ 3041652 h 3518073"/>
              <a:gd name="connsiteX38" fmla="*/ 333375 w 4862288"/>
              <a:gd name="connsiteY38" fmla="*/ 2882108 h 3518073"/>
              <a:gd name="connsiteX39" fmla="*/ 238125 w 4862288"/>
              <a:gd name="connsiteY39" fmla="*/ 2641602 h 3518073"/>
              <a:gd name="connsiteX40" fmla="*/ 54769 w 4862288"/>
              <a:gd name="connsiteY40" fmla="*/ 2393952 h 3518073"/>
              <a:gd name="connsiteX41" fmla="*/ 97632 w 4862288"/>
              <a:gd name="connsiteY41" fmla="*/ 2346327 h 3518073"/>
              <a:gd name="connsiteX42" fmla="*/ 0 w 4862288"/>
              <a:gd name="connsiteY42" fmla="*/ 1831977 h 3518073"/>
              <a:gd name="connsiteX43" fmla="*/ 336547 w 4862288"/>
              <a:gd name="connsiteY43" fmla="*/ 1625600 h 3518073"/>
              <a:gd name="connsiteX44" fmla="*/ 1506535 w 4862288"/>
              <a:gd name="connsiteY44" fmla="*/ 869156 h 3518073"/>
              <a:gd name="connsiteX45" fmla="*/ 1316829 w 4862288"/>
              <a:gd name="connsiteY45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33375 w 4862288"/>
              <a:gd name="connsiteY37" fmla="*/ 2882108 h 3518073"/>
              <a:gd name="connsiteX38" fmla="*/ 238125 w 4862288"/>
              <a:gd name="connsiteY38" fmla="*/ 2641602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333375 w 4862288"/>
              <a:gd name="connsiteY37" fmla="*/ 28821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85775 w 4862288"/>
              <a:gd name="connsiteY37" fmla="*/ 2688433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66725 w 4862288"/>
              <a:gd name="connsiteY37" fmla="*/ 26789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16829 w 4862288"/>
              <a:gd name="connsiteY0" fmla="*/ 141287 h 3518073"/>
              <a:gd name="connsiteX1" fmla="*/ 1810541 w 4862288"/>
              <a:gd name="connsiteY1" fmla="*/ 0 h 3518073"/>
              <a:gd name="connsiteX2" fmla="*/ 2061366 w 4862288"/>
              <a:gd name="connsiteY2" fmla="*/ 911225 h 3518073"/>
              <a:gd name="connsiteX3" fmla="*/ 2461416 w 4862288"/>
              <a:gd name="connsiteY3" fmla="*/ 790575 h 3518073"/>
              <a:gd name="connsiteX4" fmla="*/ 2683666 w 4862288"/>
              <a:gd name="connsiteY4" fmla="*/ 857251 h 3518073"/>
              <a:gd name="connsiteX5" fmla="*/ 2931095 w 4862288"/>
              <a:gd name="connsiteY5" fmla="*/ 703833 h 3518073"/>
              <a:gd name="connsiteX6" fmla="*/ 3069208 w 4862288"/>
              <a:gd name="connsiteY6" fmla="*/ 527620 h 3518073"/>
              <a:gd name="connsiteX7" fmla="*/ 3355179 w 4862288"/>
              <a:gd name="connsiteY7" fmla="*/ 451643 h 3518073"/>
              <a:gd name="connsiteX8" fmla="*/ 3354958 w 4862288"/>
              <a:gd name="connsiteY8" fmla="*/ 572864 h 3518073"/>
              <a:gd name="connsiteX9" fmla="*/ 2959670 w 4862288"/>
              <a:gd name="connsiteY9" fmla="*/ 1084833 h 3518073"/>
              <a:gd name="connsiteX10" fmla="*/ 4029866 w 4862288"/>
              <a:gd name="connsiteY10" fmla="*/ 1477962 h 3518073"/>
              <a:gd name="connsiteX11" fmla="*/ 4093938 w 4862288"/>
              <a:gd name="connsiteY11" fmla="*/ 1377726 h 3518073"/>
              <a:gd name="connsiteX12" fmla="*/ 4124101 w 4862288"/>
              <a:gd name="connsiteY12" fmla="*/ 1377726 h 3518073"/>
              <a:gd name="connsiteX13" fmla="*/ 4169344 w 4862288"/>
              <a:gd name="connsiteY13" fmla="*/ 1318195 h 3518073"/>
              <a:gd name="connsiteX14" fmla="*/ 4214588 w 4862288"/>
              <a:gd name="connsiteY14" fmla="*/ 1317401 h 3518073"/>
              <a:gd name="connsiteX15" fmla="*/ 4297138 w 4862288"/>
              <a:gd name="connsiteY15" fmla="*/ 1139601 h 3518073"/>
              <a:gd name="connsiteX16" fmla="*/ 4446363 w 4862288"/>
              <a:gd name="connsiteY16" fmla="*/ 1031651 h 3518073"/>
              <a:gd name="connsiteX17" fmla="*/ 4706714 w 4862288"/>
              <a:gd name="connsiteY17" fmla="*/ 704626 h 3518073"/>
              <a:gd name="connsiteX18" fmla="*/ 4862288 w 4862288"/>
              <a:gd name="connsiteY18" fmla="*/ 939576 h 3518073"/>
              <a:gd name="connsiteX19" fmla="*/ 4271738 w 4862288"/>
              <a:gd name="connsiteY19" fmla="*/ 1593626 h 3518073"/>
              <a:gd name="connsiteX20" fmla="*/ 2664616 w 4862288"/>
              <a:gd name="connsiteY20" fmla="*/ 2749550 h 3518073"/>
              <a:gd name="connsiteX21" fmla="*/ 2322512 w 4862288"/>
              <a:gd name="connsiteY21" fmla="*/ 2951957 h 3518073"/>
              <a:gd name="connsiteX22" fmla="*/ 2426492 w 4862288"/>
              <a:gd name="connsiteY22" fmla="*/ 3452813 h 3518073"/>
              <a:gd name="connsiteX23" fmla="*/ 2376487 w 4862288"/>
              <a:gd name="connsiteY23" fmla="*/ 3513140 h 3518073"/>
              <a:gd name="connsiteX24" fmla="*/ 2281013 w 4862288"/>
              <a:gd name="connsiteY24" fmla="*/ 3327178 h 3518073"/>
              <a:gd name="connsiteX25" fmla="*/ 2115913 w 4862288"/>
              <a:gd name="connsiteY25" fmla="*/ 3400203 h 3518073"/>
              <a:gd name="connsiteX26" fmla="*/ 1897856 w 4862288"/>
              <a:gd name="connsiteY26" fmla="*/ 3228977 h 3518073"/>
              <a:gd name="connsiteX27" fmla="*/ 1801588 w 4862288"/>
              <a:gd name="connsiteY27" fmla="*/ 3231928 h 3518073"/>
              <a:gd name="connsiteX28" fmla="*/ 1687288 w 4862288"/>
              <a:gd name="connsiteY28" fmla="*/ 3228753 h 3518073"/>
              <a:gd name="connsiteX29" fmla="*/ 1553368 w 4862288"/>
              <a:gd name="connsiteY29" fmla="*/ 3129758 h 3518073"/>
              <a:gd name="connsiteX30" fmla="*/ 1461863 w 4862288"/>
              <a:gd name="connsiteY30" fmla="*/ 3238278 h 3518073"/>
              <a:gd name="connsiteX31" fmla="*/ 1362074 w 4862288"/>
              <a:gd name="connsiteY31" fmla="*/ 3219452 h 3518073"/>
              <a:gd name="connsiteX32" fmla="*/ 1253332 w 4862288"/>
              <a:gd name="connsiteY32" fmla="*/ 3091658 h 3518073"/>
              <a:gd name="connsiteX33" fmla="*/ 1036638 w 4862288"/>
              <a:gd name="connsiteY33" fmla="*/ 3047208 h 3518073"/>
              <a:gd name="connsiteX34" fmla="*/ 974725 w 4862288"/>
              <a:gd name="connsiteY34" fmla="*/ 3001171 h 3518073"/>
              <a:gd name="connsiteX35" fmla="*/ 899888 w 4862288"/>
              <a:gd name="connsiteY35" fmla="*/ 2962054 h 3518073"/>
              <a:gd name="connsiteX36" fmla="*/ 617538 w 4862288"/>
              <a:gd name="connsiteY36" fmla="*/ 2819402 h 3518073"/>
              <a:gd name="connsiteX37" fmla="*/ 466725 w 4862288"/>
              <a:gd name="connsiteY37" fmla="*/ 2678908 h 3518073"/>
              <a:gd name="connsiteX38" fmla="*/ 228600 w 4862288"/>
              <a:gd name="connsiteY38" fmla="*/ 2708277 h 3518073"/>
              <a:gd name="connsiteX39" fmla="*/ 54769 w 4862288"/>
              <a:gd name="connsiteY39" fmla="*/ 2393952 h 3518073"/>
              <a:gd name="connsiteX40" fmla="*/ 97632 w 4862288"/>
              <a:gd name="connsiteY40" fmla="*/ 2346327 h 3518073"/>
              <a:gd name="connsiteX41" fmla="*/ 0 w 4862288"/>
              <a:gd name="connsiteY41" fmla="*/ 1831977 h 3518073"/>
              <a:gd name="connsiteX42" fmla="*/ 336547 w 4862288"/>
              <a:gd name="connsiteY42" fmla="*/ 1625600 h 3518073"/>
              <a:gd name="connsiteX43" fmla="*/ 1506535 w 4862288"/>
              <a:gd name="connsiteY43" fmla="*/ 869156 h 3518073"/>
              <a:gd name="connsiteX44" fmla="*/ 1316829 w 4862288"/>
              <a:gd name="connsiteY44" fmla="*/ 141287 h 3518073"/>
              <a:gd name="connsiteX0" fmla="*/ 1333441 w 4878900"/>
              <a:gd name="connsiteY0" fmla="*/ 141287 h 3518073"/>
              <a:gd name="connsiteX1" fmla="*/ 1827153 w 4878900"/>
              <a:gd name="connsiteY1" fmla="*/ 0 h 3518073"/>
              <a:gd name="connsiteX2" fmla="*/ 2077978 w 4878900"/>
              <a:gd name="connsiteY2" fmla="*/ 911225 h 3518073"/>
              <a:gd name="connsiteX3" fmla="*/ 2478028 w 4878900"/>
              <a:gd name="connsiteY3" fmla="*/ 790575 h 3518073"/>
              <a:gd name="connsiteX4" fmla="*/ 2700278 w 4878900"/>
              <a:gd name="connsiteY4" fmla="*/ 857251 h 3518073"/>
              <a:gd name="connsiteX5" fmla="*/ 2947707 w 4878900"/>
              <a:gd name="connsiteY5" fmla="*/ 703833 h 3518073"/>
              <a:gd name="connsiteX6" fmla="*/ 3085820 w 4878900"/>
              <a:gd name="connsiteY6" fmla="*/ 527620 h 3518073"/>
              <a:gd name="connsiteX7" fmla="*/ 3371791 w 4878900"/>
              <a:gd name="connsiteY7" fmla="*/ 451643 h 3518073"/>
              <a:gd name="connsiteX8" fmla="*/ 3371570 w 4878900"/>
              <a:gd name="connsiteY8" fmla="*/ 572864 h 3518073"/>
              <a:gd name="connsiteX9" fmla="*/ 2976282 w 4878900"/>
              <a:gd name="connsiteY9" fmla="*/ 1084833 h 3518073"/>
              <a:gd name="connsiteX10" fmla="*/ 4046478 w 4878900"/>
              <a:gd name="connsiteY10" fmla="*/ 1477962 h 3518073"/>
              <a:gd name="connsiteX11" fmla="*/ 4110550 w 4878900"/>
              <a:gd name="connsiteY11" fmla="*/ 1377726 h 3518073"/>
              <a:gd name="connsiteX12" fmla="*/ 4140713 w 4878900"/>
              <a:gd name="connsiteY12" fmla="*/ 1377726 h 3518073"/>
              <a:gd name="connsiteX13" fmla="*/ 4185956 w 4878900"/>
              <a:gd name="connsiteY13" fmla="*/ 1318195 h 3518073"/>
              <a:gd name="connsiteX14" fmla="*/ 4231200 w 4878900"/>
              <a:gd name="connsiteY14" fmla="*/ 1317401 h 3518073"/>
              <a:gd name="connsiteX15" fmla="*/ 4313750 w 4878900"/>
              <a:gd name="connsiteY15" fmla="*/ 1139601 h 3518073"/>
              <a:gd name="connsiteX16" fmla="*/ 4462975 w 4878900"/>
              <a:gd name="connsiteY16" fmla="*/ 1031651 h 3518073"/>
              <a:gd name="connsiteX17" fmla="*/ 4723326 w 4878900"/>
              <a:gd name="connsiteY17" fmla="*/ 704626 h 3518073"/>
              <a:gd name="connsiteX18" fmla="*/ 4878900 w 4878900"/>
              <a:gd name="connsiteY18" fmla="*/ 939576 h 3518073"/>
              <a:gd name="connsiteX19" fmla="*/ 4288350 w 4878900"/>
              <a:gd name="connsiteY19" fmla="*/ 1593626 h 3518073"/>
              <a:gd name="connsiteX20" fmla="*/ 2681228 w 4878900"/>
              <a:gd name="connsiteY20" fmla="*/ 2749550 h 3518073"/>
              <a:gd name="connsiteX21" fmla="*/ 2339124 w 4878900"/>
              <a:gd name="connsiteY21" fmla="*/ 2951957 h 3518073"/>
              <a:gd name="connsiteX22" fmla="*/ 2443104 w 4878900"/>
              <a:gd name="connsiteY22" fmla="*/ 3452813 h 3518073"/>
              <a:gd name="connsiteX23" fmla="*/ 2393099 w 4878900"/>
              <a:gd name="connsiteY23" fmla="*/ 3513140 h 3518073"/>
              <a:gd name="connsiteX24" fmla="*/ 2297625 w 4878900"/>
              <a:gd name="connsiteY24" fmla="*/ 3327178 h 3518073"/>
              <a:gd name="connsiteX25" fmla="*/ 2132525 w 4878900"/>
              <a:gd name="connsiteY25" fmla="*/ 3400203 h 3518073"/>
              <a:gd name="connsiteX26" fmla="*/ 1914468 w 4878900"/>
              <a:gd name="connsiteY26" fmla="*/ 3228977 h 3518073"/>
              <a:gd name="connsiteX27" fmla="*/ 1818200 w 4878900"/>
              <a:gd name="connsiteY27" fmla="*/ 3231928 h 3518073"/>
              <a:gd name="connsiteX28" fmla="*/ 1703900 w 4878900"/>
              <a:gd name="connsiteY28" fmla="*/ 3228753 h 3518073"/>
              <a:gd name="connsiteX29" fmla="*/ 1569980 w 4878900"/>
              <a:gd name="connsiteY29" fmla="*/ 3129758 h 3518073"/>
              <a:gd name="connsiteX30" fmla="*/ 1478475 w 4878900"/>
              <a:gd name="connsiteY30" fmla="*/ 3238278 h 3518073"/>
              <a:gd name="connsiteX31" fmla="*/ 1378686 w 4878900"/>
              <a:gd name="connsiteY31" fmla="*/ 3219452 h 3518073"/>
              <a:gd name="connsiteX32" fmla="*/ 1269944 w 4878900"/>
              <a:gd name="connsiteY32" fmla="*/ 3091658 h 3518073"/>
              <a:gd name="connsiteX33" fmla="*/ 1053250 w 4878900"/>
              <a:gd name="connsiteY33" fmla="*/ 3047208 h 3518073"/>
              <a:gd name="connsiteX34" fmla="*/ 991337 w 4878900"/>
              <a:gd name="connsiteY34" fmla="*/ 3001171 h 3518073"/>
              <a:gd name="connsiteX35" fmla="*/ 916500 w 4878900"/>
              <a:gd name="connsiteY35" fmla="*/ 2962054 h 3518073"/>
              <a:gd name="connsiteX36" fmla="*/ 634150 w 4878900"/>
              <a:gd name="connsiteY36" fmla="*/ 2819402 h 3518073"/>
              <a:gd name="connsiteX37" fmla="*/ 483337 w 4878900"/>
              <a:gd name="connsiteY37" fmla="*/ 2678908 h 3518073"/>
              <a:gd name="connsiteX38" fmla="*/ 245212 w 4878900"/>
              <a:gd name="connsiteY38" fmla="*/ 2708277 h 3518073"/>
              <a:gd name="connsiteX39" fmla="*/ 71381 w 4878900"/>
              <a:gd name="connsiteY39" fmla="*/ 2393952 h 3518073"/>
              <a:gd name="connsiteX40" fmla="*/ 16612 w 4878900"/>
              <a:gd name="connsiteY40" fmla="*/ 1831977 h 3518073"/>
              <a:gd name="connsiteX41" fmla="*/ 353159 w 4878900"/>
              <a:gd name="connsiteY41" fmla="*/ 1625600 h 3518073"/>
              <a:gd name="connsiteX42" fmla="*/ 1523147 w 4878900"/>
              <a:gd name="connsiteY42" fmla="*/ 869156 h 3518073"/>
              <a:gd name="connsiteX43" fmla="*/ 1333441 w 4878900"/>
              <a:gd name="connsiteY4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5155 w 5060324"/>
              <a:gd name="connsiteY39" fmla="*/ 2276477 h 3518073"/>
              <a:gd name="connsiteX40" fmla="*/ 198036 w 5060324"/>
              <a:gd name="connsiteY40" fmla="*/ 1831977 h 3518073"/>
              <a:gd name="connsiteX41" fmla="*/ 534583 w 5060324"/>
              <a:gd name="connsiteY41" fmla="*/ 1625600 h 3518073"/>
              <a:gd name="connsiteX42" fmla="*/ 1704571 w 5060324"/>
              <a:gd name="connsiteY42" fmla="*/ 869156 h 3518073"/>
              <a:gd name="connsiteX43" fmla="*/ 1514865 w 5060324"/>
              <a:gd name="connsiteY4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126374 w 5060324"/>
              <a:gd name="connsiteY39" fmla="*/ 2654079 h 3518073"/>
              <a:gd name="connsiteX40" fmla="*/ 5155 w 5060324"/>
              <a:gd name="connsiteY40" fmla="*/ 2276477 h 3518073"/>
              <a:gd name="connsiteX41" fmla="*/ 198036 w 5060324"/>
              <a:gd name="connsiteY41" fmla="*/ 1831977 h 3518073"/>
              <a:gd name="connsiteX42" fmla="*/ 534583 w 5060324"/>
              <a:gd name="connsiteY42" fmla="*/ 1625600 h 3518073"/>
              <a:gd name="connsiteX43" fmla="*/ 1704571 w 5060324"/>
              <a:gd name="connsiteY43" fmla="*/ 869156 h 3518073"/>
              <a:gd name="connsiteX44" fmla="*/ 1514865 w 5060324"/>
              <a:gd name="connsiteY44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126374 w 5060324"/>
              <a:gd name="connsiteY40" fmla="*/ 2654079 h 3518073"/>
              <a:gd name="connsiteX41" fmla="*/ 5155 w 5060324"/>
              <a:gd name="connsiteY41" fmla="*/ 2276477 h 3518073"/>
              <a:gd name="connsiteX42" fmla="*/ 198036 w 5060324"/>
              <a:gd name="connsiteY42" fmla="*/ 1831977 h 3518073"/>
              <a:gd name="connsiteX43" fmla="*/ 534583 w 5060324"/>
              <a:gd name="connsiteY43" fmla="*/ 1625600 h 3518073"/>
              <a:gd name="connsiteX44" fmla="*/ 1704571 w 5060324"/>
              <a:gd name="connsiteY44" fmla="*/ 869156 h 3518073"/>
              <a:gd name="connsiteX45" fmla="*/ 1514865 w 5060324"/>
              <a:gd name="connsiteY45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126374 w 5060324"/>
              <a:gd name="connsiteY41" fmla="*/ 2654079 h 3518073"/>
              <a:gd name="connsiteX42" fmla="*/ 5155 w 5060324"/>
              <a:gd name="connsiteY42" fmla="*/ 2276477 h 3518073"/>
              <a:gd name="connsiteX43" fmla="*/ 198036 w 5060324"/>
              <a:gd name="connsiteY43" fmla="*/ 1831977 h 3518073"/>
              <a:gd name="connsiteX44" fmla="*/ 534583 w 5060324"/>
              <a:gd name="connsiteY44" fmla="*/ 1625600 h 3518073"/>
              <a:gd name="connsiteX45" fmla="*/ 1704571 w 5060324"/>
              <a:gd name="connsiteY45" fmla="*/ 869156 h 3518073"/>
              <a:gd name="connsiteX46" fmla="*/ 1514865 w 5060324"/>
              <a:gd name="connsiteY46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126374 w 5060324"/>
              <a:gd name="connsiteY42" fmla="*/ 2654079 h 3518073"/>
              <a:gd name="connsiteX43" fmla="*/ 5155 w 5060324"/>
              <a:gd name="connsiteY43" fmla="*/ 2276477 h 3518073"/>
              <a:gd name="connsiteX44" fmla="*/ 198036 w 5060324"/>
              <a:gd name="connsiteY44" fmla="*/ 1831977 h 3518073"/>
              <a:gd name="connsiteX45" fmla="*/ 534583 w 5060324"/>
              <a:gd name="connsiteY45" fmla="*/ 1625600 h 3518073"/>
              <a:gd name="connsiteX46" fmla="*/ 1704571 w 5060324"/>
              <a:gd name="connsiteY46" fmla="*/ 869156 h 3518073"/>
              <a:gd name="connsiteX47" fmla="*/ 1514865 w 5060324"/>
              <a:gd name="connsiteY47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126374 w 5060324"/>
              <a:gd name="connsiteY43" fmla="*/ 2654079 h 3518073"/>
              <a:gd name="connsiteX44" fmla="*/ 5155 w 5060324"/>
              <a:gd name="connsiteY44" fmla="*/ 2276477 h 3518073"/>
              <a:gd name="connsiteX45" fmla="*/ 198036 w 5060324"/>
              <a:gd name="connsiteY45" fmla="*/ 1831977 h 3518073"/>
              <a:gd name="connsiteX46" fmla="*/ 534583 w 5060324"/>
              <a:gd name="connsiteY46" fmla="*/ 1625600 h 3518073"/>
              <a:gd name="connsiteX47" fmla="*/ 1704571 w 5060324"/>
              <a:gd name="connsiteY47" fmla="*/ 869156 h 3518073"/>
              <a:gd name="connsiteX48" fmla="*/ 1514865 w 5060324"/>
              <a:gd name="connsiteY48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126374 w 5060324"/>
              <a:gd name="connsiteY44" fmla="*/ 2654079 h 3518073"/>
              <a:gd name="connsiteX45" fmla="*/ 5155 w 5060324"/>
              <a:gd name="connsiteY45" fmla="*/ 2276477 h 3518073"/>
              <a:gd name="connsiteX46" fmla="*/ 198036 w 5060324"/>
              <a:gd name="connsiteY46" fmla="*/ 1831977 h 3518073"/>
              <a:gd name="connsiteX47" fmla="*/ 534583 w 5060324"/>
              <a:gd name="connsiteY47" fmla="*/ 1625600 h 3518073"/>
              <a:gd name="connsiteX48" fmla="*/ 1704571 w 5060324"/>
              <a:gd name="connsiteY48" fmla="*/ 869156 h 3518073"/>
              <a:gd name="connsiteX49" fmla="*/ 1514865 w 5060324"/>
              <a:gd name="connsiteY49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126374 w 5060324"/>
              <a:gd name="connsiteY45" fmla="*/ 2654079 h 3518073"/>
              <a:gd name="connsiteX46" fmla="*/ 5155 w 5060324"/>
              <a:gd name="connsiteY46" fmla="*/ 2276477 h 3518073"/>
              <a:gd name="connsiteX47" fmla="*/ 198036 w 5060324"/>
              <a:gd name="connsiteY47" fmla="*/ 1831977 h 3518073"/>
              <a:gd name="connsiteX48" fmla="*/ 534583 w 5060324"/>
              <a:gd name="connsiteY48" fmla="*/ 1625600 h 3518073"/>
              <a:gd name="connsiteX49" fmla="*/ 1704571 w 5060324"/>
              <a:gd name="connsiteY49" fmla="*/ 869156 h 3518073"/>
              <a:gd name="connsiteX50" fmla="*/ 1514865 w 5060324"/>
              <a:gd name="connsiteY50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126374 w 5060324"/>
              <a:gd name="connsiteY46" fmla="*/ 2654079 h 3518073"/>
              <a:gd name="connsiteX47" fmla="*/ 5155 w 5060324"/>
              <a:gd name="connsiteY47" fmla="*/ 2276477 h 3518073"/>
              <a:gd name="connsiteX48" fmla="*/ 198036 w 5060324"/>
              <a:gd name="connsiteY48" fmla="*/ 1831977 h 3518073"/>
              <a:gd name="connsiteX49" fmla="*/ 534583 w 5060324"/>
              <a:gd name="connsiteY49" fmla="*/ 1625600 h 3518073"/>
              <a:gd name="connsiteX50" fmla="*/ 1704571 w 5060324"/>
              <a:gd name="connsiteY50" fmla="*/ 869156 h 3518073"/>
              <a:gd name="connsiteX51" fmla="*/ 1514865 w 5060324"/>
              <a:gd name="connsiteY51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126374 w 5060324"/>
              <a:gd name="connsiteY47" fmla="*/ 2654079 h 3518073"/>
              <a:gd name="connsiteX48" fmla="*/ 5155 w 5060324"/>
              <a:gd name="connsiteY48" fmla="*/ 2276477 h 3518073"/>
              <a:gd name="connsiteX49" fmla="*/ 198036 w 5060324"/>
              <a:gd name="connsiteY49" fmla="*/ 1831977 h 3518073"/>
              <a:gd name="connsiteX50" fmla="*/ 534583 w 5060324"/>
              <a:gd name="connsiteY50" fmla="*/ 1625600 h 3518073"/>
              <a:gd name="connsiteX51" fmla="*/ 1704571 w 5060324"/>
              <a:gd name="connsiteY51" fmla="*/ 869156 h 3518073"/>
              <a:gd name="connsiteX52" fmla="*/ 1514865 w 5060324"/>
              <a:gd name="connsiteY52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126374 w 5060324"/>
              <a:gd name="connsiteY48" fmla="*/ 2654079 h 3518073"/>
              <a:gd name="connsiteX49" fmla="*/ 5155 w 5060324"/>
              <a:gd name="connsiteY49" fmla="*/ 2276477 h 3518073"/>
              <a:gd name="connsiteX50" fmla="*/ 198036 w 5060324"/>
              <a:gd name="connsiteY50" fmla="*/ 1831977 h 3518073"/>
              <a:gd name="connsiteX51" fmla="*/ 534583 w 5060324"/>
              <a:gd name="connsiteY51" fmla="*/ 1625600 h 3518073"/>
              <a:gd name="connsiteX52" fmla="*/ 1704571 w 5060324"/>
              <a:gd name="connsiteY52" fmla="*/ 869156 h 3518073"/>
              <a:gd name="connsiteX53" fmla="*/ 1514865 w 5060324"/>
              <a:gd name="connsiteY53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126374 w 5060324"/>
              <a:gd name="connsiteY49" fmla="*/ 2654079 h 3518073"/>
              <a:gd name="connsiteX50" fmla="*/ 5155 w 5060324"/>
              <a:gd name="connsiteY50" fmla="*/ 2276477 h 3518073"/>
              <a:gd name="connsiteX51" fmla="*/ 198036 w 5060324"/>
              <a:gd name="connsiteY51" fmla="*/ 1831977 h 3518073"/>
              <a:gd name="connsiteX52" fmla="*/ 534583 w 5060324"/>
              <a:gd name="connsiteY52" fmla="*/ 1625600 h 3518073"/>
              <a:gd name="connsiteX53" fmla="*/ 1704571 w 5060324"/>
              <a:gd name="connsiteY53" fmla="*/ 869156 h 3518073"/>
              <a:gd name="connsiteX54" fmla="*/ 1514865 w 5060324"/>
              <a:gd name="connsiteY54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26374 w 5060324"/>
              <a:gd name="connsiteY50" fmla="*/ 2654079 h 3518073"/>
              <a:gd name="connsiteX51" fmla="*/ 5155 w 5060324"/>
              <a:gd name="connsiteY51" fmla="*/ 2276477 h 3518073"/>
              <a:gd name="connsiteX52" fmla="*/ 198036 w 5060324"/>
              <a:gd name="connsiteY52" fmla="*/ 1831977 h 3518073"/>
              <a:gd name="connsiteX53" fmla="*/ 534583 w 5060324"/>
              <a:gd name="connsiteY53" fmla="*/ 1625600 h 3518073"/>
              <a:gd name="connsiteX54" fmla="*/ 1704571 w 5060324"/>
              <a:gd name="connsiteY54" fmla="*/ 869156 h 3518073"/>
              <a:gd name="connsiteX55" fmla="*/ 1514865 w 5060324"/>
              <a:gd name="connsiteY55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89874 w 5060324"/>
              <a:gd name="connsiteY50" fmla="*/ 2676304 h 3518073"/>
              <a:gd name="connsiteX51" fmla="*/ 126374 w 5060324"/>
              <a:gd name="connsiteY51" fmla="*/ 2654079 h 3518073"/>
              <a:gd name="connsiteX52" fmla="*/ 5155 w 5060324"/>
              <a:gd name="connsiteY52" fmla="*/ 2276477 h 3518073"/>
              <a:gd name="connsiteX53" fmla="*/ 198036 w 5060324"/>
              <a:gd name="connsiteY53" fmla="*/ 1831977 h 3518073"/>
              <a:gd name="connsiteX54" fmla="*/ 534583 w 5060324"/>
              <a:gd name="connsiteY54" fmla="*/ 1625600 h 3518073"/>
              <a:gd name="connsiteX55" fmla="*/ 1704571 w 5060324"/>
              <a:gd name="connsiteY55" fmla="*/ 869156 h 3518073"/>
              <a:gd name="connsiteX56" fmla="*/ 1514865 w 5060324"/>
              <a:gd name="connsiteY56" fmla="*/ 141287 h 3518073"/>
              <a:gd name="connsiteX0" fmla="*/ 1514865 w 5060324"/>
              <a:gd name="connsiteY0" fmla="*/ 141287 h 3518073"/>
              <a:gd name="connsiteX1" fmla="*/ 2008577 w 5060324"/>
              <a:gd name="connsiteY1" fmla="*/ 0 h 3518073"/>
              <a:gd name="connsiteX2" fmla="*/ 2259402 w 5060324"/>
              <a:gd name="connsiteY2" fmla="*/ 911225 h 3518073"/>
              <a:gd name="connsiteX3" fmla="*/ 2659452 w 5060324"/>
              <a:gd name="connsiteY3" fmla="*/ 790575 h 3518073"/>
              <a:gd name="connsiteX4" fmla="*/ 2881702 w 5060324"/>
              <a:gd name="connsiteY4" fmla="*/ 857251 h 3518073"/>
              <a:gd name="connsiteX5" fmla="*/ 3129131 w 5060324"/>
              <a:gd name="connsiteY5" fmla="*/ 703833 h 3518073"/>
              <a:gd name="connsiteX6" fmla="*/ 3267244 w 5060324"/>
              <a:gd name="connsiteY6" fmla="*/ 527620 h 3518073"/>
              <a:gd name="connsiteX7" fmla="*/ 3553215 w 5060324"/>
              <a:gd name="connsiteY7" fmla="*/ 451643 h 3518073"/>
              <a:gd name="connsiteX8" fmla="*/ 3552994 w 5060324"/>
              <a:gd name="connsiteY8" fmla="*/ 572864 h 3518073"/>
              <a:gd name="connsiteX9" fmla="*/ 3157706 w 5060324"/>
              <a:gd name="connsiteY9" fmla="*/ 1084833 h 3518073"/>
              <a:gd name="connsiteX10" fmla="*/ 4227902 w 5060324"/>
              <a:gd name="connsiteY10" fmla="*/ 1477962 h 3518073"/>
              <a:gd name="connsiteX11" fmla="*/ 4291974 w 5060324"/>
              <a:gd name="connsiteY11" fmla="*/ 1377726 h 3518073"/>
              <a:gd name="connsiteX12" fmla="*/ 4322137 w 5060324"/>
              <a:gd name="connsiteY12" fmla="*/ 1377726 h 3518073"/>
              <a:gd name="connsiteX13" fmla="*/ 4367380 w 5060324"/>
              <a:gd name="connsiteY13" fmla="*/ 1318195 h 3518073"/>
              <a:gd name="connsiteX14" fmla="*/ 4412624 w 5060324"/>
              <a:gd name="connsiteY14" fmla="*/ 1317401 h 3518073"/>
              <a:gd name="connsiteX15" fmla="*/ 4495174 w 5060324"/>
              <a:gd name="connsiteY15" fmla="*/ 1139601 h 3518073"/>
              <a:gd name="connsiteX16" fmla="*/ 4644399 w 5060324"/>
              <a:gd name="connsiteY16" fmla="*/ 1031651 h 3518073"/>
              <a:gd name="connsiteX17" fmla="*/ 4904750 w 5060324"/>
              <a:gd name="connsiteY17" fmla="*/ 704626 h 3518073"/>
              <a:gd name="connsiteX18" fmla="*/ 5060324 w 5060324"/>
              <a:gd name="connsiteY18" fmla="*/ 939576 h 3518073"/>
              <a:gd name="connsiteX19" fmla="*/ 4469774 w 5060324"/>
              <a:gd name="connsiteY19" fmla="*/ 1593626 h 3518073"/>
              <a:gd name="connsiteX20" fmla="*/ 2862652 w 5060324"/>
              <a:gd name="connsiteY20" fmla="*/ 2749550 h 3518073"/>
              <a:gd name="connsiteX21" fmla="*/ 2520548 w 5060324"/>
              <a:gd name="connsiteY21" fmla="*/ 2951957 h 3518073"/>
              <a:gd name="connsiteX22" fmla="*/ 2624528 w 5060324"/>
              <a:gd name="connsiteY22" fmla="*/ 3452813 h 3518073"/>
              <a:gd name="connsiteX23" fmla="*/ 2574523 w 5060324"/>
              <a:gd name="connsiteY23" fmla="*/ 3513140 h 3518073"/>
              <a:gd name="connsiteX24" fmla="*/ 2479049 w 5060324"/>
              <a:gd name="connsiteY24" fmla="*/ 3327178 h 3518073"/>
              <a:gd name="connsiteX25" fmla="*/ 2313949 w 5060324"/>
              <a:gd name="connsiteY25" fmla="*/ 3400203 h 3518073"/>
              <a:gd name="connsiteX26" fmla="*/ 2095892 w 5060324"/>
              <a:gd name="connsiteY26" fmla="*/ 3228977 h 3518073"/>
              <a:gd name="connsiteX27" fmla="*/ 1999624 w 5060324"/>
              <a:gd name="connsiteY27" fmla="*/ 3231928 h 3518073"/>
              <a:gd name="connsiteX28" fmla="*/ 1885324 w 5060324"/>
              <a:gd name="connsiteY28" fmla="*/ 3228753 h 3518073"/>
              <a:gd name="connsiteX29" fmla="*/ 1751404 w 5060324"/>
              <a:gd name="connsiteY29" fmla="*/ 3129758 h 3518073"/>
              <a:gd name="connsiteX30" fmla="*/ 1659899 w 5060324"/>
              <a:gd name="connsiteY30" fmla="*/ 3238278 h 3518073"/>
              <a:gd name="connsiteX31" fmla="*/ 1560110 w 5060324"/>
              <a:gd name="connsiteY31" fmla="*/ 3219452 h 3518073"/>
              <a:gd name="connsiteX32" fmla="*/ 1451368 w 5060324"/>
              <a:gd name="connsiteY32" fmla="*/ 3091658 h 3518073"/>
              <a:gd name="connsiteX33" fmla="*/ 1234674 w 5060324"/>
              <a:gd name="connsiteY33" fmla="*/ 3047208 h 3518073"/>
              <a:gd name="connsiteX34" fmla="*/ 1172761 w 5060324"/>
              <a:gd name="connsiteY34" fmla="*/ 3001171 h 3518073"/>
              <a:gd name="connsiteX35" fmla="*/ 1097924 w 5060324"/>
              <a:gd name="connsiteY35" fmla="*/ 2962054 h 3518073"/>
              <a:gd name="connsiteX36" fmla="*/ 815574 w 5060324"/>
              <a:gd name="connsiteY36" fmla="*/ 2819402 h 3518073"/>
              <a:gd name="connsiteX37" fmla="*/ 664761 w 5060324"/>
              <a:gd name="connsiteY37" fmla="*/ 2678908 h 3518073"/>
              <a:gd name="connsiteX38" fmla="*/ 426636 w 5060324"/>
              <a:gd name="connsiteY38" fmla="*/ 2708277 h 3518073"/>
              <a:gd name="connsiteX39" fmla="*/ 408949 w 5060324"/>
              <a:gd name="connsiteY39" fmla="*/ 2682654 h 3518073"/>
              <a:gd name="connsiteX40" fmla="*/ 383549 w 5060324"/>
              <a:gd name="connsiteY40" fmla="*/ 2692179 h 3518073"/>
              <a:gd name="connsiteX41" fmla="*/ 374024 w 5060324"/>
              <a:gd name="connsiteY41" fmla="*/ 2673129 h 3518073"/>
              <a:gd name="connsiteX42" fmla="*/ 351799 w 5060324"/>
              <a:gd name="connsiteY42" fmla="*/ 2698529 h 3518073"/>
              <a:gd name="connsiteX43" fmla="*/ 335924 w 5060324"/>
              <a:gd name="connsiteY43" fmla="*/ 2676304 h 3518073"/>
              <a:gd name="connsiteX44" fmla="*/ 300999 w 5060324"/>
              <a:gd name="connsiteY44" fmla="*/ 2685829 h 3518073"/>
              <a:gd name="connsiteX45" fmla="*/ 281949 w 5060324"/>
              <a:gd name="connsiteY45" fmla="*/ 2669954 h 3518073"/>
              <a:gd name="connsiteX46" fmla="*/ 269249 w 5060324"/>
              <a:gd name="connsiteY46" fmla="*/ 2638204 h 3518073"/>
              <a:gd name="connsiteX47" fmla="*/ 250199 w 5060324"/>
              <a:gd name="connsiteY47" fmla="*/ 2619154 h 3518073"/>
              <a:gd name="connsiteX48" fmla="*/ 234324 w 5060324"/>
              <a:gd name="connsiteY48" fmla="*/ 2663604 h 3518073"/>
              <a:gd name="connsiteX49" fmla="*/ 205749 w 5060324"/>
              <a:gd name="connsiteY49" fmla="*/ 2660429 h 3518073"/>
              <a:gd name="connsiteX50" fmla="*/ 189874 w 5060324"/>
              <a:gd name="connsiteY50" fmla="*/ 2676304 h 3518073"/>
              <a:gd name="connsiteX51" fmla="*/ 161299 w 5060324"/>
              <a:gd name="connsiteY51" fmla="*/ 2638204 h 3518073"/>
              <a:gd name="connsiteX52" fmla="*/ 126374 w 5060324"/>
              <a:gd name="connsiteY52" fmla="*/ 2654079 h 3518073"/>
              <a:gd name="connsiteX53" fmla="*/ 5155 w 5060324"/>
              <a:gd name="connsiteY53" fmla="*/ 2276477 h 3518073"/>
              <a:gd name="connsiteX54" fmla="*/ 198036 w 5060324"/>
              <a:gd name="connsiteY54" fmla="*/ 1831977 h 3518073"/>
              <a:gd name="connsiteX55" fmla="*/ 534583 w 5060324"/>
              <a:gd name="connsiteY55" fmla="*/ 1625600 h 3518073"/>
              <a:gd name="connsiteX56" fmla="*/ 1704571 w 5060324"/>
              <a:gd name="connsiteY56" fmla="*/ 869156 h 3518073"/>
              <a:gd name="connsiteX57" fmla="*/ 1514865 w 5060324"/>
              <a:gd name="connsiteY57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24 w 5220018"/>
              <a:gd name="connsiteY53" fmla="*/ 2254252 h 3518073"/>
              <a:gd name="connsiteX54" fmla="*/ 357730 w 5220018"/>
              <a:gd name="connsiteY54" fmla="*/ 1831977 h 3518073"/>
              <a:gd name="connsiteX55" fmla="*/ 694277 w 5220018"/>
              <a:gd name="connsiteY55" fmla="*/ 1625600 h 3518073"/>
              <a:gd name="connsiteX56" fmla="*/ 1864265 w 5220018"/>
              <a:gd name="connsiteY56" fmla="*/ 869156 h 3518073"/>
              <a:gd name="connsiteX57" fmla="*/ 1674559 w 5220018"/>
              <a:gd name="connsiteY57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924 w 5220018"/>
              <a:gd name="connsiteY54" fmla="*/ 2254252 h 3518073"/>
              <a:gd name="connsiteX55" fmla="*/ 357730 w 5220018"/>
              <a:gd name="connsiteY55" fmla="*/ 1831977 h 3518073"/>
              <a:gd name="connsiteX56" fmla="*/ 694277 w 5220018"/>
              <a:gd name="connsiteY56" fmla="*/ 1625600 h 3518073"/>
              <a:gd name="connsiteX57" fmla="*/ 1864265 w 5220018"/>
              <a:gd name="connsiteY57" fmla="*/ 869156 h 3518073"/>
              <a:gd name="connsiteX58" fmla="*/ 1674559 w 5220018"/>
              <a:gd name="connsiteY58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86068 w 5220018"/>
              <a:gd name="connsiteY54" fmla="*/ 2596929 h 3518073"/>
              <a:gd name="connsiteX55" fmla="*/ 2924 w 5220018"/>
              <a:gd name="connsiteY55" fmla="*/ 2254252 h 3518073"/>
              <a:gd name="connsiteX56" fmla="*/ 357730 w 5220018"/>
              <a:gd name="connsiteY56" fmla="*/ 1831977 h 3518073"/>
              <a:gd name="connsiteX57" fmla="*/ 694277 w 5220018"/>
              <a:gd name="connsiteY57" fmla="*/ 1625600 h 3518073"/>
              <a:gd name="connsiteX58" fmla="*/ 1864265 w 5220018"/>
              <a:gd name="connsiteY58" fmla="*/ 869156 h 3518073"/>
              <a:gd name="connsiteX59" fmla="*/ 1674559 w 5220018"/>
              <a:gd name="connsiteY59" fmla="*/ 141287 h 3518073"/>
              <a:gd name="connsiteX0" fmla="*/ 1674559 w 5220018"/>
              <a:gd name="connsiteY0" fmla="*/ 141287 h 3518073"/>
              <a:gd name="connsiteX1" fmla="*/ 2168271 w 5220018"/>
              <a:gd name="connsiteY1" fmla="*/ 0 h 3518073"/>
              <a:gd name="connsiteX2" fmla="*/ 2419096 w 5220018"/>
              <a:gd name="connsiteY2" fmla="*/ 911225 h 3518073"/>
              <a:gd name="connsiteX3" fmla="*/ 2819146 w 5220018"/>
              <a:gd name="connsiteY3" fmla="*/ 790575 h 3518073"/>
              <a:gd name="connsiteX4" fmla="*/ 3041396 w 5220018"/>
              <a:gd name="connsiteY4" fmla="*/ 857251 h 3518073"/>
              <a:gd name="connsiteX5" fmla="*/ 3288825 w 5220018"/>
              <a:gd name="connsiteY5" fmla="*/ 703833 h 3518073"/>
              <a:gd name="connsiteX6" fmla="*/ 3426938 w 5220018"/>
              <a:gd name="connsiteY6" fmla="*/ 527620 h 3518073"/>
              <a:gd name="connsiteX7" fmla="*/ 3712909 w 5220018"/>
              <a:gd name="connsiteY7" fmla="*/ 451643 h 3518073"/>
              <a:gd name="connsiteX8" fmla="*/ 3712688 w 5220018"/>
              <a:gd name="connsiteY8" fmla="*/ 572864 h 3518073"/>
              <a:gd name="connsiteX9" fmla="*/ 3317400 w 5220018"/>
              <a:gd name="connsiteY9" fmla="*/ 1084833 h 3518073"/>
              <a:gd name="connsiteX10" fmla="*/ 4387596 w 5220018"/>
              <a:gd name="connsiteY10" fmla="*/ 1477962 h 3518073"/>
              <a:gd name="connsiteX11" fmla="*/ 4451668 w 5220018"/>
              <a:gd name="connsiteY11" fmla="*/ 1377726 h 3518073"/>
              <a:gd name="connsiteX12" fmla="*/ 4481831 w 5220018"/>
              <a:gd name="connsiteY12" fmla="*/ 1377726 h 3518073"/>
              <a:gd name="connsiteX13" fmla="*/ 4527074 w 5220018"/>
              <a:gd name="connsiteY13" fmla="*/ 1318195 h 3518073"/>
              <a:gd name="connsiteX14" fmla="*/ 4572318 w 5220018"/>
              <a:gd name="connsiteY14" fmla="*/ 1317401 h 3518073"/>
              <a:gd name="connsiteX15" fmla="*/ 4654868 w 5220018"/>
              <a:gd name="connsiteY15" fmla="*/ 1139601 h 3518073"/>
              <a:gd name="connsiteX16" fmla="*/ 4804093 w 5220018"/>
              <a:gd name="connsiteY16" fmla="*/ 1031651 h 3518073"/>
              <a:gd name="connsiteX17" fmla="*/ 5064444 w 5220018"/>
              <a:gd name="connsiteY17" fmla="*/ 704626 h 3518073"/>
              <a:gd name="connsiteX18" fmla="*/ 5220018 w 5220018"/>
              <a:gd name="connsiteY18" fmla="*/ 939576 h 3518073"/>
              <a:gd name="connsiteX19" fmla="*/ 4629468 w 5220018"/>
              <a:gd name="connsiteY19" fmla="*/ 1593626 h 3518073"/>
              <a:gd name="connsiteX20" fmla="*/ 3022346 w 5220018"/>
              <a:gd name="connsiteY20" fmla="*/ 2749550 h 3518073"/>
              <a:gd name="connsiteX21" fmla="*/ 2680242 w 5220018"/>
              <a:gd name="connsiteY21" fmla="*/ 2951957 h 3518073"/>
              <a:gd name="connsiteX22" fmla="*/ 2784222 w 5220018"/>
              <a:gd name="connsiteY22" fmla="*/ 3452813 h 3518073"/>
              <a:gd name="connsiteX23" fmla="*/ 2734217 w 5220018"/>
              <a:gd name="connsiteY23" fmla="*/ 3513140 h 3518073"/>
              <a:gd name="connsiteX24" fmla="*/ 2638743 w 5220018"/>
              <a:gd name="connsiteY24" fmla="*/ 3327178 h 3518073"/>
              <a:gd name="connsiteX25" fmla="*/ 2473643 w 5220018"/>
              <a:gd name="connsiteY25" fmla="*/ 3400203 h 3518073"/>
              <a:gd name="connsiteX26" fmla="*/ 2255586 w 5220018"/>
              <a:gd name="connsiteY26" fmla="*/ 3228977 h 3518073"/>
              <a:gd name="connsiteX27" fmla="*/ 2159318 w 5220018"/>
              <a:gd name="connsiteY27" fmla="*/ 3231928 h 3518073"/>
              <a:gd name="connsiteX28" fmla="*/ 2045018 w 5220018"/>
              <a:gd name="connsiteY28" fmla="*/ 3228753 h 3518073"/>
              <a:gd name="connsiteX29" fmla="*/ 1911098 w 5220018"/>
              <a:gd name="connsiteY29" fmla="*/ 3129758 h 3518073"/>
              <a:gd name="connsiteX30" fmla="*/ 1819593 w 5220018"/>
              <a:gd name="connsiteY30" fmla="*/ 3238278 h 3518073"/>
              <a:gd name="connsiteX31" fmla="*/ 1719804 w 5220018"/>
              <a:gd name="connsiteY31" fmla="*/ 3219452 h 3518073"/>
              <a:gd name="connsiteX32" fmla="*/ 1611062 w 5220018"/>
              <a:gd name="connsiteY32" fmla="*/ 3091658 h 3518073"/>
              <a:gd name="connsiteX33" fmla="*/ 1394368 w 5220018"/>
              <a:gd name="connsiteY33" fmla="*/ 3047208 h 3518073"/>
              <a:gd name="connsiteX34" fmla="*/ 1332455 w 5220018"/>
              <a:gd name="connsiteY34" fmla="*/ 3001171 h 3518073"/>
              <a:gd name="connsiteX35" fmla="*/ 1257618 w 5220018"/>
              <a:gd name="connsiteY35" fmla="*/ 2962054 h 3518073"/>
              <a:gd name="connsiteX36" fmla="*/ 975268 w 5220018"/>
              <a:gd name="connsiteY36" fmla="*/ 2819402 h 3518073"/>
              <a:gd name="connsiteX37" fmla="*/ 824455 w 5220018"/>
              <a:gd name="connsiteY37" fmla="*/ 2678908 h 3518073"/>
              <a:gd name="connsiteX38" fmla="*/ 586330 w 5220018"/>
              <a:gd name="connsiteY38" fmla="*/ 2708277 h 3518073"/>
              <a:gd name="connsiteX39" fmla="*/ 568643 w 5220018"/>
              <a:gd name="connsiteY39" fmla="*/ 2682654 h 3518073"/>
              <a:gd name="connsiteX40" fmla="*/ 543243 w 5220018"/>
              <a:gd name="connsiteY40" fmla="*/ 2692179 h 3518073"/>
              <a:gd name="connsiteX41" fmla="*/ 533718 w 5220018"/>
              <a:gd name="connsiteY41" fmla="*/ 2673129 h 3518073"/>
              <a:gd name="connsiteX42" fmla="*/ 511493 w 5220018"/>
              <a:gd name="connsiteY42" fmla="*/ 2698529 h 3518073"/>
              <a:gd name="connsiteX43" fmla="*/ 495618 w 5220018"/>
              <a:gd name="connsiteY43" fmla="*/ 2676304 h 3518073"/>
              <a:gd name="connsiteX44" fmla="*/ 460693 w 5220018"/>
              <a:gd name="connsiteY44" fmla="*/ 2685829 h 3518073"/>
              <a:gd name="connsiteX45" fmla="*/ 441643 w 5220018"/>
              <a:gd name="connsiteY45" fmla="*/ 2669954 h 3518073"/>
              <a:gd name="connsiteX46" fmla="*/ 428943 w 5220018"/>
              <a:gd name="connsiteY46" fmla="*/ 2638204 h 3518073"/>
              <a:gd name="connsiteX47" fmla="*/ 409893 w 5220018"/>
              <a:gd name="connsiteY47" fmla="*/ 2619154 h 3518073"/>
              <a:gd name="connsiteX48" fmla="*/ 394018 w 5220018"/>
              <a:gd name="connsiteY48" fmla="*/ 2663604 h 3518073"/>
              <a:gd name="connsiteX49" fmla="*/ 365443 w 5220018"/>
              <a:gd name="connsiteY49" fmla="*/ 2660429 h 3518073"/>
              <a:gd name="connsiteX50" fmla="*/ 349568 w 5220018"/>
              <a:gd name="connsiteY50" fmla="*/ 2676304 h 3518073"/>
              <a:gd name="connsiteX51" fmla="*/ 320993 w 5220018"/>
              <a:gd name="connsiteY51" fmla="*/ 2638204 h 3518073"/>
              <a:gd name="connsiteX52" fmla="*/ 286068 w 5220018"/>
              <a:gd name="connsiteY52" fmla="*/ 2654079 h 3518073"/>
              <a:gd name="connsiteX53" fmla="*/ 298768 w 5220018"/>
              <a:gd name="connsiteY53" fmla="*/ 2622329 h 3518073"/>
              <a:gd name="connsiteX54" fmla="*/ 286068 w 5220018"/>
              <a:gd name="connsiteY54" fmla="*/ 2596929 h 3518073"/>
              <a:gd name="connsiteX55" fmla="*/ 247968 w 5220018"/>
              <a:gd name="connsiteY55" fmla="*/ 2562004 h 3518073"/>
              <a:gd name="connsiteX56" fmla="*/ 2924 w 5220018"/>
              <a:gd name="connsiteY56" fmla="*/ 2254252 h 3518073"/>
              <a:gd name="connsiteX57" fmla="*/ 357730 w 5220018"/>
              <a:gd name="connsiteY57" fmla="*/ 1831977 h 3518073"/>
              <a:gd name="connsiteX58" fmla="*/ 694277 w 5220018"/>
              <a:gd name="connsiteY58" fmla="*/ 1625600 h 3518073"/>
              <a:gd name="connsiteX59" fmla="*/ 1864265 w 5220018"/>
              <a:gd name="connsiteY59" fmla="*/ 869156 h 3518073"/>
              <a:gd name="connsiteX60" fmla="*/ 1674559 w 5220018"/>
              <a:gd name="connsiteY60" fmla="*/ 141287 h 3518073"/>
              <a:gd name="connsiteX0" fmla="*/ 1675613 w 5221072"/>
              <a:gd name="connsiteY0" fmla="*/ 141287 h 3518073"/>
              <a:gd name="connsiteX1" fmla="*/ 2169325 w 5221072"/>
              <a:gd name="connsiteY1" fmla="*/ 0 h 3518073"/>
              <a:gd name="connsiteX2" fmla="*/ 2420150 w 5221072"/>
              <a:gd name="connsiteY2" fmla="*/ 911225 h 3518073"/>
              <a:gd name="connsiteX3" fmla="*/ 2820200 w 5221072"/>
              <a:gd name="connsiteY3" fmla="*/ 790575 h 3518073"/>
              <a:gd name="connsiteX4" fmla="*/ 3042450 w 5221072"/>
              <a:gd name="connsiteY4" fmla="*/ 857251 h 3518073"/>
              <a:gd name="connsiteX5" fmla="*/ 3289879 w 5221072"/>
              <a:gd name="connsiteY5" fmla="*/ 703833 h 3518073"/>
              <a:gd name="connsiteX6" fmla="*/ 3427992 w 5221072"/>
              <a:gd name="connsiteY6" fmla="*/ 527620 h 3518073"/>
              <a:gd name="connsiteX7" fmla="*/ 3713963 w 5221072"/>
              <a:gd name="connsiteY7" fmla="*/ 451643 h 3518073"/>
              <a:gd name="connsiteX8" fmla="*/ 3713742 w 5221072"/>
              <a:gd name="connsiteY8" fmla="*/ 572864 h 3518073"/>
              <a:gd name="connsiteX9" fmla="*/ 3318454 w 5221072"/>
              <a:gd name="connsiteY9" fmla="*/ 1084833 h 3518073"/>
              <a:gd name="connsiteX10" fmla="*/ 4388650 w 5221072"/>
              <a:gd name="connsiteY10" fmla="*/ 1477962 h 3518073"/>
              <a:gd name="connsiteX11" fmla="*/ 4452722 w 5221072"/>
              <a:gd name="connsiteY11" fmla="*/ 1377726 h 3518073"/>
              <a:gd name="connsiteX12" fmla="*/ 4482885 w 5221072"/>
              <a:gd name="connsiteY12" fmla="*/ 1377726 h 3518073"/>
              <a:gd name="connsiteX13" fmla="*/ 4528128 w 5221072"/>
              <a:gd name="connsiteY13" fmla="*/ 1318195 h 3518073"/>
              <a:gd name="connsiteX14" fmla="*/ 4573372 w 5221072"/>
              <a:gd name="connsiteY14" fmla="*/ 1317401 h 3518073"/>
              <a:gd name="connsiteX15" fmla="*/ 4655922 w 5221072"/>
              <a:gd name="connsiteY15" fmla="*/ 1139601 h 3518073"/>
              <a:gd name="connsiteX16" fmla="*/ 4805147 w 5221072"/>
              <a:gd name="connsiteY16" fmla="*/ 1031651 h 3518073"/>
              <a:gd name="connsiteX17" fmla="*/ 5065498 w 5221072"/>
              <a:gd name="connsiteY17" fmla="*/ 704626 h 3518073"/>
              <a:gd name="connsiteX18" fmla="*/ 5221072 w 5221072"/>
              <a:gd name="connsiteY18" fmla="*/ 939576 h 3518073"/>
              <a:gd name="connsiteX19" fmla="*/ 4630522 w 5221072"/>
              <a:gd name="connsiteY19" fmla="*/ 1593626 h 3518073"/>
              <a:gd name="connsiteX20" fmla="*/ 3023400 w 5221072"/>
              <a:gd name="connsiteY20" fmla="*/ 2749550 h 3518073"/>
              <a:gd name="connsiteX21" fmla="*/ 2681296 w 5221072"/>
              <a:gd name="connsiteY21" fmla="*/ 2951957 h 3518073"/>
              <a:gd name="connsiteX22" fmla="*/ 2785276 w 5221072"/>
              <a:gd name="connsiteY22" fmla="*/ 3452813 h 3518073"/>
              <a:gd name="connsiteX23" fmla="*/ 2735271 w 5221072"/>
              <a:gd name="connsiteY23" fmla="*/ 3513140 h 3518073"/>
              <a:gd name="connsiteX24" fmla="*/ 2639797 w 5221072"/>
              <a:gd name="connsiteY24" fmla="*/ 3327178 h 3518073"/>
              <a:gd name="connsiteX25" fmla="*/ 2474697 w 5221072"/>
              <a:gd name="connsiteY25" fmla="*/ 3400203 h 3518073"/>
              <a:gd name="connsiteX26" fmla="*/ 2256640 w 5221072"/>
              <a:gd name="connsiteY26" fmla="*/ 3228977 h 3518073"/>
              <a:gd name="connsiteX27" fmla="*/ 2160372 w 5221072"/>
              <a:gd name="connsiteY27" fmla="*/ 3231928 h 3518073"/>
              <a:gd name="connsiteX28" fmla="*/ 2046072 w 5221072"/>
              <a:gd name="connsiteY28" fmla="*/ 3228753 h 3518073"/>
              <a:gd name="connsiteX29" fmla="*/ 1912152 w 5221072"/>
              <a:gd name="connsiteY29" fmla="*/ 3129758 h 3518073"/>
              <a:gd name="connsiteX30" fmla="*/ 1820647 w 5221072"/>
              <a:gd name="connsiteY30" fmla="*/ 3238278 h 3518073"/>
              <a:gd name="connsiteX31" fmla="*/ 1720858 w 5221072"/>
              <a:gd name="connsiteY31" fmla="*/ 3219452 h 3518073"/>
              <a:gd name="connsiteX32" fmla="*/ 1612116 w 5221072"/>
              <a:gd name="connsiteY32" fmla="*/ 3091658 h 3518073"/>
              <a:gd name="connsiteX33" fmla="*/ 1395422 w 5221072"/>
              <a:gd name="connsiteY33" fmla="*/ 3047208 h 3518073"/>
              <a:gd name="connsiteX34" fmla="*/ 1333509 w 5221072"/>
              <a:gd name="connsiteY34" fmla="*/ 3001171 h 3518073"/>
              <a:gd name="connsiteX35" fmla="*/ 1258672 w 5221072"/>
              <a:gd name="connsiteY35" fmla="*/ 2962054 h 3518073"/>
              <a:gd name="connsiteX36" fmla="*/ 976322 w 5221072"/>
              <a:gd name="connsiteY36" fmla="*/ 2819402 h 3518073"/>
              <a:gd name="connsiteX37" fmla="*/ 825509 w 5221072"/>
              <a:gd name="connsiteY37" fmla="*/ 2678908 h 3518073"/>
              <a:gd name="connsiteX38" fmla="*/ 587384 w 5221072"/>
              <a:gd name="connsiteY38" fmla="*/ 2708277 h 3518073"/>
              <a:gd name="connsiteX39" fmla="*/ 569697 w 5221072"/>
              <a:gd name="connsiteY39" fmla="*/ 2682654 h 3518073"/>
              <a:gd name="connsiteX40" fmla="*/ 544297 w 5221072"/>
              <a:gd name="connsiteY40" fmla="*/ 2692179 h 3518073"/>
              <a:gd name="connsiteX41" fmla="*/ 534772 w 5221072"/>
              <a:gd name="connsiteY41" fmla="*/ 2673129 h 3518073"/>
              <a:gd name="connsiteX42" fmla="*/ 512547 w 5221072"/>
              <a:gd name="connsiteY42" fmla="*/ 2698529 h 3518073"/>
              <a:gd name="connsiteX43" fmla="*/ 496672 w 5221072"/>
              <a:gd name="connsiteY43" fmla="*/ 2676304 h 3518073"/>
              <a:gd name="connsiteX44" fmla="*/ 461747 w 5221072"/>
              <a:gd name="connsiteY44" fmla="*/ 2685829 h 3518073"/>
              <a:gd name="connsiteX45" fmla="*/ 442697 w 5221072"/>
              <a:gd name="connsiteY45" fmla="*/ 2669954 h 3518073"/>
              <a:gd name="connsiteX46" fmla="*/ 429997 w 5221072"/>
              <a:gd name="connsiteY46" fmla="*/ 2638204 h 3518073"/>
              <a:gd name="connsiteX47" fmla="*/ 410947 w 5221072"/>
              <a:gd name="connsiteY47" fmla="*/ 2619154 h 3518073"/>
              <a:gd name="connsiteX48" fmla="*/ 395072 w 5221072"/>
              <a:gd name="connsiteY48" fmla="*/ 2663604 h 3518073"/>
              <a:gd name="connsiteX49" fmla="*/ 366497 w 5221072"/>
              <a:gd name="connsiteY49" fmla="*/ 2660429 h 3518073"/>
              <a:gd name="connsiteX50" fmla="*/ 350622 w 5221072"/>
              <a:gd name="connsiteY50" fmla="*/ 2676304 h 3518073"/>
              <a:gd name="connsiteX51" fmla="*/ 322047 w 5221072"/>
              <a:gd name="connsiteY51" fmla="*/ 2638204 h 3518073"/>
              <a:gd name="connsiteX52" fmla="*/ 287122 w 5221072"/>
              <a:gd name="connsiteY52" fmla="*/ 2654079 h 3518073"/>
              <a:gd name="connsiteX53" fmla="*/ 299822 w 5221072"/>
              <a:gd name="connsiteY53" fmla="*/ 2622329 h 3518073"/>
              <a:gd name="connsiteX54" fmla="*/ 287122 w 5221072"/>
              <a:gd name="connsiteY54" fmla="*/ 2596929 h 3518073"/>
              <a:gd name="connsiteX55" fmla="*/ 249022 w 5221072"/>
              <a:gd name="connsiteY55" fmla="*/ 2562004 h 3518073"/>
              <a:gd name="connsiteX56" fmla="*/ 172822 w 5221072"/>
              <a:gd name="connsiteY56" fmla="*/ 2504854 h 3518073"/>
              <a:gd name="connsiteX57" fmla="*/ 3978 w 5221072"/>
              <a:gd name="connsiteY57" fmla="*/ 2254252 h 3518073"/>
              <a:gd name="connsiteX58" fmla="*/ 358784 w 5221072"/>
              <a:gd name="connsiteY58" fmla="*/ 1831977 h 3518073"/>
              <a:gd name="connsiteX59" fmla="*/ 695331 w 5221072"/>
              <a:gd name="connsiteY59" fmla="*/ 1625600 h 3518073"/>
              <a:gd name="connsiteX60" fmla="*/ 1865319 w 5221072"/>
              <a:gd name="connsiteY60" fmla="*/ 869156 h 3518073"/>
              <a:gd name="connsiteX61" fmla="*/ 1675613 w 5221072"/>
              <a:gd name="connsiteY61" fmla="*/ 141287 h 3518073"/>
              <a:gd name="connsiteX0" fmla="*/ 1677277 w 5222736"/>
              <a:gd name="connsiteY0" fmla="*/ 141287 h 3518073"/>
              <a:gd name="connsiteX1" fmla="*/ 2170989 w 5222736"/>
              <a:gd name="connsiteY1" fmla="*/ 0 h 3518073"/>
              <a:gd name="connsiteX2" fmla="*/ 2421814 w 5222736"/>
              <a:gd name="connsiteY2" fmla="*/ 911225 h 3518073"/>
              <a:gd name="connsiteX3" fmla="*/ 2821864 w 5222736"/>
              <a:gd name="connsiteY3" fmla="*/ 790575 h 3518073"/>
              <a:gd name="connsiteX4" fmla="*/ 3044114 w 5222736"/>
              <a:gd name="connsiteY4" fmla="*/ 857251 h 3518073"/>
              <a:gd name="connsiteX5" fmla="*/ 3291543 w 5222736"/>
              <a:gd name="connsiteY5" fmla="*/ 703833 h 3518073"/>
              <a:gd name="connsiteX6" fmla="*/ 3429656 w 5222736"/>
              <a:gd name="connsiteY6" fmla="*/ 527620 h 3518073"/>
              <a:gd name="connsiteX7" fmla="*/ 3715627 w 5222736"/>
              <a:gd name="connsiteY7" fmla="*/ 451643 h 3518073"/>
              <a:gd name="connsiteX8" fmla="*/ 3715406 w 5222736"/>
              <a:gd name="connsiteY8" fmla="*/ 572864 h 3518073"/>
              <a:gd name="connsiteX9" fmla="*/ 3320118 w 5222736"/>
              <a:gd name="connsiteY9" fmla="*/ 1084833 h 3518073"/>
              <a:gd name="connsiteX10" fmla="*/ 4390314 w 5222736"/>
              <a:gd name="connsiteY10" fmla="*/ 1477962 h 3518073"/>
              <a:gd name="connsiteX11" fmla="*/ 4454386 w 5222736"/>
              <a:gd name="connsiteY11" fmla="*/ 1377726 h 3518073"/>
              <a:gd name="connsiteX12" fmla="*/ 4484549 w 5222736"/>
              <a:gd name="connsiteY12" fmla="*/ 1377726 h 3518073"/>
              <a:gd name="connsiteX13" fmla="*/ 4529792 w 5222736"/>
              <a:gd name="connsiteY13" fmla="*/ 1318195 h 3518073"/>
              <a:gd name="connsiteX14" fmla="*/ 4575036 w 5222736"/>
              <a:gd name="connsiteY14" fmla="*/ 1317401 h 3518073"/>
              <a:gd name="connsiteX15" fmla="*/ 4657586 w 5222736"/>
              <a:gd name="connsiteY15" fmla="*/ 1139601 h 3518073"/>
              <a:gd name="connsiteX16" fmla="*/ 4806811 w 5222736"/>
              <a:gd name="connsiteY16" fmla="*/ 1031651 h 3518073"/>
              <a:gd name="connsiteX17" fmla="*/ 5067162 w 5222736"/>
              <a:gd name="connsiteY17" fmla="*/ 704626 h 3518073"/>
              <a:gd name="connsiteX18" fmla="*/ 5222736 w 5222736"/>
              <a:gd name="connsiteY18" fmla="*/ 939576 h 3518073"/>
              <a:gd name="connsiteX19" fmla="*/ 4632186 w 5222736"/>
              <a:gd name="connsiteY19" fmla="*/ 1593626 h 3518073"/>
              <a:gd name="connsiteX20" fmla="*/ 3025064 w 5222736"/>
              <a:gd name="connsiteY20" fmla="*/ 2749550 h 3518073"/>
              <a:gd name="connsiteX21" fmla="*/ 2682960 w 5222736"/>
              <a:gd name="connsiteY21" fmla="*/ 2951957 h 3518073"/>
              <a:gd name="connsiteX22" fmla="*/ 2786940 w 5222736"/>
              <a:gd name="connsiteY22" fmla="*/ 3452813 h 3518073"/>
              <a:gd name="connsiteX23" fmla="*/ 2736935 w 5222736"/>
              <a:gd name="connsiteY23" fmla="*/ 3513140 h 3518073"/>
              <a:gd name="connsiteX24" fmla="*/ 2641461 w 5222736"/>
              <a:gd name="connsiteY24" fmla="*/ 3327178 h 3518073"/>
              <a:gd name="connsiteX25" fmla="*/ 2476361 w 5222736"/>
              <a:gd name="connsiteY25" fmla="*/ 3400203 h 3518073"/>
              <a:gd name="connsiteX26" fmla="*/ 2258304 w 5222736"/>
              <a:gd name="connsiteY26" fmla="*/ 3228977 h 3518073"/>
              <a:gd name="connsiteX27" fmla="*/ 2162036 w 5222736"/>
              <a:gd name="connsiteY27" fmla="*/ 3231928 h 3518073"/>
              <a:gd name="connsiteX28" fmla="*/ 2047736 w 5222736"/>
              <a:gd name="connsiteY28" fmla="*/ 3228753 h 3518073"/>
              <a:gd name="connsiteX29" fmla="*/ 1913816 w 5222736"/>
              <a:gd name="connsiteY29" fmla="*/ 3129758 h 3518073"/>
              <a:gd name="connsiteX30" fmla="*/ 1822311 w 5222736"/>
              <a:gd name="connsiteY30" fmla="*/ 3238278 h 3518073"/>
              <a:gd name="connsiteX31" fmla="*/ 1722522 w 5222736"/>
              <a:gd name="connsiteY31" fmla="*/ 3219452 h 3518073"/>
              <a:gd name="connsiteX32" fmla="*/ 1613780 w 5222736"/>
              <a:gd name="connsiteY32" fmla="*/ 3091658 h 3518073"/>
              <a:gd name="connsiteX33" fmla="*/ 1397086 w 5222736"/>
              <a:gd name="connsiteY33" fmla="*/ 3047208 h 3518073"/>
              <a:gd name="connsiteX34" fmla="*/ 1335173 w 5222736"/>
              <a:gd name="connsiteY34" fmla="*/ 3001171 h 3518073"/>
              <a:gd name="connsiteX35" fmla="*/ 1260336 w 5222736"/>
              <a:gd name="connsiteY35" fmla="*/ 2962054 h 3518073"/>
              <a:gd name="connsiteX36" fmla="*/ 977986 w 5222736"/>
              <a:gd name="connsiteY36" fmla="*/ 2819402 h 3518073"/>
              <a:gd name="connsiteX37" fmla="*/ 827173 w 5222736"/>
              <a:gd name="connsiteY37" fmla="*/ 2678908 h 3518073"/>
              <a:gd name="connsiteX38" fmla="*/ 589048 w 5222736"/>
              <a:gd name="connsiteY38" fmla="*/ 2708277 h 3518073"/>
              <a:gd name="connsiteX39" fmla="*/ 571361 w 5222736"/>
              <a:gd name="connsiteY39" fmla="*/ 2682654 h 3518073"/>
              <a:gd name="connsiteX40" fmla="*/ 545961 w 5222736"/>
              <a:gd name="connsiteY40" fmla="*/ 2692179 h 3518073"/>
              <a:gd name="connsiteX41" fmla="*/ 536436 w 5222736"/>
              <a:gd name="connsiteY41" fmla="*/ 2673129 h 3518073"/>
              <a:gd name="connsiteX42" fmla="*/ 514211 w 5222736"/>
              <a:gd name="connsiteY42" fmla="*/ 2698529 h 3518073"/>
              <a:gd name="connsiteX43" fmla="*/ 498336 w 5222736"/>
              <a:gd name="connsiteY43" fmla="*/ 2676304 h 3518073"/>
              <a:gd name="connsiteX44" fmla="*/ 463411 w 5222736"/>
              <a:gd name="connsiteY44" fmla="*/ 2685829 h 3518073"/>
              <a:gd name="connsiteX45" fmla="*/ 444361 w 5222736"/>
              <a:gd name="connsiteY45" fmla="*/ 2669954 h 3518073"/>
              <a:gd name="connsiteX46" fmla="*/ 431661 w 5222736"/>
              <a:gd name="connsiteY46" fmla="*/ 2638204 h 3518073"/>
              <a:gd name="connsiteX47" fmla="*/ 412611 w 5222736"/>
              <a:gd name="connsiteY47" fmla="*/ 2619154 h 3518073"/>
              <a:gd name="connsiteX48" fmla="*/ 396736 w 5222736"/>
              <a:gd name="connsiteY48" fmla="*/ 2663604 h 3518073"/>
              <a:gd name="connsiteX49" fmla="*/ 368161 w 5222736"/>
              <a:gd name="connsiteY49" fmla="*/ 2660429 h 3518073"/>
              <a:gd name="connsiteX50" fmla="*/ 352286 w 5222736"/>
              <a:gd name="connsiteY50" fmla="*/ 2676304 h 3518073"/>
              <a:gd name="connsiteX51" fmla="*/ 323711 w 5222736"/>
              <a:gd name="connsiteY51" fmla="*/ 2638204 h 3518073"/>
              <a:gd name="connsiteX52" fmla="*/ 288786 w 5222736"/>
              <a:gd name="connsiteY52" fmla="*/ 2654079 h 3518073"/>
              <a:gd name="connsiteX53" fmla="*/ 301486 w 5222736"/>
              <a:gd name="connsiteY53" fmla="*/ 2622329 h 3518073"/>
              <a:gd name="connsiteX54" fmla="*/ 288786 w 5222736"/>
              <a:gd name="connsiteY54" fmla="*/ 2596929 h 3518073"/>
              <a:gd name="connsiteX55" fmla="*/ 250686 w 5222736"/>
              <a:gd name="connsiteY55" fmla="*/ 2562004 h 3518073"/>
              <a:gd name="connsiteX56" fmla="*/ 174486 w 5222736"/>
              <a:gd name="connsiteY56" fmla="*/ 2504854 h 3518073"/>
              <a:gd name="connsiteX57" fmla="*/ 218936 w 5222736"/>
              <a:gd name="connsiteY57" fmla="*/ 2498504 h 3518073"/>
              <a:gd name="connsiteX58" fmla="*/ 5642 w 5222736"/>
              <a:gd name="connsiteY58" fmla="*/ 2254252 h 3518073"/>
              <a:gd name="connsiteX59" fmla="*/ 360448 w 5222736"/>
              <a:gd name="connsiteY59" fmla="*/ 1831977 h 3518073"/>
              <a:gd name="connsiteX60" fmla="*/ 696995 w 5222736"/>
              <a:gd name="connsiteY60" fmla="*/ 1625600 h 3518073"/>
              <a:gd name="connsiteX61" fmla="*/ 1866983 w 5222736"/>
              <a:gd name="connsiteY61" fmla="*/ 869156 h 3518073"/>
              <a:gd name="connsiteX62" fmla="*/ 1677277 w 5222736"/>
              <a:gd name="connsiteY62" fmla="*/ 141287 h 3518073"/>
              <a:gd name="connsiteX0" fmla="*/ 1677277 w 5222736"/>
              <a:gd name="connsiteY0" fmla="*/ 141287 h 3518073"/>
              <a:gd name="connsiteX1" fmla="*/ 2170989 w 5222736"/>
              <a:gd name="connsiteY1" fmla="*/ 0 h 3518073"/>
              <a:gd name="connsiteX2" fmla="*/ 2421814 w 5222736"/>
              <a:gd name="connsiteY2" fmla="*/ 911225 h 3518073"/>
              <a:gd name="connsiteX3" fmla="*/ 2821864 w 5222736"/>
              <a:gd name="connsiteY3" fmla="*/ 790575 h 3518073"/>
              <a:gd name="connsiteX4" fmla="*/ 3044114 w 5222736"/>
              <a:gd name="connsiteY4" fmla="*/ 857251 h 3518073"/>
              <a:gd name="connsiteX5" fmla="*/ 3291543 w 5222736"/>
              <a:gd name="connsiteY5" fmla="*/ 703833 h 3518073"/>
              <a:gd name="connsiteX6" fmla="*/ 3429656 w 5222736"/>
              <a:gd name="connsiteY6" fmla="*/ 527620 h 3518073"/>
              <a:gd name="connsiteX7" fmla="*/ 3715627 w 5222736"/>
              <a:gd name="connsiteY7" fmla="*/ 451643 h 3518073"/>
              <a:gd name="connsiteX8" fmla="*/ 3715406 w 5222736"/>
              <a:gd name="connsiteY8" fmla="*/ 572864 h 3518073"/>
              <a:gd name="connsiteX9" fmla="*/ 3320118 w 5222736"/>
              <a:gd name="connsiteY9" fmla="*/ 1084833 h 3518073"/>
              <a:gd name="connsiteX10" fmla="*/ 4390314 w 5222736"/>
              <a:gd name="connsiteY10" fmla="*/ 1477962 h 3518073"/>
              <a:gd name="connsiteX11" fmla="*/ 4454386 w 5222736"/>
              <a:gd name="connsiteY11" fmla="*/ 1377726 h 3518073"/>
              <a:gd name="connsiteX12" fmla="*/ 4484549 w 5222736"/>
              <a:gd name="connsiteY12" fmla="*/ 1377726 h 3518073"/>
              <a:gd name="connsiteX13" fmla="*/ 4529792 w 5222736"/>
              <a:gd name="connsiteY13" fmla="*/ 1318195 h 3518073"/>
              <a:gd name="connsiteX14" fmla="*/ 4575036 w 5222736"/>
              <a:gd name="connsiteY14" fmla="*/ 1317401 h 3518073"/>
              <a:gd name="connsiteX15" fmla="*/ 4657586 w 5222736"/>
              <a:gd name="connsiteY15" fmla="*/ 1139601 h 3518073"/>
              <a:gd name="connsiteX16" fmla="*/ 4806811 w 5222736"/>
              <a:gd name="connsiteY16" fmla="*/ 1031651 h 3518073"/>
              <a:gd name="connsiteX17" fmla="*/ 5067162 w 5222736"/>
              <a:gd name="connsiteY17" fmla="*/ 704626 h 3518073"/>
              <a:gd name="connsiteX18" fmla="*/ 5222736 w 5222736"/>
              <a:gd name="connsiteY18" fmla="*/ 939576 h 3518073"/>
              <a:gd name="connsiteX19" fmla="*/ 4632186 w 5222736"/>
              <a:gd name="connsiteY19" fmla="*/ 1593626 h 3518073"/>
              <a:gd name="connsiteX20" fmla="*/ 3025064 w 5222736"/>
              <a:gd name="connsiteY20" fmla="*/ 2749550 h 3518073"/>
              <a:gd name="connsiteX21" fmla="*/ 2682960 w 5222736"/>
              <a:gd name="connsiteY21" fmla="*/ 2951957 h 3518073"/>
              <a:gd name="connsiteX22" fmla="*/ 2786940 w 5222736"/>
              <a:gd name="connsiteY22" fmla="*/ 3452813 h 3518073"/>
              <a:gd name="connsiteX23" fmla="*/ 2736935 w 5222736"/>
              <a:gd name="connsiteY23" fmla="*/ 3513140 h 3518073"/>
              <a:gd name="connsiteX24" fmla="*/ 2641461 w 5222736"/>
              <a:gd name="connsiteY24" fmla="*/ 3327178 h 3518073"/>
              <a:gd name="connsiteX25" fmla="*/ 2476361 w 5222736"/>
              <a:gd name="connsiteY25" fmla="*/ 3400203 h 3518073"/>
              <a:gd name="connsiteX26" fmla="*/ 2258304 w 5222736"/>
              <a:gd name="connsiteY26" fmla="*/ 3228977 h 3518073"/>
              <a:gd name="connsiteX27" fmla="*/ 2162036 w 5222736"/>
              <a:gd name="connsiteY27" fmla="*/ 3231928 h 3518073"/>
              <a:gd name="connsiteX28" fmla="*/ 2047736 w 5222736"/>
              <a:gd name="connsiteY28" fmla="*/ 3228753 h 3518073"/>
              <a:gd name="connsiteX29" fmla="*/ 1913816 w 5222736"/>
              <a:gd name="connsiteY29" fmla="*/ 3129758 h 3518073"/>
              <a:gd name="connsiteX30" fmla="*/ 1822311 w 5222736"/>
              <a:gd name="connsiteY30" fmla="*/ 3238278 h 3518073"/>
              <a:gd name="connsiteX31" fmla="*/ 1722522 w 5222736"/>
              <a:gd name="connsiteY31" fmla="*/ 3219452 h 3518073"/>
              <a:gd name="connsiteX32" fmla="*/ 1613780 w 5222736"/>
              <a:gd name="connsiteY32" fmla="*/ 3091658 h 3518073"/>
              <a:gd name="connsiteX33" fmla="*/ 1397086 w 5222736"/>
              <a:gd name="connsiteY33" fmla="*/ 3047208 h 3518073"/>
              <a:gd name="connsiteX34" fmla="*/ 1335173 w 5222736"/>
              <a:gd name="connsiteY34" fmla="*/ 3001171 h 3518073"/>
              <a:gd name="connsiteX35" fmla="*/ 1260336 w 5222736"/>
              <a:gd name="connsiteY35" fmla="*/ 2962054 h 3518073"/>
              <a:gd name="connsiteX36" fmla="*/ 977986 w 5222736"/>
              <a:gd name="connsiteY36" fmla="*/ 2819402 h 3518073"/>
              <a:gd name="connsiteX37" fmla="*/ 827173 w 5222736"/>
              <a:gd name="connsiteY37" fmla="*/ 2678908 h 3518073"/>
              <a:gd name="connsiteX38" fmla="*/ 589048 w 5222736"/>
              <a:gd name="connsiteY38" fmla="*/ 2708277 h 3518073"/>
              <a:gd name="connsiteX39" fmla="*/ 571361 w 5222736"/>
              <a:gd name="connsiteY39" fmla="*/ 2682654 h 3518073"/>
              <a:gd name="connsiteX40" fmla="*/ 545961 w 5222736"/>
              <a:gd name="connsiteY40" fmla="*/ 2692179 h 3518073"/>
              <a:gd name="connsiteX41" fmla="*/ 536436 w 5222736"/>
              <a:gd name="connsiteY41" fmla="*/ 2673129 h 3518073"/>
              <a:gd name="connsiteX42" fmla="*/ 514211 w 5222736"/>
              <a:gd name="connsiteY42" fmla="*/ 2698529 h 3518073"/>
              <a:gd name="connsiteX43" fmla="*/ 498336 w 5222736"/>
              <a:gd name="connsiteY43" fmla="*/ 2676304 h 3518073"/>
              <a:gd name="connsiteX44" fmla="*/ 463411 w 5222736"/>
              <a:gd name="connsiteY44" fmla="*/ 2685829 h 3518073"/>
              <a:gd name="connsiteX45" fmla="*/ 444361 w 5222736"/>
              <a:gd name="connsiteY45" fmla="*/ 2669954 h 3518073"/>
              <a:gd name="connsiteX46" fmla="*/ 431661 w 5222736"/>
              <a:gd name="connsiteY46" fmla="*/ 2638204 h 3518073"/>
              <a:gd name="connsiteX47" fmla="*/ 412611 w 5222736"/>
              <a:gd name="connsiteY47" fmla="*/ 2619154 h 3518073"/>
              <a:gd name="connsiteX48" fmla="*/ 396736 w 5222736"/>
              <a:gd name="connsiteY48" fmla="*/ 2663604 h 3518073"/>
              <a:gd name="connsiteX49" fmla="*/ 368161 w 5222736"/>
              <a:gd name="connsiteY49" fmla="*/ 2660429 h 3518073"/>
              <a:gd name="connsiteX50" fmla="*/ 352286 w 5222736"/>
              <a:gd name="connsiteY50" fmla="*/ 2676304 h 3518073"/>
              <a:gd name="connsiteX51" fmla="*/ 323711 w 5222736"/>
              <a:gd name="connsiteY51" fmla="*/ 2638204 h 3518073"/>
              <a:gd name="connsiteX52" fmla="*/ 288786 w 5222736"/>
              <a:gd name="connsiteY52" fmla="*/ 2654079 h 3518073"/>
              <a:gd name="connsiteX53" fmla="*/ 301486 w 5222736"/>
              <a:gd name="connsiteY53" fmla="*/ 2622329 h 3518073"/>
              <a:gd name="connsiteX54" fmla="*/ 288786 w 5222736"/>
              <a:gd name="connsiteY54" fmla="*/ 2596929 h 3518073"/>
              <a:gd name="connsiteX55" fmla="*/ 250686 w 5222736"/>
              <a:gd name="connsiteY55" fmla="*/ 2562004 h 3518073"/>
              <a:gd name="connsiteX56" fmla="*/ 174486 w 5222736"/>
              <a:gd name="connsiteY56" fmla="*/ 2504854 h 3518073"/>
              <a:gd name="connsiteX57" fmla="*/ 218936 w 5222736"/>
              <a:gd name="connsiteY57" fmla="*/ 2498504 h 3518073"/>
              <a:gd name="connsiteX58" fmla="*/ 5642 w 5222736"/>
              <a:gd name="connsiteY58" fmla="*/ 2254252 h 3518073"/>
              <a:gd name="connsiteX59" fmla="*/ 360448 w 5222736"/>
              <a:gd name="connsiteY59" fmla="*/ 1831977 h 3518073"/>
              <a:gd name="connsiteX60" fmla="*/ 696995 w 5222736"/>
              <a:gd name="connsiteY60" fmla="*/ 1625600 h 3518073"/>
              <a:gd name="connsiteX61" fmla="*/ 1866983 w 5222736"/>
              <a:gd name="connsiteY61" fmla="*/ 869156 h 3518073"/>
              <a:gd name="connsiteX62" fmla="*/ 1677277 w 5222736"/>
              <a:gd name="connsiteY62" fmla="*/ 141287 h 3518073"/>
              <a:gd name="connsiteX0" fmla="*/ 1680386 w 5225845"/>
              <a:gd name="connsiteY0" fmla="*/ 141287 h 3518073"/>
              <a:gd name="connsiteX1" fmla="*/ 2174098 w 5225845"/>
              <a:gd name="connsiteY1" fmla="*/ 0 h 3518073"/>
              <a:gd name="connsiteX2" fmla="*/ 2424923 w 5225845"/>
              <a:gd name="connsiteY2" fmla="*/ 911225 h 3518073"/>
              <a:gd name="connsiteX3" fmla="*/ 2824973 w 5225845"/>
              <a:gd name="connsiteY3" fmla="*/ 790575 h 3518073"/>
              <a:gd name="connsiteX4" fmla="*/ 3047223 w 5225845"/>
              <a:gd name="connsiteY4" fmla="*/ 857251 h 3518073"/>
              <a:gd name="connsiteX5" fmla="*/ 3294652 w 5225845"/>
              <a:gd name="connsiteY5" fmla="*/ 703833 h 3518073"/>
              <a:gd name="connsiteX6" fmla="*/ 3432765 w 5225845"/>
              <a:gd name="connsiteY6" fmla="*/ 527620 h 3518073"/>
              <a:gd name="connsiteX7" fmla="*/ 3718736 w 5225845"/>
              <a:gd name="connsiteY7" fmla="*/ 451643 h 3518073"/>
              <a:gd name="connsiteX8" fmla="*/ 3718515 w 5225845"/>
              <a:gd name="connsiteY8" fmla="*/ 572864 h 3518073"/>
              <a:gd name="connsiteX9" fmla="*/ 3323227 w 5225845"/>
              <a:gd name="connsiteY9" fmla="*/ 1084833 h 3518073"/>
              <a:gd name="connsiteX10" fmla="*/ 4393423 w 5225845"/>
              <a:gd name="connsiteY10" fmla="*/ 1477962 h 3518073"/>
              <a:gd name="connsiteX11" fmla="*/ 4457495 w 5225845"/>
              <a:gd name="connsiteY11" fmla="*/ 1377726 h 3518073"/>
              <a:gd name="connsiteX12" fmla="*/ 4487658 w 5225845"/>
              <a:gd name="connsiteY12" fmla="*/ 1377726 h 3518073"/>
              <a:gd name="connsiteX13" fmla="*/ 4532901 w 5225845"/>
              <a:gd name="connsiteY13" fmla="*/ 1318195 h 3518073"/>
              <a:gd name="connsiteX14" fmla="*/ 4578145 w 5225845"/>
              <a:gd name="connsiteY14" fmla="*/ 1317401 h 3518073"/>
              <a:gd name="connsiteX15" fmla="*/ 4660695 w 5225845"/>
              <a:gd name="connsiteY15" fmla="*/ 1139601 h 3518073"/>
              <a:gd name="connsiteX16" fmla="*/ 4809920 w 5225845"/>
              <a:gd name="connsiteY16" fmla="*/ 1031651 h 3518073"/>
              <a:gd name="connsiteX17" fmla="*/ 5070271 w 5225845"/>
              <a:gd name="connsiteY17" fmla="*/ 704626 h 3518073"/>
              <a:gd name="connsiteX18" fmla="*/ 5225845 w 5225845"/>
              <a:gd name="connsiteY18" fmla="*/ 939576 h 3518073"/>
              <a:gd name="connsiteX19" fmla="*/ 4635295 w 5225845"/>
              <a:gd name="connsiteY19" fmla="*/ 1593626 h 3518073"/>
              <a:gd name="connsiteX20" fmla="*/ 3028173 w 5225845"/>
              <a:gd name="connsiteY20" fmla="*/ 2749550 h 3518073"/>
              <a:gd name="connsiteX21" fmla="*/ 2686069 w 5225845"/>
              <a:gd name="connsiteY21" fmla="*/ 2951957 h 3518073"/>
              <a:gd name="connsiteX22" fmla="*/ 2790049 w 5225845"/>
              <a:gd name="connsiteY22" fmla="*/ 3452813 h 3518073"/>
              <a:gd name="connsiteX23" fmla="*/ 2740044 w 5225845"/>
              <a:gd name="connsiteY23" fmla="*/ 3513140 h 3518073"/>
              <a:gd name="connsiteX24" fmla="*/ 2644570 w 5225845"/>
              <a:gd name="connsiteY24" fmla="*/ 3327178 h 3518073"/>
              <a:gd name="connsiteX25" fmla="*/ 2479470 w 5225845"/>
              <a:gd name="connsiteY25" fmla="*/ 3400203 h 3518073"/>
              <a:gd name="connsiteX26" fmla="*/ 2261413 w 5225845"/>
              <a:gd name="connsiteY26" fmla="*/ 3228977 h 3518073"/>
              <a:gd name="connsiteX27" fmla="*/ 2165145 w 5225845"/>
              <a:gd name="connsiteY27" fmla="*/ 3231928 h 3518073"/>
              <a:gd name="connsiteX28" fmla="*/ 2050845 w 5225845"/>
              <a:gd name="connsiteY28" fmla="*/ 3228753 h 3518073"/>
              <a:gd name="connsiteX29" fmla="*/ 1916925 w 5225845"/>
              <a:gd name="connsiteY29" fmla="*/ 3129758 h 3518073"/>
              <a:gd name="connsiteX30" fmla="*/ 1825420 w 5225845"/>
              <a:gd name="connsiteY30" fmla="*/ 3238278 h 3518073"/>
              <a:gd name="connsiteX31" fmla="*/ 1725631 w 5225845"/>
              <a:gd name="connsiteY31" fmla="*/ 3219452 h 3518073"/>
              <a:gd name="connsiteX32" fmla="*/ 1616889 w 5225845"/>
              <a:gd name="connsiteY32" fmla="*/ 3091658 h 3518073"/>
              <a:gd name="connsiteX33" fmla="*/ 1400195 w 5225845"/>
              <a:gd name="connsiteY33" fmla="*/ 3047208 h 3518073"/>
              <a:gd name="connsiteX34" fmla="*/ 1338282 w 5225845"/>
              <a:gd name="connsiteY34" fmla="*/ 3001171 h 3518073"/>
              <a:gd name="connsiteX35" fmla="*/ 1263445 w 5225845"/>
              <a:gd name="connsiteY35" fmla="*/ 2962054 h 3518073"/>
              <a:gd name="connsiteX36" fmla="*/ 981095 w 5225845"/>
              <a:gd name="connsiteY36" fmla="*/ 2819402 h 3518073"/>
              <a:gd name="connsiteX37" fmla="*/ 830282 w 5225845"/>
              <a:gd name="connsiteY37" fmla="*/ 2678908 h 3518073"/>
              <a:gd name="connsiteX38" fmla="*/ 592157 w 5225845"/>
              <a:gd name="connsiteY38" fmla="*/ 2708277 h 3518073"/>
              <a:gd name="connsiteX39" fmla="*/ 574470 w 5225845"/>
              <a:gd name="connsiteY39" fmla="*/ 2682654 h 3518073"/>
              <a:gd name="connsiteX40" fmla="*/ 549070 w 5225845"/>
              <a:gd name="connsiteY40" fmla="*/ 2692179 h 3518073"/>
              <a:gd name="connsiteX41" fmla="*/ 539545 w 5225845"/>
              <a:gd name="connsiteY41" fmla="*/ 2673129 h 3518073"/>
              <a:gd name="connsiteX42" fmla="*/ 517320 w 5225845"/>
              <a:gd name="connsiteY42" fmla="*/ 2698529 h 3518073"/>
              <a:gd name="connsiteX43" fmla="*/ 501445 w 5225845"/>
              <a:gd name="connsiteY43" fmla="*/ 2676304 h 3518073"/>
              <a:gd name="connsiteX44" fmla="*/ 466520 w 5225845"/>
              <a:gd name="connsiteY44" fmla="*/ 2685829 h 3518073"/>
              <a:gd name="connsiteX45" fmla="*/ 447470 w 5225845"/>
              <a:gd name="connsiteY45" fmla="*/ 2669954 h 3518073"/>
              <a:gd name="connsiteX46" fmla="*/ 434770 w 5225845"/>
              <a:gd name="connsiteY46" fmla="*/ 2638204 h 3518073"/>
              <a:gd name="connsiteX47" fmla="*/ 415720 w 5225845"/>
              <a:gd name="connsiteY47" fmla="*/ 2619154 h 3518073"/>
              <a:gd name="connsiteX48" fmla="*/ 399845 w 5225845"/>
              <a:gd name="connsiteY48" fmla="*/ 2663604 h 3518073"/>
              <a:gd name="connsiteX49" fmla="*/ 371270 w 5225845"/>
              <a:gd name="connsiteY49" fmla="*/ 2660429 h 3518073"/>
              <a:gd name="connsiteX50" fmla="*/ 355395 w 5225845"/>
              <a:gd name="connsiteY50" fmla="*/ 2676304 h 3518073"/>
              <a:gd name="connsiteX51" fmla="*/ 326820 w 5225845"/>
              <a:gd name="connsiteY51" fmla="*/ 2638204 h 3518073"/>
              <a:gd name="connsiteX52" fmla="*/ 291895 w 5225845"/>
              <a:gd name="connsiteY52" fmla="*/ 2654079 h 3518073"/>
              <a:gd name="connsiteX53" fmla="*/ 304595 w 5225845"/>
              <a:gd name="connsiteY53" fmla="*/ 2622329 h 3518073"/>
              <a:gd name="connsiteX54" fmla="*/ 291895 w 5225845"/>
              <a:gd name="connsiteY54" fmla="*/ 2596929 h 3518073"/>
              <a:gd name="connsiteX55" fmla="*/ 253795 w 5225845"/>
              <a:gd name="connsiteY55" fmla="*/ 2562004 h 3518073"/>
              <a:gd name="connsiteX56" fmla="*/ 177595 w 5225845"/>
              <a:gd name="connsiteY56" fmla="*/ 2504854 h 3518073"/>
              <a:gd name="connsiteX57" fmla="*/ 222045 w 5225845"/>
              <a:gd name="connsiteY57" fmla="*/ 2498504 h 3518073"/>
              <a:gd name="connsiteX58" fmla="*/ 126795 w 5225845"/>
              <a:gd name="connsiteY58" fmla="*/ 2393729 h 3518073"/>
              <a:gd name="connsiteX59" fmla="*/ 8751 w 5225845"/>
              <a:gd name="connsiteY59" fmla="*/ 2254252 h 3518073"/>
              <a:gd name="connsiteX60" fmla="*/ 363557 w 5225845"/>
              <a:gd name="connsiteY60" fmla="*/ 1831977 h 3518073"/>
              <a:gd name="connsiteX61" fmla="*/ 700104 w 5225845"/>
              <a:gd name="connsiteY61" fmla="*/ 1625600 h 3518073"/>
              <a:gd name="connsiteX62" fmla="*/ 1870092 w 5225845"/>
              <a:gd name="connsiteY62" fmla="*/ 869156 h 3518073"/>
              <a:gd name="connsiteX63" fmla="*/ 1680386 w 5225845"/>
              <a:gd name="connsiteY63" fmla="*/ 141287 h 3518073"/>
              <a:gd name="connsiteX0" fmla="*/ 1682353 w 5227812"/>
              <a:gd name="connsiteY0" fmla="*/ 141287 h 3518073"/>
              <a:gd name="connsiteX1" fmla="*/ 2176065 w 5227812"/>
              <a:gd name="connsiteY1" fmla="*/ 0 h 3518073"/>
              <a:gd name="connsiteX2" fmla="*/ 2426890 w 5227812"/>
              <a:gd name="connsiteY2" fmla="*/ 911225 h 3518073"/>
              <a:gd name="connsiteX3" fmla="*/ 2826940 w 5227812"/>
              <a:gd name="connsiteY3" fmla="*/ 790575 h 3518073"/>
              <a:gd name="connsiteX4" fmla="*/ 3049190 w 5227812"/>
              <a:gd name="connsiteY4" fmla="*/ 857251 h 3518073"/>
              <a:gd name="connsiteX5" fmla="*/ 3296619 w 5227812"/>
              <a:gd name="connsiteY5" fmla="*/ 703833 h 3518073"/>
              <a:gd name="connsiteX6" fmla="*/ 3434732 w 5227812"/>
              <a:gd name="connsiteY6" fmla="*/ 527620 h 3518073"/>
              <a:gd name="connsiteX7" fmla="*/ 3720703 w 5227812"/>
              <a:gd name="connsiteY7" fmla="*/ 451643 h 3518073"/>
              <a:gd name="connsiteX8" fmla="*/ 3720482 w 5227812"/>
              <a:gd name="connsiteY8" fmla="*/ 572864 h 3518073"/>
              <a:gd name="connsiteX9" fmla="*/ 3325194 w 5227812"/>
              <a:gd name="connsiteY9" fmla="*/ 1084833 h 3518073"/>
              <a:gd name="connsiteX10" fmla="*/ 4395390 w 5227812"/>
              <a:gd name="connsiteY10" fmla="*/ 1477962 h 3518073"/>
              <a:gd name="connsiteX11" fmla="*/ 4459462 w 5227812"/>
              <a:gd name="connsiteY11" fmla="*/ 1377726 h 3518073"/>
              <a:gd name="connsiteX12" fmla="*/ 4489625 w 5227812"/>
              <a:gd name="connsiteY12" fmla="*/ 1377726 h 3518073"/>
              <a:gd name="connsiteX13" fmla="*/ 4534868 w 5227812"/>
              <a:gd name="connsiteY13" fmla="*/ 1318195 h 3518073"/>
              <a:gd name="connsiteX14" fmla="*/ 4580112 w 5227812"/>
              <a:gd name="connsiteY14" fmla="*/ 1317401 h 3518073"/>
              <a:gd name="connsiteX15" fmla="*/ 4662662 w 5227812"/>
              <a:gd name="connsiteY15" fmla="*/ 1139601 h 3518073"/>
              <a:gd name="connsiteX16" fmla="*/ 4811887 w 5227812"/>
              <a:gd name="connsiteY16" fmla="*/ 1031651 h 3518073"/>
              <a:gd name="connsiteX17" fmla="*/ 5072238 w 5227812"/>
              <a:gd name="connsiteY17" fmla="*/ 704626 h 3518073"/>
              <a:gd name="connsiteX18" fmla="*/ 5227812 w 5227812"/>
              <a:gd name="connsiteY18" fmla="*/ 939576 h 3518073"/>
              <a:gd name="connsiteX19" fmla="*/ 4637262 w 5227812"/>
              <a:gd name="connsiteY19" fmla="*/ 1593626 h 3518073"/>
              <a:gd name="connsiteX20" fmla="*/ 3030140 w 5227812"/>
              <a:gd name="connsiteY20" fmla="*/ 2749550 h 3518073"/>
              <a:gd name="connsiteX21" fmla="*/ 2688036 w 5227812"/>
              <a:gd name="connsiteY21" fmla="*/ 2951957 h 3518073"/>
              <a:gd name="connsiteX22" fmla="*/ 2792016 w 5227812"/>
              <a:gd name="connsiteY22" fmla="*/ 3452813 h 3518073"/>
              <a:gd name="connsiteX23" fmla="*/ 2742011 w 5227812"/>
              <a:gd name="connsiteY23" fmla="*/ 3513140 h 3518073"/>
              <a:gd name="connsiteX24" fmla="*/ 2646537 w 5227812"/>
              <a:gd name="connsiteY24" fmla="*/ 3327178 h 3518073"/>
              <a:gd name="connsiteX25" fmla="*/ 2481437 w 5227812"/>
              <a:gd name="connsiteY25" fmla="*/ 3400203 h 3518073"/>
              <a:gd name="connsiteX26" fmla="*/ 2263380 w 5227812"/>
              <a:gd name="connsiteY26" fmla="*/ 3228977 h 3518073"/>
              <a:gd name="connsiteX27" fmla="*/ 2167112 w 5227812"/>
              <a:gd name="connsiteY27" fmla="*/ 3231928 h 3518073"/>
              <a:gd name="connsiteX28" fmla="*/ 2052812 w 5227812"/>
              <a:gd name="connsiteY28" fmla="*/ 3228753 h 3518073"/>
              <a:gd name="connsiteX29" fmla="*/ 1918892 w 5227812"/>
              <a:gd name="connsiteY29" fmla="*/ 3129758 h 3518073"/>
              <a:gd name="connsiteX30" fmla="*/ 1827387 w 5227812"/>
              <a:gd name="connsiteY30" fmla="*/ 3238278 h 3518073"/>
              <a:gd name="connsiteX31" fmla="*/ 1727598 w 5227812"/>
              <a:gd name="connsiteY31" fmla="*/ 3219452 h 3518073"/>
              <a:gd name="connsiteX32" fmla="*/ 1618856 w 5227812"/>
              <a:gd name="connsiteY32" fmla="*/ 3091658 h 3518073"/>
              <a:gd name="connsiteX33" fmla="*/ 1402162 w 5227812"/>
              <a:gd name="connsiteY33" fmla="*/ 3047208 h 3518073"/>
              <a:gd name="connsiteX34" fmla="*/ 1340249 w 5227812"/>
              <a:gd name="connsiteY34" fmla="*/ 3001171 h 3518073"/>
              <a:gd name="connsiteX35" fmla="*/ 1265412 w 5227812"/>
              <a:gd name="connsiteY35" fmla="*/ 2962054 h 3518073"/>
              <a:gd name="connsiteX36" fmla="*/ 983062 w 5227812"/>
              <a:gd name="connsiteY36" fmla="*/ 2819402 h 3518073"/>
              <a:gd name="connsiteX37" fmla="*/ 832249 w 5227812"/>
              <a:gd name="connsiteY37" fmla="*/ 2678908 h 3518073"/>
              <a:gd name="connsiteX38" fmla="*/ 594124 w 5227812"/>
              <a:gd name="connsiteY38" fmla="*/ 2708277 h 3518073"/>
              <a:gd name="connsiteX39" fmla="*/ 576437 w 5227812"/>
              <a:gd name="connsiteY39" fmla="*/ 2682654 h 3518073"/>
              <a:gd name="connsiteX40" fmla="*/ 551037 w 5227812"/>
              <a:gd name="connsiteY40" fmla="*/ 2692179 h 3518073"/>
              <a:gd name="connsiteX41" fmla="*/ 541512 w 5227812"/>
              <a:gd name="connsiteY41" fmla="*/ 2673129 h 3518073"/>
              <a:gd name="connsiteX42" fmla="*/ 519287 w 5227812"/>
              <a:gd name="connsiteY42" fmla="*/ 2698529 h 3518073"/>
              <a:gd name="connsiteX43" fmla="*/ 503412 w 5227812"/>
              <a:gd name="connsiteY43" fmla="*/ 2676304 h 3518073"/>
              <a:gd name="connsiteX44" fmla="*/ 468487 w 5227812"/>
              <a:gd name="connsiteY44" fmla="*/ 2685829 h 3518073"/>
              <a:gd name="connsiteX45" fmla="*/ 449437 w 5227812"/>
              <a:gd name="connsiteY45" fmla="*/ 2669954 h 3518073"/>
              <a:gd name="connsiteX46" fmla="*/ 436737 w 5227812"/>
              <a:gd name="connsiteY46" fmla="*/ 2638204 h 3518073"/>
              <a:gd name="connsiteX47" fmla="*/ 417687 w 5227812"/>
              <a:gd name="connsiteY47" fmla="*/ 2619154 h 3518073"/>
              <a:gd name="connsiteX48" fmla="*/ 401812 w 5227812"/>
              <a:gd name="connsiteY48" fmla="*/ 2663604 h 3518073"/>
              <a:gd name="connsiteX49" fmla="*/ 373237 w 5227812"/>
              <a:gd name="connsiteY49" fmla="*/ 2660429 h 3518073"/>
              <a:gd name="connsiteX50" fmla="*/ 357362 w 5227812"/>
              <a:gd name="connsiteY50" fmla="*/ 2676304 h 3518073"/>
              <a:gd name="connsiteX51" fmla="*/ 328787 w 5227812"/>
              <a:gd name="connsiteY51" fmla="*/ 2638204 h 3518073"/>
              <a:gd name="connsiteX52" fmla="*/ 293862 w 5227812"/>
              <a:gd name="connsiteY52" fmla="*/ 2654079 h 3518073"/>
              <a:gd name="connsiteX53" fmla="*/ 306562 w 5227812"/>
              <a:gd name="connsiteY53" fmla="*/ 2622329 h 3518073"/>
              <a:gd name="connsiteX54" fmla="*/ 293862 w 5227812"/>
              <a:gd name="connsiteY54" fmla="*/ 2596929 h 3518073"/>
              <a:gd name="connsiteX55" fmla="*/ 255762 w 5227812"/>
              <a:gd name="connsiteY55" fmla="*/ 2562004 h 3518073"/>
              <a:gd name="connsiteX56" fmla="*/ 179562 w 5227812"/>
              <a:gd name="connsiteY56" fmla="*/ 2504854 h 3518073"/>
              <a:gd name="connsiteX57" fmla="*/ 224012 w 5227812"/>
              <a:gd name="connsiteY57" fmla="*/ 2498504 h 3518073"/>
              <a:gd name="connsiteX58" fmla="*/ 128762 w 5227812"/>
              <a:gd name="connsiteY58" fmla="*/ 2393729 h 3518073"/>
              <a:gd name="connsiteX59" fmla="*/ 144638 w 5227812"/>
              <a:gd name="connsiteY59" fmla="*/ 2352454 h 3518073"/>
              <a:gd name="connsiteX60" fmla="*/ 10718 w 5227812"/>
              <a:gd name="connsiteY60" fmla="*/ 2254252 h 3518073"/>
              <a:gd name="connsiteX61" fmla="*/ 365524 w 5227812"/>
              <a:gd name="connsiteY61" fmla="*/ 1831977 h 3518073"/>
              <a:gd name="connsiteX62" fmla="*/ 702071 w 5227812"/>
              <a:gd name="connsiteY62" fmla="*/ 1625600 h 3518073"/>
              <a:gd name="connsiteX63" fmla="*/ 1872059 w 5227812"/>
              <a:gd name="connsiteY63" fmla="*/ 869156 h 3518073"/>
              <a:gd name="connsiteX64" fmla="*/ 1682353 w 5227812"/>
              <a:gd name="connsiteY64" fmla="*/ 141287 h 3518073"/>
              <a:gd name="connsiteX0" fmla="*/ 1682484 w 5227943"/>
              <a:gd name="connsiteY0" fmla="*/ 141287 h 3518073"/>
              <a:gd name="connsiteX1" fmla="*/ 2176196 w 5227943"/>
              <a:gd name="connsiteY1" fmla="*/ 0 h 3518073"/>
              <a:gd name="connsiteX2" fmla="*/ 2427021 w 5227943"/>
              <a:gd name="connsiteY2" fmla="*/ 911225 h 3518073"/>
              <a:gd name="connsiteX3" fmla="*/ 2827071 w 5227943"/>
              <a:gd name="connsiteY3" fmla="*/ 790575 h 3518073"/>
              <a:gd name="connsiteX4" fmla="*/ 3049321 w 5227943"/>
              <a:gd name="connsiteY4" fmla="*/ 857251 h 3518073"/>
              <a:gd name="connsiteX5" fmla="*/ 3296750 w 5227943"/>
              <a:gd name="connsiteY5" fmla="*/ 703833 h 3518073"/>
              <a:gd name="connsiteX6" fmla="*/ 3434863 w 5227943"/>
              <a:gd name="connsiteY6" fmla="*/ 527620 h 3518073"/>
              <a:gd name="connsiteX7" fmla="*/ 3720834 w 5227943"/>
              <a:gd name="connsiteY7" fmla="*/ 451643 h 3518073"/>
              <a:gd name="connsiteX8" fmla="*/ 3720613 w 5227943"/>
              <a:gd name="connsiteY8" fmla="*/ 572864 h 3518073"/>
              <a:gd name="connsiteX9" fmla="*/ 3325325 w 5227943"/>
              <a:gd name="connsiteY9" fmla="*/ 1084833 h 3518073"/>
              <a:gd name="connsiteX10" fmla="*/ 4395521 w 5227943"/>
              <a:gd name="connsiteY10" fmla="*/ 1477962 h 3518073"/>
              <a:gd name="connsiteX11" fmla="*/ 4459593 w 5227943"/>
              <a:gd name="connsiteY11" fmla="*/ 1377726 h 3518073"/>
              <a:gd name="connsiteX12" fmla="*/ 4489756 w 5227943"/>
              <a:gd name="connsiteY12" fmla="*/ 1377726 h 3518073"/>
              <a:gd name="connsiteX13" fmla="*/ 4534999 w 5227943"/>
              <a:gd name="connsiteY13" fmla="*/ 1318195 h 3518073"/>
              <a:gd name="connsiteX14" fmla="*/ 4580243 w 5227943"/>
              <a:gd name="connsiteY14" fmla="*/ 1317401 h 3518073"/>
              <a:gd name="connsiteX15" fmla="*/ 4662793 w 5227943"/>
              <a:gd name="connsiteY15" fmla="*/ 1139601 h 3518073"/>
              <a:gd name="connsiteX16" fmla="*/ 4812018 w 5227943"/>
              <a:gd name="connsiteY16" fmla="*/ 1031651 h 3518073"/>
              <a:gd name="connsiteX17" fmla="*/ 5072369 w 5227943"/>
              <a:gd name="connsiteY17" fmla="*/ 704626 h 3518073"/>
              <a:gd name="connsiteX18" fmla="*/ 5227943 w 5227943"/>
              <a:gd name="connsiteY18" fmla="*/ 939576 h 3518073"/>
              <a:gd name="connsiteX19" fmla="*/ 4637393 w 5227943"/>
              <a:gd name="connsiteY19" fmla="*/ 1593626 h 3518073"/>
              <a:gd name="connsiteX20" fmla="*/ 3030271 w 5227943"/>
              <a:gd name="connsiteY20" fmla="*/ 2749550 h 3518073"/>
              <a:gd name="connsiteX21" fmla="*/ 2688167 w 5227943"/>
              <a:gd name="connsiteY21" fmla="*/ 2951957 h 3518073"/>
              <a:gd name="connsiteX22" fmla="*/ 2792147 w 5227943"/>
              <a:gd name="connsiteY22" fmla="*/ 3452813 h 3518073"/>
              <a:gd name="connsiteX23" fmla="*/ 2742142 w 5227943"/>
              <a:gd name="connsiteY23" fmla="*/ 3513140 h 3518073"/>
              <a:gd name="connsiteX24" fmla="*/ 2646668 w 5227943"/>
              <a:gd name="connsiteY24" fmla="*/ 3327178 h 3518073"/>
              <a:gd name="connsiteX25" fmla="*/ 2481568 w 5227943"/>
              <a:gd name="connsiteY25" fmla="*/ 3400203 h 3518073"/>
              <a:gd name="connsiteX26" fmla="*/ 2263511 w 5227943"/>
              <a:gd name="connsiteY26" fmla="*/ 3228977 h 3518073"/>
              <a:gd name="connsiteX27" fmla="*/ 2167243 w 5227943"/>
              <a:gd name="connsiteY27" fmla="*/ 3231928 h 3518073"/>
              <a:gd name="connsiteX28" fmla="*/ 2052943 w 5227943"/>
              <a:gd name="connsiteY28" fmla="*/ 3228753 h 3518073"/>
              <a:gd name="connsiteX29" fmla="*/ 1919023 w 5227943"/>
              <a:gd name="connsiteY29" fmla="*/ 3129758 h 3518073"/>
              <a:gd name="connsiteX30" fmla="*/ 1827518 w 5227943"/>
              <a:gd name="connsiteY30" fmla="*/ 3238278 h 3518073"/>
              <a:gd name="connsiteX31" fmla="*/ 1727729 w 5227943"/>
              <a:gd name="connsiteY31" fmla="*/ 3219452 h 3518073"/>
              <a:gd name="connsiteX32" fmla="*/ 1618987 w 5227943"/>
              <a:gd name="connsiteY32" fmla="*/ 3091658 h 3518073"/>
              <a:gd name="connsiteX33" fmla="*/ 1402293 w 5227943"/>
              <a:gd name="connsiteY33" fmla="*/ 3047208 h 3518073"/>
              <a:gd name="connsiteX34" fmla="*/ 1340380 w 5227943"/>
              <a:gd name="connsiteY34" fmla="*/ 3001171 h 3518073"/>
              <a:gd name="connsiteX35" fmla="*/ 1265543 w 5227943"/>
              <a:gd name="connsiteY35" fmla="*/ 2962054 h 3518073"/>
              <a:gd name="connsiteX36" fmla="*/ 983193 w 5227943"/>
              <a:gd name="connsiteY36" fmla="*/ 2819402 h 3518073"/>
              <a:gd name="connsiteX37" fmla="*/ 832380 w 5227943"/>
              <a:gd name="connsiteY37" fmla="*/ 2678908 h 3518073"/>
              <a:gd name="connsiteX38" fmla="*/ 594255 w 5227943"/>
              <a:gd name="connsiteY38" fmla="*/ 2708277 h 3518073"/>
              <a:gd name="connsiteX39" fmla="*/ 576568 w 5227943"/>
              <a:gd name="connsiteY39" fmla="*/ 2682654 h 3518073"/>
              <a:gd name="connsiteX40" fmla="*/ 551168 w 5227943"/>
              <a:gd name="connsiteY40" fmla="*/ 2692179 h 3518073"/>
              <a:gd name="connsiteX41" fmla="*/ 541643 w 5227943"/>
              <a:gd name="connsiteY41" fmla="*/ 2673129 h 3518073"/>
              <a:gd name="connsiteX42" fmla="*/ 519418 w 5227943"/>
              <a:gd name="connsiteY42" fmla="*/ 2698529 h 3518073"/>
              <a:gd name="connsiteX43" fmla="*/ 503543 w 5227943"/>
              <a:gd name="connsiteY43" fmla="*/ 2676304 h 3518073"/>
              <a:gd name="connsiteX44" fmla="*/ 468618 w 5227943"/>
              <a:gd name="connsiteY44" fmla="*/ 2685829 h 3518073"/>
              <a:gd name="connsiteX45" fmla="*/ 449568 w 5227943"/>
              <a:gd name="connsiteY45" fmla="*/ 2669954 h 3518073"/>
              <a:gd name="connsiteX46" fmla="*/ 436868 w 5227943"/>
              <a:gd name="connsiteY46" fmla="*/ 2638204 h 3518073"/>
              <a:gd name="connsiteX47" fmla="*/ 417818 w 5227943"/>
              <a:gd name="connsiteY47" fmla="*/ 2619154 h 3518073"/>
              <a:gd name="connsiteX48" fmla="*/ 401943 w 5227943"/>
              <a:gd name="connsiteY48" fmla="*/ 2663604 h 3518073"/>
              <a:gd name="connsiteX49" fmla="*/ 373368 w 5227943"/>
              <a:gd name="connsiteY49" fmla="*/ 2660429 h 3518073"/>
              <a:gd name="connsiteX50" fmla="*/ 357493 w 5227943"/>
              <a:gd name="connsiteY50" fmla="*/ 2676304 h 3518073"/>
              <a:gd name="connsiteX51" fmla="*/ 328918 w 5227943"/>
              <a:gd name="connsiteY51" fmla="*/ 2638204 h 3518073"/>
              <a:gd name="connsiteX52" fmla="*/ 293993 w 5227943"/>
              <a:gd name="connsiteY52" fmla="*/ 2654079 h 3518073"/>
              <a:gd name="connsiteX53" fmla="*/ 306693 w 5227943"/>
              <a:gd name="connsiteY53" fmla="*/ 2622329 h 3518073"/>
              <a:gd name="connsiteX54" fmla="*/ 293993 w 5227943"/>
              <a:gd name="connsiteY54" fmla="*/ 2596929 h 3518073"/>
              <a:gd name="connsiteX55" fmla="*/ 255893 w 5227943"/>
              <a:gd name="connsiteY55" fmla="*/ 2562004 h 3518073"/>
              <a:gd name="connsiteX56" fmla="*/ 179693 w 5227943"/>
              <a:gd name="connsiteY56" fmla="*/ 2504854 h 3518073"/>
              <a:gd name="connsiteX57" fmla="*/ 224143 w 5227943"/>
              <a:gd name="connsiteY57" fmla="*/ 2498504 h 3518073"/>
              <a:gd name="connsiteX58" fmla="*/ 128893 w 5227943"/>
              <a:gd name="connsiteY58" fmla="*/ 2393729 h 3518073"/>
              <a:gd name="connsiteX59" fmla="*/ 144769 w 5227943"/>
              <a:gd name="connsiteY59" fmla="*/ 2352454 h 3518073"/>
              <a:gd name="connsiteX60" fmla="*/ 144769 w 5227943"/>
              <a:gd name="connsiteY60" fmla="*/ 2323879 h 3518073"/>
              <a:gd name="connsiteX61" fmla="*/ 10849 w 5227943"/>
              <a:gd name="connsiteY61" fmla="*/ 2254252 h 3518073"/>
              <a:gd name="connsiteX62" fmla="*/ 365655 w 5227943"/>
              <a:gd name="connsiteY62" fmla="*/ 1831977 h 3518073"/>
              <a:gd name="connsiteX63" fmla="*/ 702202 w 5227943"/>
              <a:gd name="connsiteY63" fmla="*/ 1625600 h 3518073"/>
              <a:gd name="connsiteX64" fmla="*/ 1872190 w 5227943"/>
              <a:gd name="connsiteY64" fmla="*/ 869156 h 3518073"/>
              <a:gd name="connsiteX65" fmla="*/ 1682484 w 5227943"/>
              <a:gd name="connsiteY65" fmla="*/ 141287 h 3518073"/>
              <a:gd name="connsiteX0" fmla="*/ 1681963 w 5227422"/>
              <a:gd name="connsiteY0" fmla="*/ 141287 h 3518073"/>
              <a:gd name="connsiteX1" fmla="*/ 2175675 w 5227422"/>
              <a:gd name="connsiteY1" fmla="*/ 0 h 3518073"/>
              <a:gd name="connsiteX2" fmla="*/ 2426500 w 5227422"/>
              <a:gd name="connsiteY2" fmla="*/ 911225 h 3518073"/>
              <a:gd name="connsiteX3" fmla="*/ 2826550 w 5227422"/>
              <a:gd name="connsiteY3" fmla="*/ 790575 h 3518073"/>
              <a:gd name="connsiteX4" fmla="*/ 3048800 w 5227422"/>
              <a:gd name="connsiteY4" fmla="*/ 857251 h 3518073"/>
              <a:gd name="connsiteX5" fmla="*/ 3296229 w 5227422"/>
              <a:gd name="connsiteY5" fmla="*/ 703833 h 3518073"/>
              <a:gd name="connsiteX6" fmla="*/ 3434342 w 5227422"/>
              <a:gd name="connsiteY6" fmla="*/ 527620 h 3518073"/>
              <a:gd name="connsiteX7" fmla="*/ 3720313 w 5227422"/>
              <a:gd name="connsiteY7" fmla="*/ 451643 h 3518073"/>
              <a:gd name="connsiteX8" fmla="*/ 3720092 w 5227422"/>
              <a:gd name="connsiteY8" fmla="*/ 572864 h 3518073"/>
              <a:gd name="connsiteX9" fmla="*/ 3324804 w 5227422"/>
              <a:gd name="connsiteY9" fmla="*/ 1084833 h 3518073"/>
              <a:gd name="connsiteX10" fmla="*/ 4395000 w 5227422"/>
              <a:gd name="connsiteY10" fmla="*/ 1477962 h 3518073"/>
              <a:gd name="connsiteX11" fmla="*/ 4459072 w 5227422"/>
              <a:gd name="connsiteY11" fmla="*/ 1377726 h 3518073"/>
              <a:gd name="connsiteX12" fmla="*/ 4489235 w 5227422"/>
              <a:gd name="connsiteY12" fmla="*/ 1377726 h 3518073"/>
              <a:gd name="connsiteX13" fmla="*/ 4534478 w 5227422"/>
              <a:gd name="connsiteY13" fmla="*/ 1318195 h 3518073"/>
              <a:gd name="connsiteX14" fmla="*/ 4579722 w 5227422"/>
              <a:gd name="connsiteY14" fmla="*/ 1317401 h 3518073"/>
              <a:gd name="connsiteX15" fmla="*/ 4662272 w 5227422"/>
              <a:gd name="connsiteY15" fmla="*/ 1139601 h 3518073"/>
              <a:gd name="connsiteX16" fmla="*/ 4811497 w 5227422"/>
              <a:gd name="connsiteY16" fmla="*/ 1031651 h 3518073"/>
              <a:gd name="connsiteX17" fmla="*/ 5071848 w 5227422"/>
              <a:gd name="connsiteY17" fmla="*/ 704626 h 3518073"/>
              <a:gd name="connsiteX18" fmla="*/ 5227422 w 5227422"/>
              <a:gd name="connsiteY18" fmla="*/ 939576 h 3518073"/>
              <a:gd name="connsiteX19" fmla="*/ 4636872 w 5227422"/>
              <a:gd name="connsiteY19" fmla="*/ 1593626 h 3518073"/>
              <a:gd name="connsiteX20" fmla="*/ 3029750 w 5227422"/>
              <a:gd name="connsiteY20" fmla="*/ 2749550 h 3518073"/>
              <a:gd name="connsiteX21" fmla="*/ 2687646 w 5227422"/>
              <a:gd name="connsiteY21" fmla="*/ 2951957 h 3518073"/>
              <a:gd name="connsiteX22" fmla="*/ 2791626 w 5227422"/>
              <a:gd name="connsiteY22" fmla="*/ 3452813 h 3518073"/>
              <a:gd name="connsiteX23" fmla="*/ 2741621 w 5227422"/>
              <a:gd name="connsiteY23" fmla="*/ 3513140 h 3518073"/>
              <a:gd name="connsiteX24" fmla="*/ 2646147 w 5227422"/>
              <a:gd name="connsiteY24" fmla="*/ 3327178 h 3518073"/>
              <a:gd name="connsiteX25" fmla="*/ 2481047 w 5227422"/>
              <a:gd name="connsiteY25" fmla="*/ 3400203 h 3518073"/>
              <a:gd name="connsiteX26" fmla="*/ 2262990 w 5227422"/>
              <a:gd name="connsiteY26" fmla="*/ 3228977 h 3518073"/>
              <a:gd name="connsiteX27" fmla="*/ 2166722 w 5227422"/>
              <a:gd name="connsiteY27" fmla="*/ 3231928 h 3518073"/>
              <a:gd name="connsiteX28" fmla="*/ 2052422 w 5227422"/>
              <a:gd name="connsiteY28" fmla="*/ 3228753 h 3518073"/>
              <a:gd name="connsiteX29" fmla="*/ 1918502 w 5227422"/>
              <a:gd name="connsiteY29" fmla="*/ 3129758 h 3518073"/>
              <a:gd name="connsiteX30" fmla="*/ 1826997 w 5227422"/>
              <a:gd name="connsiteY30" fmla="*/ 3238278 h 3518073"/>
              <a:gd name="connsiteX31" fmla="*/ 1727208 w 5227422"/>
              <a:gd name="connsiteY31" fmla="*/ 3219452 h 3518073"/>
              <a:gd name="connsiteX32" fmla="*/ 1618466 w 5227422"/>
              <a:gd name="connsiteY32" fmla="*/ 3091658 h 3518073"/>
              <a:gd name="connsiteX33" fmla="*/ 1401772 w 5227422"/>
              <a:gd name="connsiteY33" fmla="*/ 3047208 h 3518073"/>
              <a:gd name="connsiteX34" fmla="*/ 1339859 w 5227422"/>
              <a:gd name="connsiteY34" fmla="*/ 3001171 h 3518073"/>
              <a:gd name="connsiteX35" fmla="*/ 1265022 w 5227422"/>
              <a:gd name="connsiteY35" fmla="*/ 2962054 h 3518073"/>
              <a:gd name="connsiteX36" fmla="*/ 982672 w 5227422"/>
              <a:gd name="connsiteY36" fmla="*/ 2819402 h 3518073"/>
              <a:gd name="connsiteX37" fmla="*/ 831859 w 5227422"/>
              <a:gd name="connsiteY37" fmla="*/ 2678908 h 3518073"/>
              <a:gd name="connsiteX38" fmla="*/ 593734 w 5227422"/>
              <a:gd name="connsiteY38" fmla="*/ 2708277 h 3518073"/>
              <a:gd name="connsiteX39" fmla="*/ 576047 w 5227422"/>
              <a:gd name="connsiteY39" fmla="*/ 2682654 h 3518073"/>
              <a:gd name="connsiteX40" fmla="*/ 550647 w 5227422"/>
              <a:gd name="connsiteY40" fmla="*/ 2692179 h 3518073"/>
              <a:gd name="connsiteX41" fmla="*/ 541122 w 5227422"/>
              <a:gd name="connsiteY41" fmla="*/ 2673129 h 3518073"/>
              <a:gd name="connsiteX42" fmla="*/ 518897 w 5227422"/>
              <a:gd name="connsiteY42" fmla="*/ 2698529 h 3518073"/>
              <a:gd name="connsiteX43" fmla="*/ 503022 w 5227422"/>
              <a:gd name="connsiteY43" fmla="*/ 2676304 h 3518073"/>
              <a:gd name="connsiteX44" fmla="*/ 468097 w 5227422"/>
              <a:gd name="connsiteY44" fmla="*/ 2685829 h 3518073"/>
              <a:gd name="connsiteX45" fmla="*/ 449047 w 5227422"/>
              <a:gd name="connsiteY45" fmla="*/ 2669954 h 3518073"/>
              <a:gd name="connsiteX46" fmla="*/ 436347 w 5227422"/>
              <a:gd name="connsiteY46" fmla="*/ 2638204 h 3518073"/>
              <a:gd name="connsiteX47" fmla="*/ 417297 w 5227422"/>
              <a:gd name="connsiteY47" fmla="*/ 2619154 h 3518073"/>
              <a:gd name="connsiteX48" fmla="*/ 401422 w 5227422"/>
              <a:gd name="connsiteY48" fmla="*/ 2663604 h 3518073"/>
              <a:gd name="connsiteX49" fmla="*/ 372847 w 5227422"/>
              <a:gd name="connsiteY49" fmla="*/ 2660429 h 3518073"/>
              <a:gd name="connsiteX50" fmla="*/ 356972 w 5227422"/>
              <a:gd name="connsiteY50" fmla="*/ 2676304 h 3518073"/>
              <a:gd name="connsiteX51" fmla="*/ 328397 w 5227422"/>
              <a:gd name="connsiteY51" fmla="*/ 2638204 h 3518073"/>
              <a:gd name="connsiteX52" fmla="*/ 293472 w 5227422"/>
              <a:gd name="connsiteY52" fmla="*/ 2654079 h 3518073"/>
              <a:gd name="connsiteX53" fmla="*/ 306172 w 5227422"/>
              <a:gd name="connsiteY53" fmla="*/ 2622329 h 3518073"/>
              <a:gd name="connsiteX54" fmla="*/ 293472 w 5227422"/>
              <a:gd name="connsiteY54" fmla="*/ 2596929 h 3518073"/>
              <a:gd name="connsiteX55" fmla="*/ 255372 w 5227422"/>
              <a:gd name="connsiteY55" fmla="*/ 2562004 h 3518073"/>
              <a:gd name="connsiteX56" fmla="*/ 179172 w 5227422"/>
              <a:gd name="connsiteY56" fmla="*/ 2504854 h 3518073"/>
              <a:gd name="connsiteX57" fmla="*/ 223622 w 5227422"/>
              <a:gd name="connsiteY57" fmla="*/ 2498504 h 3518073"/>
              <a:gd name="connsiteX58" fmla="*/ 128372 w 5227422"/>
              <a:gd name="connsiteY58" fmla="*/ 2393729 h 3518073"/>
              <a:gd name="connsiteX59" fmla="*/ 144248 w 5227422"/>
              <a:gd name="connsiteY59" fmla="*/ 2352454 h 3518073"/>
              <a:gd name="connsiteX60" fmla="*/ 144248 w 5227422"/>
              <a:gd name="connsiteY60" fmla="*/ 2323879 h 3518073"/>
              <a:gd name="connsiteX61" fmla="*/ 182349 w 5227422"/>
              <a:gd name="connsiteY61" fmla="*/ 2276254 h 3518073"/>
              <a:gd name="connsiteX62" fmla="*/ 10328 w 5227422"/>
              <a:gd name="connsiteY62" fmla="*/ 2254252 h 3518073"/>
              <a:gd name="connsiteX63" fmla="*/ 365134 w 5227422"/>
              <a:gd name="connsiteY63" fmla="*/ 1831977 h 3518073"/>
              <a:gd name="connsiteX64" fmla="*/ 701681 w 5227422"/>
              <a:gd name="connsiteY64" fmla="*/ 1625600 h 3518073"/>
              <a:gd name="connsiteX65" fmla="*/ 1871669 w 5227422"/>
              <a:gd name="connsiteY65" fmla="*/ 869156 h 3518073"/>
              <a:gd name="connsiteX66" fmla="*/ 1681963 w 5227422"/>
              <a:gd name="connsiteY66" fmla="*/ 141287 h 3518073"/>
              <a:gd name="connsiteX0" fmla="*/ 1685241 w 5230700"/>
              <a:gd name="connsiteY0" fmla="*/ 141287 h 3518073"/>
              <a:gd name="connsiteX1" fmla="*/ 2178953 w 5230700"/>
              <a:gd name="connsiteY1" fmla="*/ 0 h 3518073"/>
              <a:gd name="connsiteX2" fmla="*/ 2429778 w 5230700"/>
              <a:gd name="connsiteY2" fmla="*/ 911225 h 3518073"/>
              <a:gd name="connsiteX3" fmla="*/ 2829828 w 5230700"/>
              <a:gd name="connsiteY3" fmla="*/ 790575 h 3518073"/>
              <a:gd name="connsiteX4" fmla="*/ 3052078 w 5230700"/>
              <a:gd name="connsiteY4" fmla="*/ 857251 h 3518073"/>
              <a:gd name="connsiteX5" fmla="*/ 3299507 w 5230700"/>
              <a:gd name="connsiteY5" fmla="*/ 703833 h 3518073"/>
              <a:gd name="connsiteX6" fmla="*/ 3437620 w 5230700"/>
              <a:gd name="connsiteY6" fmla="*/ 527620 h 3518073"/>
              <a:gd name="connsiteX7" fmla="*/ 3723591 w 5230700"/>
              <a:gd name="connsiteY7" fmla="*/ 451643 h 3518073"/>
              <a:gd name="connsiteX8" fmla="*/ 3723370 w 5230700"/>
              <a:gd name="connsiteY8" fmla="*/ 572864 h 3518073"/>
              <a:gd name="connsiteX9" fmla="*/ 3328082 w 5230700"/>
              <a:gd name="connsiteY9" fmla="*/ 1084833 h 3518073"/>
              <a:gd name="connsiteX10" fmla="*/ 4398278 w 5230700"/>
              <a:gd name="connsiteY10" fmla="*/ 1477962 h 3518073"/>
              <a:gd name="connsiteX11" fmla="*/ 4462350 w 5230700"/>
              <a:gd name="connsiteY11" fmla="*/ 1377726 h 3518073"/>
              <a:gd name="connsiteX12" fmla="*/ 4492513 w 5230700"/>
              <a:gd name="connsiteY12" fmla="*/ 1377726 h 3518073"/>
              <a:gd name="connsiteX13" fmla="*/ 4537756 w 5230700"/>
              <a:gd name="connsiteY13" fmla="*/ 1318195 h 3518073"/>
              <a:gd name="connsiteX14" fmla="*/ 4583000 w 5230700"/>
              <a:gd name="connsiteY14" fmla="*/ 1317401 h 3518073"/>
              <a:gd name="connsiteX15" fmla="*/ 4665550 w 5230700"/>
              <a:gd name="connsiteY15" fmla="*/ 1139601 h 3518073"/>
              <a:gd name="connsiteX16" fmla="*/ 4814775 w 5230700"/>
              <a:gd name="connsiteY16" fmla="*/ 1031651 h 3518073"/>
              <a:gd name="connsiteX17" fmla="*/ 5075126 w 5230700"/>
              <a:gd name="connsiteY17" fmla="*/ 704626 h 3518073"/>
              <a:gd name="connsiteX18" fmla="*/ 5230700 w 5230700"/>
              <a:gd name="connsiteY18" fmla="*/ 939576 h 3518073"/>
              <a:gd name="connsiteX19" fmla="*/ 4640150 w 5230700"/>
              <a:gd name="connsiteY19" fmla="*/ 1593626 h 3518073"/>
              <a:gd name="connsiteX20" fmla="*/ 3033028 w 5230700"/>
              <a:gd name="connsiteY20" fmla="*/ 2749550 h 3518073"/>
              <a:gd name="connsiteX21" fmla="*/ 2690924 w 5230700"/>
              <a:gd name="connsiteY21" fmla="*/ 2951957 h 3518073"/>
              <a:gd name="connsiteX22" fmla="*/ 2794904 w 5230700"/>
              <a:gd name="connsiteY22" fmla="*/ 3452813 h 3518073"/>
              <a:gd name="connsiteX23" fmla="*/ 2744899 w 5230700"/>
              <a:gd name="connsiteY23" fmla="*/ 3513140 h 3518073"/>
              <a:gd name="connsiteX24" fmla="*/ 2649425 w 5230700"/>
              <a:gd name="connsiteY24" fmla="*/ 3327178 h 3518073"/>
              <a:gd name="connsiteX25" fmla="*/ 2484325 w 5230700"/>
              <a:gd name="connsiteY25" fmla="*/ 3400203 h 3518073"/>
              <a:gd name="connsiteX26" fmla="*/ 2266268 w 5230700"/>
              <a:gd name="connsiteY26" fmla="*/ 3228977 h 3518073"/>
              <a:gd name="connsiteX27" fmla="*/ 2170000 w 5230700"/>
              <a:gd name="connsiteY27" fmla="*/ 3231928 h 3518073"/>
              <a:gd name="connsiteX28" fmla="*/ 2055700 w 5230700"/>
              <a:gd name="connsiteY28" fmla="*/ 3228753 h 3518073"/>
              <a:gd name="connsiteX29" fmla="*/ 1921780 w 5230700"/>
              <a:gd name="connsiteY29" fmla="*/ 3129758 h 3518073"/>
              <a:gd name="connsiteX30" fmla="*/ 1830275 w 5230700"/>
              <a:gd name="connsiteY30" fmla="*/ 3238278 h 3518073"/>
              <a:gd name="connsiteX31" fmla="*/ 1730486 w 5230700"/>
              <a:gd name="connsiteY31" fmla="*/ 3219452 h 3518073"/>
              <a:gd name="connsiteX32" fmla="*/ 1621744 w 5230700"/>
              <a:gd name="connsiteY32" fmla="*/ 3091658 h 3518073"/>
              <a:gd name="connsiteX33" fmla="*/ 1405050 w 5230700"/>
              <a:gd name="connsiteY33" fmla="*/ 3047208 h 3518073"/>
              <a:gd name="connsiteX34" fmla="*/ 1343137 w 5230700"/>
              <a:gd name="connsiteY34" fmla="*/ 3001171 h 3518073"/>
              <a:gd name="connsiteX35" fmla="*/ 1268300 w 5230700"/>
              <a:gd name="connsiteY35" fmla="*/ 2962054 h 3518073"/>
              <a:gd name="connsiteX36" fmla="*/ 985950 w 5230700"/>
              <a:gd name="connsiteY36" fmla="*/ 2819402 h 3518073"/>
              <a:gd name="connsiteX37" fmla="*/ 835137 w 5230700"/>
              <a:gd name="connsiteY37" fmla="*/ 2678908 h 3518073"/>
              <a:gd name="connsiteX38" fmla="*/ 597012 w 5230700"/>
              <a:gd name="connsiteY38" fmla="*/ 2708277 h 3518073"/>
              <a:gd name="connsiteX39" fmla="*/ 579325 w 5230700"/>
              <a:gd name="connsiteY39" fmla="*/ 2682654 h 3518073"/>
              <a:gd name="connsiteX40" fmla="*/ 553925 w 5230700"/>
              <a:gd name="connsiteY40" fmla="*/ 2692179 h 3518073"/>
              <a:gd name="connsiteX41" fmla="*/ 544400 w 5230700"/>
              <a:gd name="connsiteY41" fmla="*/ 2673129 h 3518073"/>
              <a:gd name="connsiteX42" fmla="*/ 522175 w 5230700"/>
              <a:gd name="connsiteY42" fmla="*/ 2698529 h 3518073"/>
              <a:gd name="connsiteX43" fmla="*/ 506300 w 5230700"/>
              <a:gd name="connsiteY43" fmla="*/ 2676304 h 3518073"/>
              <a:gd name="connsiteX44" fmla="*/ 471375 w 5230700"/>
              <a:gd name="connsiteY44" fmla="*/ 2685829 h 3518073"/>
              <a:gd name="connsiteX45" fmla="*/ 452325 w 5230700"/>
              <a:gd name="connsiteY45" fmla="*/ 2669954 h 3518073"/>
              <a:gd name="connsiteX46" fmla="*/ 439625 w 5230700"/>
              <a:gd name="connsiteY46" fmla="*/ 2638204 h 3518073"/>
              <a:gd name="connsiteX47" fmla="*/ 420575 w 5230700"/>
              <a:gd name="connsiteY47" fmla="*/ 2619154 h 3518073"/>
              <a:gd name="connsiteX48" fmla="*/ 404700 w 5230700"/>
              <a:gd name="connsiteY48" fmla="*/ 2663604 h 3518073"/>
              <a:gd name="connsiteX49" fmla="*/ 376125 w 5230700"/>
              <a:gd name="connsiteY49" fmla="*/ 2660429 h 3518073"/>
              <a:gd name="connsiteX50" fmla="*/ 360250 w 5230700"/>
              <a:gd name="connsiteY50" fmla="*/ 2676304 h 3518073"/>
              <a:gd name="connsiteX51" fmla="*/ 331675 w 5230700"/>
              <a:gd name="connsiteY51" fmla="*/ 2638204 h 3518073"/>
              <a:gd name="connsiteX52" fmla="*/ 296750 w 5230700"/>
              <a:gd name="connsiteY52" fmla="*/ 2654079 h 3518073"/>
              <a:gd name="connsiteX53" fmla="*/ 309450 w 5230700"/>
              <a:gd name="connsiteY53" fmla="*/ 2622329 h 3518073"/>
              <a:gd name="connsiteX54" fmla="*/ 296750 w 5230700"/>
              <a:gd name="connsiteY54" fmla="*/ 2596929 h 3518073"/>
              <a:gd name="connsiteX55" fmla="*/ 258650 w 5230700"/>
              <a:gd name="connsiteY55" fmla="*/ 2562004 h 3518073"/>
              <a:gd name="connsiteX56" fmla="*/ 182450 w 5230700"/>
              <a:gd name="connsiteY56" fmla="*/ 2504854 h 3518073"/>
              <a:gd name="connsiteX57" fmla="*/ 226900 w 5230700"/>
              <a:gd name="connsiteY57" fmla="*/ 2498504 h 3518073"/>
              <a:gd name="connsiteX58" fmla="*/ 131650 w 5230700"/>
              <a:gd name="connsiteY58" fmla="*/ 2393729 h 3518073"/>
              <a:gd name="connsiteX59" fmla="*/ 147526 w 5230700"/>
              <a:gd name="connsiteY59" fmla="*/ 2352454 h 3518073"/>
              <a:gd name="connsiteX60" fmla="*/ 147526 w 5230700"/>
              <a:gd name="connsiteY60" fmla="*/ 2323879 h 3518073"/>
              <a:gd name="connsiteX61" fmla="*/ 185627 w 5230700"/>
              <a:gd name="connsiteY61" fmla="*/ 2276254 h 3518073"/>
              <a:gd name="connsiteX62" fmla="*/ 109426 w 5230700"/>
              <a:gd name="connsiteY62" fmla="*/ 2257204 h 3518073"/>
              <a:gd name="connsiteX63" fmla="*/ 13606 w 5230700"/>
              <a:gd name="connsiteY63" fmla="*/ 2254252 h 3518073"/>
              <a:gd name="connsiteX64" fmla="*/ 368412 w 5230700"/>
              <a:gd name="connsiteY64" fmla="*/ 1831977 h 3518073"/>
              <a:gd name="connsiteX65" fmla="*/ 704959 w 5230700"/>
              <a:gd name="connsiteY65" fmla="*/ 1625600 h 3518073"/>
              <a:gd name="connsiteX66" fmla="*/ 1874947 w 5230700"/>
              <a:gd name="connsiteY66" fmla="*/ 869156 h 3518073"/>
              <a:gd name="connsiteX67" fmla="*/ 1685241 w 5230700"/>
              <a:gd name="connsiteY67" fmla="*/ 141287 h 3518073"/>
              <a:gd name="connsiteX0" fmla="*/ 1685241 w 5230700"/>
              <a:gd name="connsiteY0" fmla="*/ 141287 h 3518073"/>
              <a:gd name="connsiteX1" fmla="*/ 2178953 w 5230700"/>
              <a:gd name="connsiteY1" fmla="*/ 0 h 3518073"/>
              <a:gd name="connsiteX2" fmla="*/ 2429778 w 5230700"/>
              <a:gd name="connsiteY2" fmla="*/ 911225 h 3518073"/>
              <a:gd name="connsiteX3" fmla="*/ 2829828 w 5230700"/>
              <a:gd name="connsiteY3" fmla="*/ 790575 h 3518073"/>
              <a:gd name="connsiteX4" fmla="*/ 3052078 w 5230700"/>
              <a:gd name="connsiteY4" fmla="*/ 857251 h 3518073"/>
              <a:gd name="connsiteX5" fmla="*/ 3299507 w 5230700"/>
              <a:gd name="connsiteY5" fmla="*/ 703833 h 3518073"/>
              <a:gd name="connsiteX6" fmla="*/ 3437620 w 5230700"/>
              <a:gd name="connsiteY6" fmla="*/ 527620 h 3518073"/>
              <a:gd name="connsiteX7" fmla="*/ 3723591 w 5230700"/>
              <a:gd name="connsiteY7" fmla="*/ 451643 h 3518073"/>
              <a:gd name="connsiteX8" fmla="*/ 3723370 w 5230700"/>
              <a:gd name="connsiteY8" fmla="*/ 572864 h 3518073"/>
              <a:gd name="connsiteX9" fmla="*/ 3328082 w 5230700"/>
              <a:gd name="connsiteY9" fmla="*/ 1084833 h 3518073"/>
              <a:gd name="connsiteX10" fmla="*/ 4398278 w 5230700"/>
              <a:gd name="connsiteY10" fmla="*/ 1477962 h 3518073"/>
              <a:gd name="connsiteX11" fmla="*/ 4462350 w 5230700"/>
              <a:gd name="connsiteY11" fmla="*/ 1377726 h 3518073"/>
              <a:gd name="connsiteX12" fmla="*/ 4492513 w 5230700"/>
              <a:gd name="connsiteY12" fmla="*/ 1377726 h 3518073"/>
              <a:gd name="connsiteX13" fmla="*/ 4537756 w 5230700"/>
              <a:gd name="connsiteY13" fmla="*/ 1318195 h 3518073"/>
              <a:gd name="connsiteX14" fmla="*/ 4583000 w 5230700"/>
              <a:gd name="connsiteY14" fmla="*/ 1317401 h 3518073"/>
              <a:gd name="connsiteX15" fmla="*/ 4665550 w 5230700"/>
              <a:gd name="connsiteY15" fmla="*/ 1139601 h 3518073"/>
              <a:gd name="connsiteX16" fmla="*/ 4814775 w 5230700"/>
              <a:gd name="connsiteY16" fmla="*/ 1031651 h 3518073"/>
              <a:gd name="connsiteX17" fmla="*/ 5075126 w 5230700"/>
              <a:gd name="connsiteY17" fmla="*/ 704626 h 3518073"/>
              <a:gd name="connsiteX18" fmla="*/ 5230700 w 5230700"/>
              <a:gd name="connsiteY18" fmla="*/ 939576 h 3518073"/>
              <a:gd name="connsiteX19" fmla="*/ 4640150 w 5230700"/>
              <a:gd name="connsiteY19" fmla="*/ 1593626 h 3518073"/>
              <a:gd name="connsiteX20" fmla="*/ 3033028 w 5230700"/>
              <a:gd name="connsiteY20" fmla="*/ 2749550 h 3518073"/>
              <a:gd name="connsiteX21" fmla="*/ 2690924 w 5230700"/>
              <a:gd name="connsiteY21" fmla="*/ 2951957 h 3518073"/>
              <a:gd name="connsiteX22" fmla="*/ 2794904 w 5230700"/>
              <a:gd name="connsiteY22" fmla="*/ 3452813 h 3518073"/>
              <a:gd name="connsiteX23" fmla="*/ 2744899 w 5230700"/>
              <a:gd name="connsiteY23" fmla="*/ 3513140 h 3518073"/>
              <a:gd name="connsiteX24" fmla="*/ 2649425 w 5230700"/>
              <a:gd name="connsiteY24" fmla="*/ 3327178 h 3518073"/>
              <a:gd name="connsiteX25" fmla="*/ 2484325 w 5230700"/>
              <a:gd name="connsiteY25" fmla="*/ 3400203 h 3518073"/>
              <a:gd name="connsiteX26" fmla="*/ 2266268 w 5230700"/>
              <a:gd name="connsiteY26" fmla="*/ 3228977 h 3518073"/>
              <a:gd name="connsiteX27" fmla="*/ 2170000 w 5230700"/>
              <a:gd name="connsiteY27" fmla="*/ 3231928 h 3518073"/>
              <a:gd name="connsiteX28" fmla="*/ 2055700 w 5230700"/>
              <a:gd name="connsiteY28" fmla="*/ 3228753 h 3518073"/>
              <a:gd name="connsiteX29" fmla="*/ 1921780 w 5230700"/>
              <a:gd name="connsiteY29" fmla="*/ 3129758 h 3518073"/>
              <a:gd name="connsiteX30" fmla="*/ 1830275 w 5230700"/>
              <a:gd name="connsiteY30" fmla="*/ 3238278 h 3518073"/>
              <a:gd name="connsiteX31" fmla="*/ 1730486 w 5230700"/>
              <a:gd name="connsiteY31" fmla="*/ 3219452 h 3518073"/>
              <a:gd name="connsiteX32" fmla="*/ 1621744 w 5230700"/>
              <a:gd name="connsiteY32" fmla="*/ 3091658 h 3518073"/>
              <a:gd name="connsiteX33" fmla="*/ 1405050 w 5230700"/>
              <a:gd name="connsiteY33" fmla="*/ 3047208 h 3518073"/>
              <a:gd name="connsiteX34" fmla="*/ 1343137 w 5230700"/>
              <a:gd name="connsiteY34" fmla="*/ 3001171 h 3518073"/>
              <a:gd name="connsiteX35" fmla="*/ 1268300 w 5230700"/>
              <a:gd name="connsiteY35" fmla="*/ 2962054 h 3518073"/>
              <a:gd name="connsiteX36" fmla="*/ 985950 w 5230700"/>
              <a:gd name="connsiteY36" fmla="*/ 2819402 h 3518073"/>
              <a:gd name="connsiteX37" fmla="*/ 835137 w 5230700"/>
              <a:gd name="connsiteY37" fmla="*/ 2678908 h 3518073"/>
              <a:gd name="connsiteX38" fmla="*/ 597012 w 5230700"/>
              <a:gd name="connsiteY38" fmla="*/ 2708277 h 3518073"/>
              <a:gd name="connsiteX39" fmla="*/ 579325 w 5230700"/>
              <a:gd name="connsiteY39" fmla="*/ 2682654 h 3518073"/>
              <a:gd name="connsiteX40" fmla="*/ 553925 w 5230700"/>
              <a:gd name="connsiteY40" fmla="*/ 2692179 h 3518073"/>
              <a:gd name="connsiteX41" fmla="*/ 544400 w 5230700"/>
              <a:gd name="connsiteY41" fmla="*/ 2673129 h 3518073"/>
              <a:gd name="connsiteX42" fmla="*/ 522175 w 5230700"/>
              <a:gd name="connsiteY42" fmla="*/ 2698529 h 3518073"/>
              <a:gd name="connsiteX43" fmla="*/ 506300 w 5230700"/>
              <a:gd name="connsiteY43" fmla="*/ 2676304 h 3518073"/>
              <a:gd name="connsiteX44" fmla="*/ 471375 w 5230700"/>
              <a:gd name="connsiteY44" fmla="*/ 2685829 h 3518073"/>
              <a:gd name="connsiteX45" fmla="*/ 452325 w 5230700"/>
              <a:gd name="connsiteY45" fmla="*/ 2669954 h 3518073"/>
              <a:gd name="connsiteX46" fmla="*/ 439625 w 5230700"/>
              <a:gd name="connsiteY46" fmla="*/ 2638204 h 3518073"/>
              <a:gd name="connsiteX47" fmla="*/ 420575 w 5230700"/>
              <a:gd name="connsiteY47" fmla="*/ 2619154 h 3518073"/>
              <a:gd name="connsiteX48" fmla="*/ 404700 w 5230700"/>
              <a:gd name="connsiteY48" fmla="*/ 2663604 h 3518073"/>
              <a:gd name="connsiteX49" fmla="*/ 376125 w 5230700"/>
              <a:gd name="connsiteY49" fmla="*/ 2660429 h 3518073"/>
              <a:gd name="connsiteX50" fmla="*/ 360250 w 5230700"/>
              <a:gd name="connsiteY50" fmla="*/ 2676304 h 3518073"/>
              <a:gd name="connsiteX51" fmla="*/ 331675 w 5230700"/>
              <a:gd name="connsiteY51" fmla="*/ 2638204 h 3518073"/>
              <a:gd name="connsiteX52" fmla="*/ 296750 w 5230700"/>
              <a:gd name="connsiteY52" fmla="*/ 2654079 h 3518073"/>
              <a:gd name="connsiteX53" fmla="*/ 309450 w 5230700"/>
              <a:gd name="connsiteY53" fmla="*/ 2622329 h 3518073"/>
              <a:gd name="connsiteX54" fmla="*/ 296750 w 5230700"/>
              <a:gd name="connsiteY54" fmla="*/ 2596929 h 3518073"/>
              <a:gd name="connsiteX55" fmla="*/ 258650 w 5230700"/>
              <a:gd name="connsiteY55" fmla="*/ 2562004 h 3518073"/>
              <a:gd name="connsiteX56" fmla="*/ 182450 w 5230700"/>
              <a:gd name="connsiteY56" fmla="*/ 2504854 h 3518073"/>
              <a:gd name="connsiteX57" fmla="*/ 226900 w 5230700"/>
              <a:gd name="connsiteY57" fmla="*/ 2498504 h 3518073"/>
              <a:gd name="connsiteX58" fmla="*/ 131650 w 5230700"/>
              <a:gd name="connsiteY58" fmla="*/ 2393729 h 3518073"/>
              <a:gd name="connsiteX59" fmla="*/ 147526 w 5230700"/>
              <a:gd name="connsiteY59" fmla="*/ 2352454 h 3518073"/>
              <a:gd name="connsiteX60" fmla="*/ 147526 w 5230700"/>
              <a:gd name="connsiteY60" fmla="*/ 2323879 h 3518073"/>
              <a:gd name="connsiteX61" fmla="*/ 185627 w 5230700"/>
              <a:gd name="connsiteY61" fmla="*/ 2276254 h 3518073"/>
              <a:gd name="connsiteX62" fmla="*/ 109426 w 5230700"/>
              <a:gd name="connsiteY62" fmla="*/ 2257204 h 3518073"/>
              <a:gd name="connsiteX63" fmla="*/ 13606 w 5230700"/>
              <a:gd name="connsiteY63" fmla="*/ 2254252 h 3518073"/>
              <a:gd name="connsiteX64" fmla="*/ 368412 w 5230700"/>
              <a:gd name="connsiteY64" fmla="*/ 1831977 h 3518073"/>
              <a:gd name="connsiteX65" fmla="*/ 704959 w 5230700"/>
              <a:gd name="connsiteY65" fmla="*/ 1625600 h 3518073"/>
              <a:gd name="connsiteX66" fmla="*/ 1874947 w 5230700"/>
              <a:gd name="connsiteY66" fmla="*/ 869156 h 3518073"/>
              <a:gd name="connsiteX67" fmla="*/ 1685241 w 5230700"/>
              <a:gd name="connsiteY67" fmla="*/ 141287 h 3518073"/>
              <a:gd name="connsiteX0" fmla="*/ 1684027 w 5229486"/>
              <a:gd name="connsiteY0" fmla="*/ 141287 h 3518073"/>
              <a:gd name="connsiteX1" fmla="*/ 2177739 w 5229486"/>
              <a:gd name="connsiteY1" fmla="*/ 0 h 3518073"/>
              <a:gd name="connsiteX2" fmla="*/ 2428564 w 5229486"/>
              <a:gd name="connsiteY2" fmla="*/ 911225 h 3518073"/>
              <a:gd name="connsiteX3" fmla="*/ 2828614 w 5229486"/>
              <a:gd name="connsiteY3" fmla="*/ 790575 h 3518073"/>
              <a:gd name="connsiteX4" fmla="*/ 3050864 w 5229486"/>
              <a:gd name="connsiteY4" fmla="*/ 857251 h 3518073"/>
              <a:gd name="connsiteX5" fmla="*/ 3298293 w 5229486"/>
              <a:gd name="connsiteY5" fmla="*/ 703833 h 3518073"/>
              <a:gd name="connsiteX6" fmla="*/ 3436406 w 5229486"/>
              <a:gd name="connsiteY6" fmla="*/ 527620 h 3518073"/>
              <a:gd name="connsiteX7" fmla="*/ 3722377 w 5229486"/>
              <a:gd name="connsiteY7" fmla="*/ 451643 h 3518073"/>
              <a:gd name="connsiteX8" fmla="*/ 3722156 w 5229486"/>
              <a:gd name="connsiteY8" fmla="*/ 572864 h 3518073"/>
              <a:gd name="connsiteX9" fmla="*/ 3326868 w 5229486"/>
              <a:gd name="connsiteY9" fmla="*/ 1084833 h 3518073"/>
              <a:gd name="connsiteX10" fmla="*/ 4397064 w 5229486"/>
              <a:gd name="connsiteY10" fmla="*/ 1477962 h 3518073"/>
              <a:gd name="connsiteX11" fmla="*/ 4461136 w 5229486"/>
              <a:gd name="connsiteY11" fmla="*/ 1377726 h 3518073"/>
              <a:gd name="connsiteX12" fmla="*/ 4491299 w 5229486"/>
              <a:gd name="connsiteY12" fmla="*/ 1377726 h 3518073"/>
              <a:gd name="connsiteX13" fmla="*/ 4536542 w 5229486"/>
              <a:gd name="connsiteY13" fmla="*/ 1318195 h 3518073"/>
              <a:gd name="connsiteX14" fmla="*/ 4581786 w 5229486"/>
              <a:gd name="connsiteY14" fmla="*/ 1317401 h 3518073"/>
              <a:gd name="connsiteX15" fmla="*/ 4664336 w 5229486"/>
              <a:gd name="connsiteY15" fmla="*/ 1139601 h 3518073"/>
              <a:gd name="connsiteX16" fmla="*/ 4813561 w 5229486"/>
              <a:gd name="connsiteY16" fmla="*/ 1031651 h 3518073"/>
              <a:gd name="connsiteX17" fmla="*/ 5073912 w 5229486"/>
              <a:gd name="connsiteY17" fmla="*/ 704626 h 3518073"/>
              <a:gd name="connsiteX18" fmla="*/ 5229486 w 5229486"/>
              <a:gd name="connsiteY18" fmla="*/ 939576 h 3518073"/>
              <a:gd name="connsiteX19" fmla="*/ 4638936 w 5229486"/>
              <a:gd name="connsiteY19" fmla="*/ 1593626 h 3518073"/>
              <a:gd name="connsiteX20" fmla="*/ 3031814 w 5229486"/>
              <a:gd name="connsiteY20" fmla="*/ 2749550 h 3518073"/>
              <a:gd name="connsiteX21" fmla="*/ 2689710 w 5229486"/>
              <a:gd name="connsiteY21" fmla="*/ 2951957 h 3518073"/>
              <a:gd name="connsiteX22" fmla="*/ 2793690 w 5229486"/>
              <a:gd name="connsiteY22" fmla="*/ 3452813 h 3518073"/>
              <a:gd name="connsiteX23" fmla="*/ 2743685 w 5229486"/>
              <a:gd name="connsiteY23" fmla="*/ 3513140 h 3518073"/>
              <a:gd name="connsiteX24" fmla="*/ 2648211 w 5229486"/>
              <a:gd name="connsiteY24" fmla="*/ 3327178 h 3518073"/>
              <a:gd name="connsiteX25" fmla="*/ 2483111 w 5229486"/>
              <a:gd name="connsiteY25" fmla="*/ 3400203 h 3518073"/>
              <a:gd name="connsiteX26" fmla="*/ 2265054 w 5229486"/>
              <a:gd name="connsiteY26" fmla="*/ 3228977 h 3518073"/>
              <a:gd name="connsiteX27" fmla="*/ 2168786 w 5229486"/>
              <a:gd name="connsiteY27" fmla="*/ 3231928 h 3518073"/>
              <a:gd name="connsiteX28" fmla="*/ 2054486 w 5229486"/>
              <a:gd name="connsiteY28" fmla="*/ 3228753 h 3518073"/>
              <a:gd name="connsiteX29" fmla="*/ 1920566 w 5229486"/>
              <a:gd name="connsiteY29" fmla="*/ 3129758 h 3518073"/>
              <a:gd name="connsiteX30" fmla="*/ 1829061 w 5229486"/>
              <a:gd name="connsiteY30" fmla="*/ 3238278 h 3518073"/>
              <a:gd name="connsiteX31" fmla="*/ 1729272 w 5229486"/>
              <a:gd name="connsiteY31" fmla="*/ 3219452 h 3518073"/>
              <a:gd name="connsiteX32" fmla="*/ 1620530 w 5229486"/>
              <a:gd name="connsiteY32" fmla="*/ 3091658 h 3518073"/>
              <a:gd name="connsiteX33" fmla="*/ 1403836 w 5229486"/>
              <a:gd name="connsiteY33" fmla="*/ 3047208 h 3518073"/>
              <a:gd name="connsiteX34" fmla="*/ 1341923 w 5229486"/>
              <a:gd name="connsiteY34" fmla="*/ 3001171 h 3518073"/>
              <a:gd name="connsiteX35" fmla="*/ 1267086 w 5229486"/>
              <a:gd name="connsiteY35" fmla="*/ 2962054 h 3518073"/>
              <a:gd name="connsiteX36" fmla="*/ 984736 w 5229486"/>
              <a:gd name="connsiteY36" fmla="*/ 2819402 h 3518073"/>
              <a:gd name="connsiteX37" fmla="*/ 833923 w 5229486"/>
              <a:gd name="connsiteY37" fmla="*/ 2678908 h 3518073"/>
              <a:gd name="connsiteX38" fmla="*/ 595798 w 5229486"/>
              <a:gd name="connsiteY38" fmla="*/ 2708277 h 3518073"/>
              <a:gd name="connsiteX39" fmla="*/ 578111 w 5229486"/>
              <a:gd name="connsiteY39" fmla="*/ 2682654 h 3518073"/>
              <a:gd name="connsiteX40" fmla="*/ 552711 w 5229486"/>
              <a:gd name="connsiteY40" fmla="*/ 2692179 h 3518073"/>
              <a:gd name="connsiteX41" fmla="*/ 543186 w 5229486"/>
              <a:gd name="connsiteY41" fmla="*/ 2673129 h 3518073"/>
              <a:gd name="connsiteX42" fmla="*/ 520961 w 5229486"/>
              <a:gd name="connsiteY42" fmla="*/ 2698529 h 3518073"/>
              <a:gd name="connsiteX43" fmla="*/ 505086 w 5229486"/>
              <a:gd name="connsiteY43" fmla="*/ 2676304 h 3518073"/>
              <a:gd name="connsiteX44" fmla="*/ 470161 w 5229486"/>
              <a:gd name="connsiteY44" fmla="*/ 2685829 h 3518073"/>
              <a:gd name="connsiteX45" fmla="*/ 451111 w 5229486"/>
              <a:gd name="connsiteY45" fmla="*/ 2669954 h 3518073"/>
              <a:gd name="connsiteX46" fmla="*/ 438411 w 5229486"/>
              <a:gd name="connsiteY46" fmla="*/ 2638204 h 3518073"/>
              <a:gd name="connsiteX47" fmla="*/ 419361 w 5229486"/>
              <a:gd name="connsiteY47" fmla="*/ 2619154 h 3518073"/>
              <a:gd name="connsiteX48" fmla="*/ 403486 w 5229486"/>
              <a:gd name="connsiteY48" fmla="*/ 2663604 h 3518073"/>
              <a:gd name="connsiteX49" fmla="*/ 374911 w 5229486"/>
              <a:gd name="connsiteY49" fmla="*/ 2660429 h 3518073"/>
              <a:gd name="connsiteX50" fmla="*/ 359036 w 5229486"/>
              <a:gd name="connsiteY50" fmla="*/ 2676304 h 3518073"/>
              <a:gd name="connsiteX51" fmla="*/ 330461 w 5229486"/>
              <a:gd name="connsiteY51" fmla="*/ 2638204 h 3518073"/>
              <a:gd name="connsiteX52" fmla="*/ 295536 w 5229486"/>
              <a:gd name="connsiteY52" fmla="*/ 2654079 h 3518073"/>
              <a:gd name="connsiteX53" fmla="*/ 308236 w 5229486"/>
              <a:gd name="connsiteY53" fmla="*/ 2622329 h 3518073"/>
              <a:gd name="connsiteX54" fmla="*/ 295536 w 5229486"/>
              <a:gd name="connsiteY54" fmla="*/ 2596929 h 3518073"/>
              <a:gd name="connsiteX55" fmla="*/ 257436 w 5229486"/>
              <a:gd name="connsiteY55" fmla="*/ 2562004 h 3518073"/>
              <a:gd name="connsiteX56" fmla="*/ 181236 w 5229486"/>
              <a:gd name="connsiteY56" fmla="*/ 2504854 h 3518073"/>
              <a:gd name="connsiteX57" fmla="*/ 225686 w 5229486"/>
              <a:gd name="connsiteY57" fmla="*/ 2498504 h 3518073"/>
              <a:gd name="connsiteX58" fmla="*/ 130436 w 5229486"/>
              <a:gd name="connsiteY58" fmla="*/ 2393729 h 3518073"/>
              <a:gd name="connsiteX59" fmla="*/ 146312 w 5229486"/>
              <a:gd name="connsiteY59" fmla="*/ 2352454 h 3518073"/>
              <a:gd name="connsiteX60" fmla="*/ 146312 w 5229486"/>
              <a:gd name="connsiteY60" fmla="*/ 2323879 h 3518073"/>
              <a:gd name="connsiteX61" fmla="*/ 184413 w 5229486"/>
              <a:gd name="connsiteY61" fmla="*/ 2276254 h 3518073"/>
              <a:gd name="connsiteX62" fmla="*/ 124087 w 5229486"/>
              <a:gd name="connsiteY62" fmla="*/ 2269904 h 3518073"/>
              <a:gd name="connsiteX63" fmla="*/ 12392 w 5229486"/>
              <a:gd name="connsiteY63" fmla="*/ 2254252 h 3518073"/>
              <a:gd name="connsiteX64" fmla="*/ 367198 w 5229486"/>
              <a:gd name="connsiteY64" fmla="*/ 1831977 h 3518073"/>
              <a:gd name="connsiteX65" fmla="*/ 703745 w 5229486"/>
              <a:gd name="connsiteY65" fmla="*/ 1625600 h 3518073"/>
              <a:gd name="connsiteX66" fmla="*/ 1873733 w 5229486"/>
              <a:gd name="connsiteY66" fmla="*/ 869156 h 3518073"/>
              <a:gd name="connsiteX67" fmla="*/ 1684027 w 5229486"/>
              <a:gd name="connsiteY67" fmla="*/ 141287 h 3518073"/>
              <a:gd name="connsiteX0" fmla="*/ 1607089 w 5152548"/>
              <a:gd name="connsiteY0" fmla="*/ 141287 h 3518073"/>
              <a:gd name="connsiteX1" fmla="*/ 2100801 w 5152548"/>
              <a:gd name="connsiteY1" fmla="*/ 0 h 3518073"/>
              <a:gd name="connsiteX2" fmla="*/ 2351626 w 5152548"/>
              <a:gd name="connsiteY2" fmla="*/ 911225 h 3518073"/>
              <a:gd name="connsiteX3" fmla="*/ 2751676 w 5152548"/>
              <a:gd name="connsiteY3" fmla="*/ 790575 h 3518073"/>
              <a:gd name="connsiteX4" fmla="*/ 2973926 w 5152548"/>
              <a:gd name="connsiteY4" fmla="*/ 857251 h 3518073"/>
              <a:gd name="connsiteX5" fmla="*/ 3221355 w 5152548"/>
              <a:gd name="connsiteY5" fmla="*/ 703833 h 3518073"/>
              <a:gd name="connsiteX6" fmla="*/ 3359468 w 5152548"/>
              <a:gd name="connsiteY6" fmla="*/ 527620 h 3518073"/>
              <a:gd name="connsiteX7" fmla="*/ 3645439 w 5152548"/>
              <a:gd name="connsiteY7" fmla="*/ 451643 h 3518073"/>
              <a:gd name="connsiteX8" fmla="*/ 3645218 w 5152548"/>
              <a:gd name="connsiteY8" fmla="*/ 572864 h 3518073"/>
              <a:gd name="connsiteX9" fmla="*/ 3249930 w 5152548"/>
              <a:gd name="connsiteY9" fmla="*/ 1084833 h 3518073"/>
              <a:gd name="connsiteX10" fmla="*/ 4320126 w 5152548"/>
              <a:gd name="connsiteY10" fmla="*/ 1477962 h 3518073"/>
              <a:gd name="connsiteX11" fmla="*/ 4384198 w 5152548"/>
              <a:gd name="connsiteY11" fmla="*/ 1377726 h 3518073"/>
              <a:gd name="connsiteX12" fmla="*/ 4414361 w 5152548"/>
              <a:gd name="connsiteY12" fmla="*/ 1377726 h 3518073"/>
              <a:gd name="connsiteX13" fmla="*/ 4459604 w 5152548"/>
              <a:gd name="connsiteY13" fmla="*/ 1318195 h 3518073"/>
              <a:gd name="connsiteX14" fmla="*/ 4504848 w 5152548"/>
              <a:gd name="connsiteY14" fmla="*/ 1317401 h 3518073"/>
              <a:gd name="connsiteX15" fmla="*/ 4587398 w 5152548"/>
              <a:gd name="connsiteY15" fmla="*/ 1139601 h 3518073"/>
              <a:gd name="connsiteX16" fmla="*/ 4736623 w 5152548"/>
              <a:gd name="connsiteY16" fmla="*/ 1031651 h 3518073"/>
              <a:gd name="connsiteX17" fmla="*/ 4996974 w 5152548"/>
              <a:gd name="connsiteY17" fmla="*/ 704626 h 3518073"/>
              <a:gd name="connsiteX18" fmla="*/ 5152548 w 5152548"/>
              <a:gd name="connsiteY18" fmla="*/ 939576 h 3518073"/>
              <a:gd name="connsiteX19" fmla="*/ 4561998 w 5152548"/>
              <a:gd name="connsiteY19" fmla="*/ 1593626 h 3518073"/>
              <a:gd name="connsiteX20" fmla="*/ 2954876 w 5152548"/>
              <a:gd name="connsiteY20" fmla="*/ 2749550 h 3518073"/>
              <a:gd name="connsiteX21" fmla="*/ 2612772 w 5152548"/>
              <a:gd name="connsiteY21" fmla="*/ 2951957 h 3518073"/>
              <a:gd name="connsiteX22" fmla="*/ 2716752 w 5152548"/>
              <a:gd name="connsiteY22" fmla="*/ 3452813 h 3518073"/>
              <a:gd name="connsiteX23" fmla="*/ 2666747 w 5152548"/>
              <a:gd name="connsiteY23" fmla="*/ 3513140 h 3518073"/>
              <a:gd name="connsiteX24" fmla="*/ 2571273 w 5152548"/>
              <a:gd name="connsiteY24" fmla="*/ 3327178 h 3518073"/>
              <a:gd name="connsiteX25" fmla="*/ 2406173 w 5152548"/>
              <a:gd name="connsiteY25" fmla="*/ 3400203 h 3518073"/>
              <a:gd name="connsiteX26" fmla="*/ 2188116 w 5152548"/>
              <a:gd name="connsiteY26" fmla="*/ 3228977 h 3518073"/>
              <a:gd name="connsiteX27" fmla="*/ 2091848 w 5152548"/>
              <a:gd name="connsiteY27" fmla="*/ 3231928 h 3518073"/>
              <a:gd name="connsiteX28" fmla="*/ 1977548 w 5152548"/>
              <a:gd name="connsiteY28" fmla="*/ 3228753 h 3518073"/>
              <a:gd name="connsiteX29" fmla="*/ 1843628 w 5152548"/>
              <a:gd name="connsiteY29" fmla="*/ 3129758 h 3518073"/>
              <a:gd name="connsiteX30" fmla="*/ 1752123 w 5152548"/>
              <a:gd name="connsiteY30" fmla="*/ 3238278 h 3518073"/>
              <a:gd name="connsiteX31" fmla="*/ 1652334 w 5152548"/>
              <a:gd name="connsiteY31" fmla="*/ 3219452 h 3518073"/>
              <a:gd name="connsiteX32" fmla="*/ 1543592 w 5152548"/>
              <a:gd name="connsiteY32" fmla="*/ 3091658 h 3518073"/>
              <a:gd name="connsiteX33" fmla="*/ 1326898 w 5152548"/>
              <a:gd name="connsiteY33" fmla="*/ 3047208 h 3518073"/>
              <a:gd name="connsiteX34" fmla="*/ 1264985 w 5152548"/>
              <a:gd name="connsiteY34" fmla="*/ 3001171 h 3518073"/>
              <a:gd name="connsiteX35" fmla="*/ 1190148 w 5152548"/>
              <a:gd name="connsiteY35" fmla="*/ 2962054 h 3518073"/>
              <a:gd name="connsiteX36" fmla="*/ 907798 w 5152548"/>
              <a:gd name="connsiteY36" fmla="*/ 2819402 h 3518073"/>
              <a:gd name="connsiteX37" fmla="*/ 756985 w 5152548"/>
              <a:gd name="connsiteY37" fmla="*/ 2678908 h 3518073"/>
              <a:gd name="connsiteX38" fmla="*/ 518860 w 5152548"/>
              <a:gd name="connsiteY38" fmla="*/ 2708277 h 3518073"/>
              <a:gd name="connsiteX39" fmla="*/ 501173 w 5152548"/>
              <a:gd name="connsiteY39" fmla="*/ 2682654 h 3518073"/>
              <a:gd name="connsiteX40" fmla="*/ 475773 w 5152548"/>
              <a:gd name="connsiteY40" fmla="*/ 2692179 h 3518073"/>
              <a:gd name="connsiteX41" fmla="*/ 466248 w 5152548"/>
              <a:gd name="connsiteY41" fmla="*/ 2673129 h 3518073"/>
              <a:gd name="connsiteX42" fmla="*/ 444023 w 5152548"/>
              <a:gd name="connsiteY42" fmla="*/ 2698529 h 3518073"/>
              <a:gd name="connsiteX43" fmla="*/ 428148 w 5152548"/>
              <a:gd name="connsiteY43" fmla="*/ 2676304 h 3518073"/>
              <a:gd name="connsiteX44" fmla="*/ 393223 w 5152548"/>
              <a:gd name="connsiteY44" fmla="*/ 2685829 h 3518073"/>
              <a:gd name="connsiteX45" fmla="*/ 374173 w 5152548"/>
              <a:gd name="connsiteY45" fmla="*/ 2669954 h 3518073"/>
              <a:gd name="connsiteX46" fmla="*/ 361473 w 5152548"/>
              <a:gd name="connsiteY46" fmla="*/ 2638204 h 3518073"/>
              <a:gd name="connsiteX47" fmla="*/ 342423 w 5152548"/>
              <a:gd name="connsiteY47" fmla="*/ 2619154 h 3518073"/>
              <a:gd name="connsiteX48" fmla="*/ 326548 w 5152548"/>
              <a:gd name="connsiteY48" fmla="*/ 2663604 h 3518073"/>
              <a:gd name="connsiteX49" fmla="*/ 297973 w 5152548"/>
              <a:gd name="connsiteY49" fmla="*/ 2660429 h 3518073"/>
              <a:gd name="connsiteX50" fmla="*/ 282098 w 5152548"/>
              <a:gd name="connsiteY50" fmla="*/ 2676304 h 3518073"/>
              <a:gd name="connsiteX51" fmla="*/ 253523 w 5152548"/>
              <a:gd name="connsiteY51" fmla="*/ 2638204 h 3518073"/>
              <a:gd name="connsiteX52" fmla="*/ 218598 w 5152548"/>
              <a:gd name="connsiteY52" fmla="*/ 2654079 h 3518073"/>
              <a:gd name="connsiteX53" fmla="*/ 231298 w 5152548"/>
              <a:gd name="connsiteY53" fmla="*/ 2622329 h 3518073"/>
              <a:gd name="connsiteX54" fmla="*/ 218598 w 5152548"/>
              <a:gd name="connsiteY54" fmla="*/ 2596929 h 3518073"/>
              <a:gd name="connsiteX55" fmla="*/ 180498 w 5152548"/>
              <a:gd name="connsiteY55" fmla="*/ 2562004 h 3518073"/>
              <a:gd name="connsiteX56" fmla="*/ 104298 w 5152548"/>
              <a:gd name="connsiteY56" fmla="*/ 2504854 h 3518073"/>
              <a:gd name="connsiteX57" fmla="*/ 148748 w 5152548"/>
              <a:gd name="connsiteY57" fmla="*/ 2498504 h 3518073"/>
              <a:gd name="connsiteX58" fmla="*/ 53498 w 5152548"/>
              <a:gd name="connsiteY58" fmla="*/ 2393729 h 3518073"/>
              <a:gd name="connsiteX59" fmla="*/ 69374 w 5152548"/>
              <a:gd name="connsiteY59" fmla="*/ 2352454 h 3518073"/>
              <a:gd name="connsiteX60" fmla="*/ 69374 w 5152548"/>
              <a:gd name="connsiteY60" fmla="*/ 2323879 h 3518073"/>
              <a:gd name="connsiteX61" fmla="*/ 107475 w 5152548"/>
              <a:gd name="connsiteY61" fmla="*/ 2276254 h 3518073"/>
              <a:gd name="connsiteX62" fmla="*/ 47149 w 5152548"/>
              <a:gd name="connsiteY62" fmla="*/ 2269904 h 3518073"/>
              <a:gd name="connsiteX63" fmla="*/ 24354 w 5152548"/>
              <a:gd name="connsiteY63" fmla="*/ 2244727 h 3518073"/>
              <a:gd name="connsiteX64" fmla="*/ 290260 w 5152548"/>
              <a:gd name="connsiteY64" fmla="*/ 1831977 h 3518073"/>
              <a:gd name="connsiteX65" fmla="*/ 626807 w 5152548"/>
              <a:gd name="connsiteY65" fmla="*/ 1625600 h 3518073"/>
              <a:gd name="connsiteX66" fmla="*/ 1796795 w 5152548"/>
              <a:gd name="connsiteY66" fmla="*/ 869156 h 3518073"/>
              <a:gd name="connsiteX67" fmla="*/ 1607089 w 5152548"/>
              <a:gd name="connsiteY67" fmla="*/ 141287 h 3518073"/>
              <a:gd name="connsiteX0" fmla="*/ 1586573 w 5132032"/>
              <a:gd name="connsiteY0" fmla="*/ 141287 h 3518073"/>
              <a:gd name="connsiteX1" fmla="*/ 2080285 w 5132032"/>
              <a:gd name="connsiteY1" fmla="*/ 0 h 3518073"/>
              <a:gd name="connsiteX2" fmla="*/ 2331110 w 5132032"/>
              <a:gd name="connsiteY2" fmla="*/ 911225 h 3518073"/>
              <a:gd name="connsiteX3" fmla="*/ 2731160 w 5132032"/>
              <a:gd name="connsiteY3" fmla="*/ 790575 h 3518073"/>
              <a:gd name="connsiteX4" fmla="*/ 2953410 w 5132032"/>
              <a:gd name="connsiteY4" fmla="*/ 857251 h 3518073"/>
              <a:gd name="connsiteX5" fmla="*/ 3200839 w 5132032"/>
              <a:gd name="connsiteY5" fmla="*/ 703833 h 3518073"/>
              <a:gd name="connsiteX6" fmla="*/ 3338952 w 5132032"/>
              <a:gd name="connsiteY6" fmla="*/ 527620 h 3518073"/>
              <a:gd name="connsiteX7" fmla="*/ 3624923 w 5132032"/>
              <a:gd name="connsiteY7" fmla="*/ 451643 h 3518073"/>
              <a:gd name="connsiteX8" fmla="*/ 3624702 w 5132032"/>
              <a:gd name="connsiteY8" fmla="*/ 572864 h 3518073"/>
              <a:gd name="connsiteX9" fmla="*/ 3229414 w 5132032"/>
              <a:gd name="connsiteY9" fmla="*/ 1084833 h 3518073"/>
              <a:gd name="connsiteX10" fmla="*/ 4299610 w 5132032"/>
              <a:gd name="connsiteY10" fmla="*/ 1477962 h 3518073"/>
              <a:gd name="connsiteX11" fmla="*/ 4363682 w 5132032"/>
              <a:gd name="connsiteY11" fmla="*/ 1377726 h 3518073"/>
              <a:gd name="connsiteX12" fmla="*/ 4393845 w 5132032"/>
              <a:gd name="connsiteY12" fmla="*/ 1377726 h 3518073"/>
              <a:gd name="connsiteX13" fmla="*/ 4439088 w 5132032"/>
              <a:gd name="connsiteY13" fmla="*/ 1318195 h 3518073"/>
              <a:gd name="connsiteX14" fmla="*/ 4484332 w 5132032"/>
              <a:gd name="connsiteY14" fmla="*/ 1317401 h 3518073"/>
              <a:gd name="connsiteX15" fmla="*/ 4566882 w 5132032"/>
              <a:gd name="connsiteY15" fmla="*/ 1139601 h 3518073"/>
              <a:gd name="connsiteX16" fmla="*/ 4716107 w 5132032"/>
              <a:gd name="connsiteY16" fmla="*/ 1031651 h 3518073"/>
              <a:gd name="connsiteX17" fmla="*/ 4976458 w 5132032"/>
              <a:gd name="connsiteY17" fmla="*/ 704626 h 3518073"/>
              <a:gd name="connsiteX18" fmla="*/ 5132032 w 5132032"/>
              <a:gd name="connsiteY18" fmla="*/ 939576 h 3518073"/>
              <a:gd name="connsiteX19" fmla="*/ 4541482 w 5132032"/>
              <a:gd name="connsiteY19" fmla="*/ 1593626 h 3518073"/>
              <a:gd name="connsiteX20" fmla="*/ 2934360 w 5132032"/>
              <a:gd name="connsiteY20" fmla="*/ 2749550 h 3518073"/>
              <a:gd name="connsiteX21" fmla="*/ 2592256 w 5132032"/>
              <a:gd name="connsiteY21" fmla="*/ 2951957 h 3518073"/>
              <a:gd name="connsiteX22" fmla="*/ 2696236 w 5132032"/>
              <a:gd name="connsiteY22" fmla="*/ 3452813 h 3518073"/>
              <a:gd name="connsiteX23" fmla="*/ 2646231 w 5132032"/>
              <a:gd name="connsiteY23" fmla="*/ 3513140 h 3518073"/>
              <a:gd name="connsiteX24" fmla="*/ 2550757 w 5132032"/>
              <a:gd name="connsiteY24" fmla="*/ 3327178 h 3518073"/>
              <a:gd name="connsiteX25" fmla="*/ 2385657 w 5132032"/>
              <a:gd name="connsiteY25" fmla="*/ 3400203 h 3518073"/>
              <a:gd name="connsiteX26" fmla="*/ 2167600 w 5132032"/>
              <a:gd name="connsiteY26" fmla="*/ 3228977 h 3518073"/>
              <a:gd name="connsiteX27" fmla="*/ 2071332 w 5132032"/>
              <a:gd name="connsiteY27" fmla="*/ 3231928 h 3518073"/>
              <a:gd name="connsiteX28" fmla="*/ 1957032 w 5132032"/>
              <a:gd name="connsiteY28" fmla="*/ 3228753 h 3518073"/>
              <a:gd name="connsiteX29" fmla="*/ 1823112 w 5132032"/>
              <a:gd name="connsiteY29" fmla="*/ 3129758 h 3518073"/>
              <a:gd name="connsiteX30" fmla="*/ 1731607 w 5132032"/>
              <a:gd name="connsiteY30" fmla="*/ 3238278 h 3518073"/>
              <a:gd name="connsiteX31" fmla="*/ 1631818 w 5132032"/>
              <a:gd name="connsiteY31" fmla="*/ 3219452 h 3518073"/>
              <a:gd name="connsiteX32" fmla="*/ 1523076 w 5132032"/>
              <a:gd name="connsiteY32" fmla="*/ 3091658 h 3518073"/>
              <a:gd name="connsiteX33" fmla="*/ 1306382 w 5132032"/>
              <a:gd name="connsiteY33" fmla="*/ 3047208 h 3518073"/>
              <a:gd name="connsiteX34" fmla="*/ 1244469 w 5132032"/>
              <a:gd name="connsiteY34" fmla="*/ 3001171 h 3518073"/>
              <a:gd name="connsiteX35" fmla="*/ 1169632 w 5132032"/>
              <a:gd name="connsiteY35" fmla="*/ 2962054 h 3518073"/>
              <a:gd name="connsiteX36" fmla="*/ 887282 w 5132032"/>
              <a:gd name="connsiteY36" fmla="*/ 2819402 h 3518073"/>
              <a:gd name="connsiteX37" fmla="*/ 736469 w 5132032"/>
              <a:gd name="connsiteY37" fmla="*/ 2678908 h 3518073"/>
              <a:gd name="connsiteX38" fmla="*/ 498344 w 5132032"/>
              <a:gd name="connsiteY38" fmla="*/ 2708277 h 3518073"/>
              <a:gd name="connsiteX39" fmla="*/ 480657 w 5132032"/>
              <a:gd name="connsiteY39" fmla="*/ 2682654 h 3518073"/>
              <a:gd name="connsiteX40" fmla="*/ 455257 w 5132032"/>
              <a:gd name="connsiteY40" fmla="*/ 2692179 h 3518073"/>
              <a:gd name="connsiteX41" fmla="*/ 445732 w 5132032"/>
              <a:gd name="connsiteY41" fmla="*/ 2673129 h 3518073"/>
              <a:gd name="connsiteX42" fmla="*/ 423507 w 5132032"/>
              <a:gd name="connsiteY42" fmla="*/ 2698529 h 3518073"/>
              <a:gd name="connsiteX43" fmla="*/ 407632 w 5132032"/>
              <a:gd name="connsiteY43" fmla="*/ 2676304 h 3518073"/>
              <a:gd name="connsiteX44" fmla="*/ 372707 w 5132032"/>
              <a:gd name="connsiteY44" fmla="*/ 2685829 h 3518073"/>
              <a:gd name="connsiteX45" fmla="*/ 353657 w 5132032"/>
              <a:gd name="connsiteY45" fmla="*/ 2669954 h 3518073"/>
              <a:gd name="connsiteX46" fmla="*/ 340957 w 5132032"/>
              <a:gd name="connsiteY46" fmla="*/ 2638204 h 3518073"/>
              <a:gd name="connsiteX47" fmla="*/ 321907 w 5132032"/>
              <a:gd name="connsiteY47" fmla="*/ 2619154 h 3518073"/>
              <a:gd name="connsiteX48" fmla="*/ 306032 w 5132032"/>
              <a:gd name="connsiteY48" fmla="*/ 2663604 h 3518073"/>
              <a:gd name="connsiteX49" fmla="*/ 277457 w 5132032"/>
              <a:gd name="connsiteY49" fmla="*/ 2660429 h 3518073"/>
              <a:gd name="connsiteX50" fmla="*/ 261582 w 5132032"/>
              <a:gd name="connsiteY50" fmla="*/ 2676304 h 3518073"/>
              <a:gd name="connsiteX51" fmla="*/ 233007 w 5132032"/>
              <a:gd name="connsiteY51" fmla="*/ 2638204 h 3518073"/>
              <a:gd name="connsiteX52" fmla="*/ 198082 w 5132032"/>
              <a:gd name="connsiteY52" fmla="*/ 2654079 h 3518073"/>
              <a:gd name="connsiteX53" fmla="*/ 210782 w 5132032"/>
              <a:gd name="connsiteY53" fmla="*/ 2622329 h 3518073"/>
              <a:gd name="connsiteX54" fmla="*/ 198082 w 5132032"/>
              <a:gd name="connsiteY54" fmla="*/ 2596929 h 3518073"/>
              <a:gd name="connsiteX55" fmla="*/ 159982 w 5132032"/>
              <a:gd name="connsiteY55" fmla="*/ 2562004 h 3518073"/>
              <a:gd name="connsiteX56" fmla="*/ 83782 w 5132032"/>
              <a:gd name="connsiteY56" fmla="*/ 2504854 h 3518073"/>
              <a:gd name="connsiteX57" fmla="*/ 128232 w 5132032"/>
              <a:gd name="connsiteY57" fmla="*/ 2498504 h 3518073"/>
              <a:gd name="connsiteX58" fmla="*/ 32982 w 5132032"/>
              <a:gd name="connsiteY58" fmla="*/ 2393729 h 3518073"/>
              <a:gd name="connsiteX59" fmla="*/ 48858 w 5132032"/>
              <a:gd name="connsiteY59" fmla="*/ 2352454 h 3518073"/>
              <a:gd name="connsiteX60" fmla="*/ 48858 w 5132032"/>
              <a:gd name="connsiteY60" fmla="*/ 2323879 h 3518073"/>
              <a:gd name="connsiteX61" fmla="*/ 86959 w 5132032"/>
              <a:gd name="connsiteY61" fmla="*/ 2276254 h 3518073"/>
              <a:gd name="connsiteX62" fmla="*/ 26633 w 5132032"/>
              <a:gd name="connsiteY62" fmla="*/ 2269904 h 3518073"/>
              <a:gd name="connsiteX63" fmla="*/ 3838 w 5132032"/>
              <a:gd name="connsiteY63" fmla="*/ 2244727 h 3518073"/>
              <a:gd name="connsiteX64" fmla="*/ 269744 w 5132032"/>
              <a:gd name="connsiteY64" fmla="*/ 1831977 h 3518073"/>
              <a:gd name="connsiteX65" fmla="*/ 606291 w 5132032"/>
              <a:gd name="connsiteY65" fmla="*/ 1625600 h 3518073"/>
              <a:gd name="connsiteX66" fmla="*/ 1776279 w 5132032"/>
              <a:gd name="connsiteY66" fmla="*/ 869156 h 3518073"/>
              <a:gd name="connsiteX67" fmla="*/ 1586573 w 5132032"/>
              <a:gd name="connsiteY67" fmla="*/ 141287 h 3518073"/>
              <a:gd name="connsiteX0" fmla="*/ 1583234 w 5128693"/>
              <a:gd name="connsiteY0" fmla="*/ 141287 h 3518073"/>
              <a:gd name="connsiteX1" fmla="*/ 2076946 w 5128693"/>
              <a:gd name="connsiteY1" fmla="*/ 0 h 3518073"/>
              <a:gd name="connsiteX2" fmla="*/ 2327771 w 5128693"/>
              <a:gd name="connsiteY2" fmla="*/ 911225 h 3518073"/>
              <a:gd name="connsiteX3" fmla="*/ 2727821 w 5128693"/>
              <a:gd name="connsiteY3" fmla="*/ 790575 h 3518073"/>
              <a:gd name="connsiteX4" fmla="*/ 2950071 w 5128693"/>
              <a:gd name="connsiteY4" fmla="*/ 857251 h 3518073"/>
              <a:gd name="connsiteX5" fmla="*/ 3197500 w 5128693"/>
              <a:gd name="connsiteY5" fmla="*/ 703833 h 3518073"/>
              <a:gd name="connsiteX6" fmla="*/ 3335613 w 5128693"/>
              <a:gd name="connsiteY6" fmla="*/ 527620 h 3518073"/>
              <a:gd name="connsiteX7" fmla="*/ 3621584 w 5128693"/>
              <a:gd name="connsiteY7" fmla="*/ 451643 h 3518073"/>
              <a:gd name="connsiteX8" fmla="*/ 3621363 w 5128693"/>
              <a:gd name="connsiteY8" fmla="*/ 572864 h 3518073"/>
              <a:gd name="connsiteX9" fmla="*/ 3226075 w 5128693"/>
              <a:gd name="connsiteY9" fmla="*/ 1084833 h 3518073"/>
              <a:gd name="connsiteX10" fmla="*/ 4296271 w 5128693"/>
              <a:gd name="connsiteY10" fmla="*/ 1477962 h 3518073"/>
              <a:gd name="connsiteX11" fmla="*/ 4360343 w 5128693"/>
              <a:gd name="connsiteY11" fmla="*/ 1377726 h 3518073"/>
              <a:gd name="connsiteX12" fmla="*/ 4390506 w 5128693"/>
              <a:gd name="connsiteY12" fmla="*/ 1377726 h 3518073"/>
              <a:gd name="connsiteX13" fmla="*/ 4435749 w 5128693"/>
              <a:gd name="connsiteY13" fmla="*/ 1318195 h 3518073"/>
              <a:gd name="connsiteX14" fmla="*/ 4480993 w 5128693"/>
              <a:gd name="connsiteY14" fmla="*/ 1317401 h 3518073"/>
              <a:gd name="connsiteX15" fmla="*/ 4563543 w 5128693"/>
              <a:gd name="connsiteY15" fmla="*/ 1139601 h 3518073"/>
              <a:gd name="connsiteX16" fmla="*/ 4712768 w 5128693"/>
              <a:gd name="connsiteY16" fmla="*/ 1031651 h 3518073"/>
              <a:gd name="connsiteX17" fmla="*/ 4973119 w 5128693"/>
              <a:gd name="connsiteY17" fmla="*/ 704626 h 3518073"/>
              <a:gd name="connsiteX18" fmla="*/ 5128693 w 5128693"/>
              <a:gd name="connsiteY18" fmla="*/ 939576 h 3518073"/>
              <a:gd name="connsiteX19" fmla="*/ 4538143 w 5128693"/>
              <a:gd name="connsiteY19" fmla="*/ 1593626 h 3518073"/>
              <a:gd name="connsiteX20" fmla="*/ 2931021 w 5128693"/>
              <a:gd name="connsiteY20" fmla="*/ 2749550 h 3518073"/>
              <a:gd name="connsiteX21" fmla="*/ 2588917 w 5128693"/>
              <a:gd name="connsiteY21" fmla="*/ 2951957 h 3518073"/>
              <a:gd name="connsiteX22" fmla="*/ 2692897 w 5128693"/>
              <a:gd name="connsiteY22" fmla="*/ 3452813 h 3518073"/>
              <a:gd name="connsiteX23" fmla="*/ 2642892 w 5128693"/>
              <a:gd name="connsiteY23" fmla="*/ 3513140 h 3518073"/>
              <a:gd name="connsiteX24" fmla="*/ 2547418 w 5128693"/>
              <a:gd name="connsiteY24" fmla="*/ 3327178 h 3518073"/>
              <a:gd name="connsiteX25" fmla="*/ 2382318 w 5128693"/>
              <a:gd name="connsiteY25" fmla="*/ 3400203 h 3518073"/>
              <a:gd name="connsiteX26" fmla="*/ 2164261 w 5128693"/>
              <a:gd name="connsiteY26" fmla="*/ 3228977 h 3518073"/>
              <a:gd name="connsiteX27" fmla="*/ 2067993 w 5128693"/>
              <a:gd name="connsiteY27" fmla="*/ 3231928 h 3518073"/>
              <a:gd name="connsiteX28" fmla="*/ 1953693 w 5128693"/>
              <a:gd name="connsiteY28" fmla="*/ 3228753 h 3518073"/>
              <a:gd name="connsiteX29" fmla="*/ 1819773 w 5128693"/>
              <a:gd name="connsiteY29" fmla="*/ 3129758 h 3518073"/>
              <a:gd name="connsiteX30" fmla="*/ 1728268 w 5128693"/>
              <a:gd name="connsiteY30" fmla="*/ 3238278 h 3518073"/>
              <a:gd name="connsiteX31" fmla="*/ 1628479 w 5128693"/>
              <a:gd name="connsiteY31" fmla="*/ 3219452 h 3518073"/>
              <a:gd name="connsiteX32" fmla="*/ 1519737 w 5128693"/>
              <a:gd name="connsiteY32" fmla="*/ 3091658 h 3518073"/>
              <a:gd name="connsiteX33" fmla="*/ 1303043 w 5128693"/>
              <a:gd name="connsiteY33" fmla="*/ 3047208 h 3518073"/>
              <a:gd name="connsiteX34" fmla="*/ 1241130 w 5128693"/>
              <a:gd name="connsiteY34" fmla="*/ 3001171 h 3518073"/>
              <a:gd name="connsiteX35" fmla="*/ 1166293 w 5128693"/>
              <a:gd name="connsiteY35" fmla="*/ 2962054 h 3518073"/>
              <a:gd name="connsiteX36" fmla="*/ 883943 w 5128693"/>
              <a:gd name="connsiteY36" fmla="*/ 2819402 h 3518073"/>
              <a:gd name="connsiteX37" fmla="*/ 733130 w 5128693"/>
              <a:gd name="connsiteY37" fmla="*/ 2678908 h 3518073"/>
              <a:gd name="connsiteX38" fmla="*/ 495005 w 5128693"/>
              <a:gd name="connsiteY38" fmla="*/ 2708277 h 3518073"/>
              <a:gd name="connsiteX39" fmla="*/ 477318 w 5128693"/>
              <a:gd name="connsiteY39" fmla="*/ 2682654 h 3518073"/>
              <a:gd name="connsiteX40" fmla="*/ 451918 w 5128693"/>
              <a:gd name="connsiteY40" fmla="*/ 2692179 h 3518073"/>
              <a:gd name="connsiteX41" fmla="*/ 442393 w 5128693"/>
              <a:gd name="connsiteY41" fmla="*/ 2673129 h 3518073"/>
              <a:gd name="connsiteX42" fmla="*/ 420168 w 5128693"/>
              <a:gd name="connsiteY42" fmla="*/ 2698529 h 3518073"/>
              <a:gd name="connsiteX43" fmla="*/ 404293 w 5128693"/>
              <a:gd name="connsiteY43" fmla="*/ 2676304 h 3518073"/>
              <a:gd name="connsiteX44" fmla="*/ 369368 w 5128693"/>
              <a:gd name="connsiteY44" fmla="*/ 2685829 h 3518073"/>
              <a:gd name="connsiteX45" fmla="*/ 350318 w 5128693"/>
              <a:gd name="connsiteY45" fmla="*/ 2669954 h 3518073"/>
              <a:gd name="connsiteX46" fmla="*/ 337618 w 5128693"/>
              <a:gd name="connsiteY46" fmla="*/ 2638204 h 3518073"/>
              <a:gd name="connsiteX47" fmla="*/ 318568 w 5128693"/>
              <a:gd name="connsiteY47" fmla="*/ 2619154 h 3518073"/>
              <a:gd name="connsiteX48" fmla="*/ 302693 w 5128693"/>
              <a:gd name="connsiteY48" fmla="*/ 2663604 h 3518073"/>
              <a:gd name="connsiteX49" fmla="*/ 274118 w 5128693"/>
              <a:gd name="connsiteY49" fmla="*/ 2660429 h 3518073"/>
              <a:gd name="connsiteX50" fmla="*/ 258243 w 5128693"/>
              <a:gd name="connsiteY50" fmla="*/ 2676304 h 3518073"/>
              <a:gd name="connsiteX51" fmla="*/ 229668 w 5128693"/>
              <a:gd name="connsiteY51" fmla="*/ 2638204 h 3518073"/>
              <a:gd name="connsiteX52" fmla="*/ 194743 w 5128693"/>
              <a:gd name="connsiteY52" fmla="*/ 2654079 h 3518073"/>
              <a:gd name="connsiteX53" fmla="*/ 207443 w 5128693"/>
              <a:gd name="connsiteY53" fmla="*/ 2622329 h 3518073"/>
              <a:gd name="connsiteX54" fmla="*/ 194743 w 5128693"/>
              <a:gd name="connsiteY54" fmla="*/ 2596929 h 3518073"/>
              <a:gd name="connsiteX55" fmla="*/ 156643 w 5128693"/>
              <a:gd name="connsiteY55" fmla="*/ 2562004 h 3518073"/>
              <a:gd name="connsiteX56" fmla="*/ 80443 w 5128693"/>
              <a:gd name="connsiteY56" fmla="*/ 2504854 h 3518073"/>
              <a:gd name="connsiteX57" fmla="*/ 124893 w 5128693"/>
              <a:gd name="connsiteY57" fmla="*/ 2498504 h 3518073"/>
              <a:gd name="connsiteX58" fmla="*/ 29643 w 5128693"/>
              <a:gd name="connsiteY58" fmla="*/ 2393729 h 3518073"/>
              <a:gd name="connsiteX59" fmla="*/ 45519 w 5128693"/>
              <a:gd name="connsiteY59" fmla="*/ 2352454 h 3518073"/>
              <a:gd name="connsiteX60" fmla="*/ 45519 w 5128693"/>
              <a:gd name="connsiteY60" fmla="*/ 2323879 h 3518073"/>
              <a:gd name="connsiteX61" fmla="*/ 83620 w 5128693"/>
              <a:gd name="connsiteY61" fmla="*/ 2276254 h 3518073"/>
              <a:gd name="connsiteX62" fmla="*/ 23294 w 5128693"/>
              <a:gd name="connsiteY62" fmla="*/ 2269904 h 3518073"/>
              <a:gd name="connsiteX63" fmla="*/ 499 w 5128693"/>
              <a:gd name="connsiteY63" fmla="*/ 2244727 h 3518073"/>
              <a:gd name="connsiteX64" fmla="*/ 45519 w 5128693"/>
              <a:gd name="connsiteY64" fmla="*/ 2196879 h 3518073"/>
              <a:gd name="connsiteX65" fmla="*/ 266405 w 5128693"/>
              <a:gd name="connsiteY65" fmla="*/ 1831977 h 3518073"/>
              <a:gd name="connsiteX66" fmla="*/ 602952 w 5128693"/>
              <a:gd name="connsiteY66" fmla="*/ 1625600 h 3518073"/>
              <a:gd name="connsiteX67" fmla="*/ 1772940 w 5128693"/>
              <a:gd name="connsiteY67" fmla="*/ 869156 h 3518073"/>
              <a:gd name="connsiteX68" fmla="*/ 1583234 w 5128693"/>
              <a:gd name="connsiteY6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266011 w 5128299"/>
              <a:gd name="connsiteY66" fmla="*/ 1831977 h 3518073"/>
              <a:gd name="connsiteX67" fmla="*/ 602558 w 5128299"/>
              <a:gd name="connsiteY67" fmla="*/ 1625600 h 3518073"/>
              <a:gd name="connsiteX68" fmla="*/ 1772546 w 5128299"/>
              <a:gd name="connsiteY68" fmla="*/ 869156 h 3518073"/>
              <a:gd name="connsiteX69" fmla="*/ 1582840 w 5128299"/>
              <a:gd name="connsiteY69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266011 w 5128299"/>
              <a:gd name="connsiteY67" fmla="*/ 18319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266011 w 5128299"/>
              <a:gd name="connsiteY67" fmla="*/ 18319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602558 w 5128299"/>
              <a:gd name="connsiteY68" fmla="*/ 16256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307283 w 5128299"/>
              <a:gd name="connsiteY68" fmla="*/ 1422400 h 3518073"/>
              <a:gd name="connsiteX69" fmla="*/ 1772546 w 5128299"/>
              <a:gd name="connsiteY69" fmla="*/ 869156 h 3518073"/>
              <a:gd name="connsiteX70" fmla="*/ 1582840 w 5128299"/>
              <a:gd name="connsiteY70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1772546 w 5128299"/>
              <a:gd name="connsiteY70" fmla="*/ 869156 h 3518073"/>
              <a:gd name="connsiteX71" fmla="*/ 1582840 w 5128299"/>
              <a:gd name="connsiteY71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772546 w 5128299"/>
              <a:gd name="connsiteY71" fmla="*/ 869156 h 3518073"/>
              <a:gd name="connsiteX72" fmla="*/ 1582840 w 5128299"/>
              <a:gd name="connsiteY72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772546 w 5128299"/>
              <a:gd name="connsiteY72" fmla="*/ 869156 h 3518073"/>
              <a:gd name="connsiteX73" fmla="*/ 1582840 w 5128299"/>
              <a:gd name="connsiteY73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772546 w 5128299"/>
              <a:gd name="connsiteY73" fmla="*/ 869156 h 3518073"/>
              <a:gd name="connsiteX74" fmla="*/ 1582840 w 5128299"/>
              <a:gd name="connsiteY74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772546 w 5128299"/>
              <a:gd name="connsiteY74" fmla="*/ 869156 h 3518073"/>
              <a:gd name="connsiteX75" fmla="*/ 1582840 w 5128299"/>
              <a:gd name="connsiteY75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772546 w 5128299"/>
              <a:gd name="connsiteY74" fmla="*/ 869156 h 3518073"/>
              <a:gd name="connsiteX75" fmla="*/ 1582840 w 5128299"/>
              <a:gd name="connsiteY75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772546 w 5128299"/>
              <a:gd name="connsiteY75" fmla="*/ 869156 h 3518073"/>
              <a:gd name="connsiteX76" fmla="*/ 1582840 w 5128299"/>
              <a:gd name="connsiteY76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772546 w 5128299"/>
              <a:gd name="connsiteY76" fmla="*/ 869156 h 3518073"/>
              <a:gd name="connsiteX77" fmla="*/ 1582840 w 5128299"/>
              <a:gd name="connsiteY77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582840 w 5128299"/>
              <a:gd name="connsiteY0" fmla="*/ 141287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582840 w 5128299"/>
              <a:gd name="connsiteY78" fmla="*/ 141287 h 3518073"/>
              <a:gd name="connsiteX0" fmla="*/ 1779953 w 5128299"/>
              <a:gd name="connsiteY0" fmla="*/ 407160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779953 w 5128299"/>
              <a:gd name="connsiteY78" fmla="*/ 407160 h 3518073"/>
              <a:gd name="connsiteX0" fmla="*/ 1601177 w 5128299"/>
              <a:gd name="connsiteY0" fmla="*/ 132119 h 3518073"/>
              <a:gd name="connsiteX1" fmla="*/ 2076552 w 5128299"/>
              <a:gd name="connsiteY1" fmla="*/ 0 h 3518073"/>
              <a:gd name="connsiteX2" fmla="*/ 2327377 w 5128299"/>
              <a:gd name="connsiteY2" fmla="*/ 911225 h 3518073"/>
              <a:gd name="connsiteX3" fmla="*/ 2727427 w 5128299"/>
              <a:gd name="connsiteY3" fmla="*/ 790575 h 3518073"/>
              <a:gd name="connsiteX4" fmla="*/ 2949677 w 5128299"/>
              <a:gd name="connsiteY4" fmla="*/ 857251 h 3518073"/>
              <a:gd name="connsiteX5" fmla="*/ 3197106 w 5128299"/>
              <a:gd name="connsiteY5" fmla="*/ 703833 h 3518073"/>
              <a:gd name="connsiteX6" fmla="*/ 3335219 w 5128299"/>
              <a:gd name="connsiteY6" fmla="*/ 527620 h 3518073"/>
              <a:gd name="connsiteX7" fmla="*/ 3621190 w 5128299"/>
              <a:gd name="connsiteY7" fmla="*/ 451643 h 3518073"/>
              <a:gd name="connsiteX8" fmla="*/ 3620969 w 5128299"/>
              <a:gd name="connsiteY8" fmla="*/ 572864 h 3518073"/>
              <a:gd name="connsiteX9" fmla="*/ 3225681 w 5128299"/>
              <a:gd name="connsiteY9" fmla="*/ 1084833 h 3518073"/>
              <a:gd name="connsiteX10" fmla="*/ 4295877 w 5128299"/>
              <a:gd name="connsiteY10" fmla="*/ 1477962 h 3518073"/>
              <a:gd name="connsiteX11" fmla="*/ 4359949 w 5128299"/>
              <a:gd name="connsiteY11" fmla="*/ 1377726 h 3518073"/>
              <a:gd name="connsiteX12" fmla="*/ 4390112 w 5128299"/>
              <a:gd name="connsiteY12" fmla="*/ 1377726 h 3518073"/>
              <a:gd name="connsiteX13" fmla="*/ 4435355 w 5128299"/>
              <a:gd name="connsiteY13" fmla="*/ 1318195 h 3518073"/>
              <a:gd name="connsiteX14" fmla="*/ 4480599 w 5128299"/>
              <a:gd name="connsiteY14" fmla="*/ 1317401 h 3518073"/>
              <a:gd name="connsiteX15" fmla="*/ 4563149 w 5128299"/>
              <a:gd name="connsiteY15" fmla="*/ 1139601 h 3518073"/>
              <a:gd name="connsiteX16" fmla="*/ 4712374 w 5128299"/>
              <a:gd name="connsiteY16" fmla="*/ 1031651 h 3518073"/>
              <a:gd name="connsiteX17" fmla="*/ 4972725 w 5128299"/>
              <a:gd name="connsiteY17" fmla="*/ 704626 h 3518073"/>
              <a:gd name="connsiteX18" fmla="*/ 5128299 w 5128299"/>
              <a:gd name="connsiteY18" fmla="*/ 939576 h 3518073"/>
              <a:gd name="connsiteX19" fmla="*/ 4537749 w 5128299"/>
              <a:gd name="connsiteY19" fmla="*/ 1593626 h 3518073"/>
              <a:gd name="connsiteX20" fmla="*/ 2930627 w 5128299"/>
              <a:gd name="connsiteY20" fmla="*/ 2749550 h 3518073"/>
              <a:gd name="connsiteX21" fmla="*/ 2588523 w 5128299"/>
              <a:gd name="connsiteY21" fmla="*/ 2951957 h 3518073"/>
              <a:gd name="connsiteX22" fmla="*/ 2692503 w 5128299"/>
              <a:gd name="connsiteY22" fmla="*/ 3452813 h 3518073"/>
              <a:gd name="connsiteX23" fmla="*/ 2642498 w 5128299"/>
              <a:gd name="connsiteY23" fmla="*/ 3513140 h 3518073"/>
              <a:gd name="connsiteX24" fmla="*/ 2547024 w 5128299"/>
              <a:gd name="connsiteY24" fmla="*/ 3327178 h 3518073"/>
              <a:gd name="connsiteX25" fmla="*/ 2381924 w 5128299"/>
              <a:gd name="connsiteY25" fmla="*/ 3400203 h 3518073"/>
              <a:gd name="connsiteX26" fmla="*/ 2163867 w 5128299"/>
              <a:gd name="connsiteY26" fmla="*/ 3228977 h 3518073"/>
              <a:gd name="connsiteX27" fmla="*/ 2067599 w 5128299"/>
              <a:gd name="connsiteY27" fmla="*/ 3231928 h 3518073"/>
              <a:gd name="connsiteX28" fmla="*/ 1953299 w 5128299"/>
              <a:gd name="connsiteY28" fmla="*/ 3228753 h 3518073"/>
              <a:gd name="connsiteX29" fmla="*/ 1819379 w 5128299"/>
              <a:gd name="connsiteY29" fmla="*/ 3129758 h 3518073"/>
              <a:gd name="connsiteX30" fmla="*/ 1727874 w 5128299"/>
              <a:gd name="connsiteY30" fmla="*/ 3238278 h 3518073"/>
              <a:gd name="connsiteX31" fmla="*/ 1628085 w 5128299"/>
              <a:gd name="connsiteY31" fmla="*/ 3219452 h 3518073"/>
              <a:gd name="connsiteX32" fmla="*/ 1519343 w 5128299"/>
              <a:gd name="connsiteY32" fmla="*/ 3091658 h 3518073"/>
              <a:gd name="connsiteX33" fmla="*/ 1302649 w 5128299"/>
              <a:gd name="connsiteY33" fmla="*/ 3047208 h 3518073"/>
              <a:gd name="connsiteX34" fmla="*/ 1240736 w 5128299"/>
              <a:gd name="connsiteY34" fmla="*/ 3001171 h 3518073"/>
              <a:gd name="connsiteX35" fmla="*/ 1165899 w 5128299"/>
              <a:gd name="connsiteY35" fmla="*/ 2962054 h 3518073"/>
              <a:gd name="connsiteX36" fmla="*/ 883549 w 5128299"/>
              <a:gd name="connsiteY36" fmla="*/ 2819402 h 3518073"/>
              <a:gd name="connsiteX37" fmla="*/ 732736 w 5128299"/>
              <a:gd name="connsiteY37" fmla="*/ 2678908 h 3518073"/>
              <a:gd name="connsiteX38" fmla="*/ 494611 w 5128299"/>
              <a:gd name="connsiteY38" fmla="*/ 2708277 h 3518073"/>
              <a:gd name="connsiteX39" fmla="*/ 476924 w 5128299"/>
              <a:gd name="connsiteY39" fmla="*/ 2682654 h 3518073"/>
              <a:gd name="connsiteX40" fmla="*/ 451524 w 5128299"/>
              <a:gd name="connsiteY40" fmla="*/ 2692179 h 3518073"/>
              <a:gd name="connsiteX41" fmla="*/ 441999 w 5128299"/>
              <a:gd name="connsiteY41" fmla="*/ 2673129 h 3518073"/>
              <a:gd name="connsiteX42" fmla="*/ 419774 w 5128299"/>
              <a:gd name="connsiteY42" fmla="*/ 2698529 h 3518073"/>
              <a:gd name="connsiteX43" fmla="*/ 403899 w 5128299"/>
              <a:gd name="connsiteY43" fmla="*/ 2676304 h 3518073"/>
              <a:gd name="connsiteX44" fmla="*/ 368974 w 5128299"/>
              <a:gd name="connsiteY44" fmla="*/ 2685829 h 3518073"/>
              <a:gd name="connsiteX45" fmla="*/ 349924 w 5128299"/>
              <a:gd name="connsiteY45" fmla="*/ 2669954 h 3518073"/>
              <a:gd name="connsiteX46" fmla="*/ 337224 w 5128299"/>
              <a:gd name="connsiteY46" fmla="*/ 2638204 h 3518073"/>
              <a:gd name="connsiteX47" fmla="*/ 318174 w 5128299"/>
              <a:gd name="connsiteY47" fmla="*/ 2619154 h 3518073"/>
              <a:gd name="connsiteX48" fmla="*/ 302299 w 5128299"/>
              <a:gd name="connsiteY48" fmla="*/ 2663604 h 3518073"/>
              <a:gd name="connsiteX49" fmla="*/ 273724 w 5128299"/>
              <a:gd name="connsiteY49" fmla="*/ 2660429 h 3518073"/>
              <a:gd name="connsiteX50" fmla="*/ 257849 w 5128299"/>
              <a:gd name="connsiteY50" fmla="*/ 2676304 h 3518073"/>
              <a:gd name="connsiteX51" fmla="*/ 229274 w 5128299"/>
              <a:gd name="connsiteY51" fmla="*/ 2638204 h 3518073"/>
              <a:gd name="connsiteX52" fmla="*/ 194349 w 5128299"/>
              <a:gd name="connsiteY52" fmla="*/ 2654079 h 3518073"/>
              <a:gd name="connsiteX53" fmla="*/ 207049 w 5128299"/>
              <a:gd name="connsiteY53" fmla="*/ 2622329 h 3518073"/>
              <a:gd name="connsiteX54" fmla="*/ 194349 w 5128299"/>
              <a:gd name="connsiteY54" fmla="*/ 2596929 h 3518073"/>
              <a:gd name="connsiteX55" fmla="*/ 156249 w 5128299"/>
              <a:gd name="connsiteY55" fmla="*/ 2562004 h 3518073"/>
              <a:gd name="connsiteX56" fmla="*/ 80049 w 5128299"/>
              <a:gd name="connsiteY56" fmla="*/ 2504854 h 3518073"/>
              <a:gd name="connsiteX57" fmla="*/ 124499 w 5128299"/>
              <a:gd name="connsiteY57" fmla="*/ 2498504 h 3518073"/>
              <a:gd name="connsiteX58" fmla="*/ 29249 w 5128299"/>
              <a:gd name="connsiteY58" fmla="*/ 2393729 h 3518073"/>
              <a:gd name="connsiteX59" fmla="*/ 45125 w 5128299"/>
              <a:gd name="connsiteY59" fmla="*/ 2352454 h 3518073"/>
              <a:gd name="connsiteX60" fmla="*/ 45125 w 5128299"/>
              <a:gd name="connsiteY60" fmla="*/ 2323879 h 3518073"/>
              <a:gd name="connsiteX61" fmla="*/ 83226 w 5128299"/>
              <a:gd name="connsiteY61" fmla="*/ 2276254 h 3518073"/>
              <a:gd name="connsiteX62" fmla="*/ 22900 w 5128299"/>
              <a:gd name="connsiteY62" fmla="*/ 2269904 h 3518073"/>
              <a:gd name="connsiteX63" fmla="*/ 105 w 5128299"/>
              <a:gd name="connsiteY63" fmla="*/ 2244727 h 3518073"/>
              <a:gd name="connsiteX64" fmla="*/ 45125 w 5128299"/>
              <a:gd name="connsiteY64" fmla="*/ 2196879 h 3518073"/>
              <a:gd name="connsiteX65" fmla="*/ 54650 w 5128299"/>
              <a:gd name="connsiteY65" fmla="*/ 2114329 h 3518073"/>
              <a:gd name="connsiteX66" fmla="*/ 130850 w 5128299"/>
              <a:gd name="connsiteY66" fmla="*/ 1920654 h 3518073"/>
              <a:gd name="connsiteX67" fmla="*/ 107261 w 5128299"/>
              <a:gd name="connsiteY67" fmla="*/ 1895477 h 3518073"/>
              <a:gd name="connsiteX68" fmla="*/ 261025 w 5128299"/>
              <a:gd name="connsiteY68" fmla="*/ 1574579 h 3518073"/>
              <a:gd name="connsiteX69" fmla="*/ 307283 w 5128299"/>
              <a:gd name="connsiteY69" fmla="*/ 1422400 h 3518073"/>
              <a:gd name="connsiteX70" fmla="*/ 880150 w 5128299"/>
              <a:gd name="connsiteY70" fmla="*/ 1701579 h 3518073"/>
              <a:gd name="connsiteX71" fmla="*/ 1118275 w 5128299"/>
              <a:gd name="connsiteY71" fmla="*/ 1298354 h 3518073"/>
              <a:gd name="connsiteX72" fmla="*/ 1343700 w 5128299"/>
              <a:gd name="connsiteY72" fmla="*/ 971329 h 3518073"/>
              <a:gd name="connsiteX73" fmla="*/ 1423075 w 5128299"/>
              <a:gd name="connsiteY73" fmla="*/ 923704 h 3518073"/>
              <a:gd name="connsiteX74" fmla="*/ 1438950 w 5128299"/>
              <a:gd name="connsiteY74" fmla="*/ 968154 h 3518073"/>
              <a:gd name="connsiteX75" fmla="*/ 1477050 w 5128299"/>
              <a:gd name="connsiteY75" fmla="*/ 936404 h 3518073"/>
              <a:gd name="connsiteX76" fmla="*/ 1492925 w 5128299"/>
              <a:gd name="connsiteY76" fmla="*/ 958629 h 3518073"/>
              <a:gd name="connsiteX77" fmla="*/ 1772546 w 5128299"/>
              <a:gd name="connsiteY77" fmla="*/ 869156 h 3518073"/>
              <a:gd name="connsiteX78" fmla="*/ 1601177 w 5128299"/>
              <a:gd name="connsiteY78" fmla="*/ 132119 h 3518073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327377 w 5128299"/>
              <a:gd name="connsiteY2" fmla="*/ 883721 h 3490569"/>
              <a:gd name="connsiteX3" fmla="*/ 2727427 w 5128299"/>
              <a:gd name="connsiteY3" fmla="*/ 763071 h 3490569"/>
              <a:gd name="connsiteX4" fmla="*/ 2949677 w 5128299"/>
              <a:gd name="connsiteY4" fmla="*/ 829747 h 3490569"/>
              <a:gd name="connsiteX5" fmla="*/ 3197106 w 5128299"/>
              <a:gd name="connsiteY5" fmla="*/ 676329 h 3490569"/>
              <a:gd name="connsiteX6" fmla="*/ 3335219 w 5128299"/>
              <a:gd name="connsiteY6" fmla="*/ 500116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727427 w 5128299"/>
              <a:gd name="connsiteY3" fmla="*/ 763071 h 3490569"/>
              <a:gd name="connsiteX4" fmla="*/ 2949677 w 5128299"/>
              <a:gd name="connsiteY4" fmla="*/ 829747 h 3490569"/>
              <a:gd name="connsiteX5" fmla="*/ 3197106 w 5128299"/>
              <a:gd name="connsiteY5" fmla="*/ 676329 h 3490569"/>
              <a:gd name="connsiteX6" fmla="*/ 3335219 w 5128299"/>
              <a:gd name="connsiteY6" fmla="*/ 500116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29747 h 3490569"/>
              <a:gd name="connsiteX5" fmla="*/ 3197106 w 5128299"/>
              <a:gd name="connsiteY5" fmla="*/ 676329 h 3490569"/>
              <a:gd name="connsiteX6" fmla="*/ 3335219 w 5128299"/>
              <a:gd name="connsiteY6" fmla="*/ 500116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97106 w 5128299"/>
              <a:gd name="connsiteY5" fmla="*/ 676329 h 3490569"/>
              <a:gd name="connsiteX6" fmla="*/ 3335219 w 5128299"/>
              <a:gd name="connsiteY6" fmla="*/ 500116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335219 w 5128299"/>
              <a:gd name="connsiteY6" fmla="*/ 500116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621190 w 5128299"/>
              <a:gd name="connsiteY7" fmla="*/ 424139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61957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20969 w 5128299"/>
              <a:gd name="connsiteY8" fmla="*/ 545360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25681 w 5128299"/>
              <a:gd name="connsiteY9" fmla="*/ 1057329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25681 w 5128299"/>
              <a:gd name="connsiteY9" fmla="*/ 1081396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95877 w 5128299"/>
              <a:gd name="connsiteY10" fmla="*/ 1450458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326818 w 5128299"/>
              <a:gd name="connsiteY10" fmla="*/ 1529531 h 3490569"/>
              <a:gd name="connsiteX11" fmla="*/ 4359949 w 5128299"/>
              <a:gd name="connsiteY11" fmla="*/ 1350222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59949 w 5128299"/>
              <a:gd name="connsiteY12" fmla="*/ 1350222 h 3490569"/>
              <a:gd name="connsiteX13" fmla="*/ 4390112 w 5128299"/>
              <a:gd name="connsiteY13" fmla="*/ 1350222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59949 w 5128299"/>
              <a:gd name="connsiteY12" fmla="*/ 1350222 h 3490569"/>
              <a:gd name="connsiteX13" fmla="*/ 4390112 w 5128299"/>
              <a:gd name="connsiteY13" fmla="*/ 1350222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59949 w 5128299"/>
              <a:gd name="connsiteY12" fmla="*/ 1350222 h 3490569"/>
              <a:gd name="connsiteX13" fmla="*/ 4390112 w 5128299"/>
              <a:gd name="connsiteY13" fmla="*/ 1350222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59949 w 5128299"/>
              <a:gd name="connsiteY12" fmla="*/ 1350222 h 3490569"/>
              <a:gd name="connsiteX13" fmla="*/ 4390112 w 5128299"/>
              <a:gd name="connsiteY13" fmla="*/ 1350222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59949 w 5128299"/>
              <a:gd name="connsiteY12" fmla="*/ 1350222 h 3490569"/>
              <a:gd name="connsiteX13" fmla="*/ 4390112 w 5128299"/>
              <a:gd name="connsiteY13" fmla="*/ 1350222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90112 w 5128299"/>
              <a:gd name="connsiteY12" fmla="*/ 1350222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35355 w 5128299"/>
              <a:gd name="connsiteY13" fmla="*/ 1290691 h 3490569"/>
              <a:gd name="connsiteX14" fmla="*/ 4480599 w 5128299"/>
              <a:gd name="connsiteY14" fmla="*/ 1289897 h 3490569"/>
              <a:gd name="connsiteX15" fmla="*/ 4563149 w 5128299"/>
              <a:gd name="connsiteY15" fmla="*/ 1112097 h 3490569"/>
              <a:gd name="connsiteX16" fmla="*/ 4712374 w 5128299"/>
              <a:gd name="connsiteY16" fmla="*/ 1004147 h 3490569"/>
              <a:gd name="connsiteX17" fmla="*/ 4972725 w 5128299"/>
              <a:gd name="connsiteY17" fmla="*/ 677122 h 3490569"/>
              <a:gd name="connsiteX18" fmla="*/ 5128299 w 5128299"/>
              <a:gd name="connsiteY18" fmla="*/ 912072 h 3490569"/>
              <a:gd name="connsiteX19" fmla="*/ 4537749 w 5128299"/>
              <a:gd name="connsiteY19" fmla="*/ 1566122 h 3490569"/>
              <a:gd name="connsiteX20" fmla="*/ 2930627 w 5128299"/>
              <a:gd name="connsiteY20" fmla="*/ 2722046 h 3490569"/>
              <a:gd name="connsiteX21" fmla="*/ 2588523 w 5128299"/>
              <a:gd name="connsiteY21" fmla="*/ 2924453 h 3490569"/>
              <a:gd name="connsiteX22" fmla="*/ 2692503 w 5128299"/>
              <a:gd name="connsiteY22" fmla="*/ 3425309 h 3490569"/>
              <a:gd name="connsiteX23" fmla="*/ 2642498 w 5128299"/>
              <a:gd name="connsiteY23" fmla="*/ 3485636 h 3490569"/>
              <a:gd name="connsiteX24" fmla="*/ 2547024 w 5128299"/>
              <a:gd name="connsiteY24" fmla="*/ 3299674 h 3490569"/>
              <a:gd name="connsiteX25" fmla="*/ 2381924 w 5128299"/>
              <a:gd name="connsiteY25" fmla="*/ 3372699 h 3490569"/>
              <a:gd name="connsiteX26" fmla="*/ 2163867 w 5128299"/>
              <a:gd name="connsiteY26" fmla="*/ 3201473 h 3490569"/>
              <a:gd name="connsiteX27" fmla="*/ 2067599 w 5128299"/>
              <a:gd name="connsiteY27" fmla="*/ 3204424 h 3490569"/>
              <a:gd name="connsiteX28" fmla="*/ 1953299 w 5128299"/>
              <a:gd name="connsiteY28" fmla="*/ 3201249 h 3490569"/>
              <a:gd name="connsiteX29" fmla="*/ 1819379 w 5128299"/>
              <a:gd name="connsiteY29" fmla="*/ 3102254 h 3490569"/>
              <a:gd name="connsiteX30" fmla="*/ 1727874 w 5128299"/>
              <a:gd name="connsiteY30" fmla="*/ 3210774 h 3490569"/>
              <a:gd name="connsiteX31" fmla="*/ 1628085 w 5128299"/>
              <a:gd name="connsiteY31" fmla="*/ 3191948 h 3490569"/>
              <a:gd name="connsiteX32" fmla="*/ 1519343 w 5128299"/>
              <a:gd name="connsiteY32" fmla="*/ 3064154 h 3490569"/>
              <a:gd name="connsiteX33" fmla="*/ 1302649 w 5128299"/>
              <a:gd name="connsiteY33" fmla="*/ 3019704 h 3490569"/>
              <a:gd name="connsiteX34" fmla="*/ 1240736 w 5128299"/>
              <a:gd name="connsiteY34" fmla="*/ 2973667 h 3490569"/>
              <a:gd name="connsiteX35" fmla="*/ 1165899 w 5128299"/>
              <a:gd name="connsiteY35" fmla="*/ 2934550 h 3490569"/>
              <a:gd name="connsiteX36" fmla="*/ 883549 w 5128299"/>
              <a:gd name="connsiteY36" fmla="*/ 2791898 h 3490569"/>
              <a:gd name="connsiteX37" fmla="*/ 732736 w 5128299"/>
              <a:gd name="connsiteY37" fmla="*/ 2651404 h 3490569"/>
              <a:gd name="connsiteX38" fmla="*/ 494611 w 5128299"/>
              <a:gd name="connsiteY38" fmla="*/ 2680773 h 3490569"/>
              <a:gd name="connsiteX39" fmla="*/ 476924 w 5128299"/>
              <a:gd name="connsiteY39" fmla="*/ 2655150 h 3490569"/>
              <a:gd name="connsiteX40" fmla="*/ 451524 w 5128299"/>
              <a:gd name="connsiteY40" fmla="*/ 2664675 h 3490569"/>
              <a:gd name="connsiteX41" fmla="*/ 441999 w 5128299"/>
              <a:gd name="connsiteY41" fmla="*/ 2645625 h 3490569"/>
              <a:gd name="connsiteX42" fmla="*/ 419774 w 5128299"/>
              <a:gd name="connsiteY42" fmla="*/ 2671025 h 3490569"/>
              <a:gd name="connsiteX43" fmla="*/ 403899 w 5128299"/>
              <a:gd name="connsiteY43" fmla="*/ 2648800 h 3490569"/>
              <a:gd name="connsiteX44" fmla="*/ 368974 w 5128299"/>
              <a:gd name="connsiteY44" fmla="*/ 2658325 h 3490569"/>
              <a:gd name="connsiteX45" fmla="*/ 349924 w 5128299"/>
              <a:gd name="connsiteY45" fmla="*/ 2642450 h 3490569"/>
              <a:gd name="connsiteX46" fmla="*/ 337224 w 5128299"/>
              <a:gd name="connsiteY46" fmla="*/ 2610700 h 3490569"/>
              <a:gd name="connsiteX47" fmla="*/ 318174 w 5128299"/>
              <a:gd name="connsiteY47" fmla="*/ 2591650 h 3490569"/>
              <a:gd name="connsiteX48" fmla="*/ 302299 w 5128299"/>
              <a:gd name="connsiteY48" fmla="*/ 2636100 h 3490569"/>
              <a:gd name="connsiteX49" fmla="*/ 273724 w 5128299"/>
              <a:gd name="connsiteY49" fmla="*/ 2632925 h 3490569"/>
              <a:gd name="connsiteX50" fmla="*/ 257849 w 5128299"/>
              <a:gd name="connsiteY50" fmla="*/ 2648800 h 3490569"/>
              <a:gd name="connsiteX51" fmla="*/ 229274 w 5128299"/>
              <a:gd name="connsiteY51" fmla="*/ 2610700 h 3490569"/>
              <a:gd name="connsiteX52" fmla="*/ 194349 w 5128299"/>
              <a:gd name="connsiteY52" fmla="*/ 2626575 h 3490569"/>
              <a:gd name="connsiteX53" fmla="*/ 207049 w 5128299"/>
              <a:gd name="connsiteY53" fmla="*/ 2594825 h 3490569"/>
              <a:gd name="connsiteX54" fmla="*/ 194349 w 5128299"/>
              <a:gd name="connsiteY54" fmla="*/ 2569425 h 3490569"/>
              <a:gd name="connsiteX55" fmla="*/ 156249 w 5128299"/>
              <a:gd name="connsiteY55" fmla="*/ 2534500 h 3490569"/>
              <a:gd name="connsiteX56" fmla="*/ 80049 w 5128299"/>
              <a:gd name="connsiteY56" fmla="*/ 2477350 h 3490569"/>
              <a:gd name="connsiteX57" fmla="*/ 124499 w 5128299"/>
              <a:gd name="connsiteY57" fmla="*/ 2471000 h 3490569"/>
              <a:gd name="connsiteX58" fmla="*/ 29249 w 5128299"/>
              <a:gd name="connsiteY58" fmla="*/ 2366225 h 3490569"/>
              <a:gd name="connsiteX59" fmla="*/ 45125 w 5128299"/>
              <a:gd name="connsiteY59" fmla="*/ 2324950 h 3490569"/>
              <a:gd name="connsiteX60" fmla="*/ 45125 w 5128299"/>
              <a:gd name="connsiteY60" fmla="*/ 2296375 h 3490569"/>
              <a:gd name="connsiteX61" fmla="*/ 83226 w 5128299"/>
              <a:gd name="connsiteY61" fmla="*/ 2248750 h 3490569"/>
              <a:gd name="connsiteX62" fmla="*/ 22900 w 5128299"/>
              <a:gd name="connsiteY62" fmla="*/ 2242400 h 3490569"/>
              <a:gd name="connsiteX63" fmla="*/ 105 w 5128299"/>
              <a:gd name="connsiteY63" fmla="*/ 2217223 h 3490569"/>
              <a:gd name="connsiteX64" fmla="*/ 45125 w 5128299"/>
              <a:gd name="connsiteY64" fmla="*/ 2169375 h 3490569"/>
              <a:gd name="connsiteX65" fmla="*/ 54650 w 5128299"/>
              <a:gd name="connsiteY65" fmla="*/ 2086825 h 3490569"/>
              <a:gd name="connsiteX66" fmla="*/ 130850 w 5128299"/>
              <a:gd name="connsiteY66" fmla="*/ 1893150 h 3490569"/>
              <a:gd name="connsiteX67" fmla="*/ 107261 w 5128299"/>
              <a:gd name="connsiteY67" fmla="*/ 1867973 h 3490569"/>
              <a:gd name="connsiteX68" fmla="*/ 261025 w 5128299"/>
              <a:gd name="connsiteY68" fmla="*/ 1547075 h 3490569"/>
              <a:gd name="connsiteX69" fmla="*/ 307283 w 5128299"/>
              <a:gd name="connsiteY69" fmla="*/ 1394896 h 3490569"/>
              <a:gd name="connsiteX70" fmla="*/ 880150 w 5128299"/>
              <a:gd name="connsiteY70" fmla="*/ 1674075 h 3490569"/>
              <a:gd name="connsiteX71" fmla="*/ 1118275 w 5128299"/>
              <a:gd name="connsiteY71" fmla="*/ 1270850 h 3490569"/>
              <a:gd name="connsiteX72" fmla="*/ 1343700 w 5128299"/>
              <a:gd name="connsiteY72" fmla="*/ 943825 h 3490569"/>
              <a:gd name="connsiteX73" fmla="*/ 1423075 w 5128299"/>
              <a:gd name="connsiteY73" fmla="*/ 896200 h 3490569"/>
              <a:gd name="connsiteX74" fmla="*/ 1438950 w 5128299"/>
              <a:gd name="connsiteY74" fmla="*/ 940650 h 3490569"/>
              <a:gd name="connsiteX75" fmla="*/ 1477050 w 5128299"/>
              <a:gd name="connsiteY75" fmla="*/ 908900 h 3490569"/>
              <a:gd name="connsiteX76" fmla="*/ 1492925 w 5128299"/>
              <a:gd name="connsiteY76" fmla="*/ 931125 h 3490569"/>
              <a:gd name="connsiteX77" fmla="*/ 1772546 w 5128299"/>
              <a:gd name="connsiteY77" fmla="*/ 841652 h 3490569"/>
              <a:gd name="connsiteX78" fmla="*/ 1601177 w 5128299"/>
              <a:gd name="connsiteY78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35355 w 5128299"/>
              <a:gd name="connsiteY14" fmla="*/ 1290691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42230 w 5128299"/>
              <a:gd name="connsiteY14" fmla="*/ 1376642 h 3490569"/>
              <a:gd name="connsiteX15" fmla="*/ 4480599 w 5128299"/>
              <a:gd name="connsiteY15" fmla="*/ 128989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42230 w 5128299"/>
              <a:gd name="connsiteY14" fmla="*/ 1376642 h 3490569"/>
              <a:gd name="connsiteX15" fmla="*/ 4508104 w 5128299"/>
              <a:gd name="connsiteY15" fmla="*/ 135865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42230 w 5128299"/>
              <a:gd name="connsiteY14" fmla="*/ 1376642 h 3490569"/>
              <a:gd name="connsiteX15" fmla="*/ 4508104 w 5128299"/>
              <a:gd name="connsiteY15" fmla="*/ 1358657 h 3490569"/>
              <a:gd name="connsiteX16" fmla="*/ 4563149 w 5128299"/>
              <a:gd name="connsiteY16" fmla="*/ 1112097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42230 w 5128299"/>
              <a:gd name="connsiteY14" fmla="*/ 1376642 h 3490569"/>
              <a:gd name="connsiteX15" fmla="*/ 4508104 w 5128299"/>
              <a:gd name="connsiteY15" fmla="*/ 1358657 h 3490569"/>
              <a:gd name="connsiteX16" fmla="*/ 4559712 w 5128299"/>
              <a:gd name="connsiteY16" fmla="*/ 1139600 h 3490569"/>
              <a:gd name="connsiteX17" fmla="*/ 4712374 w 5128299"/>
              <a:gd name="connsiteY17" fmla="*/ 1004147 h 3490569"/>
              <a:gd name="connsiteX18" fmla="*/ 4972725 w 5128299"/>
              <a:gd name="connsiteY18" fmla="*/ 677122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28299"/>
              <a:gd name="connsiteY0" fmla="*/ 104615 h 3490569"/>
              <a:gd name="connsiteX1" fmla="*/ 2026128 w 5128299"/>
              <a:gd name="connsiteY1" fmla="*/ 0 h 3490569"/>
              <a:gd name="connsiteX2" fmla="*/ 2267785 w 5128299"/>
              <a:gd name="connsiteY2" fmla="*/ 975401 h 3490569"/>
              <a:gd name="connsiteX3" fmla="*/ 2654083 w 5128299"/>
              <a:gd name="connsiteY3" fmla="*/ 795159 h 3490569"/>
              <a:gd name="connsiteX4" fmla="*/ 2949677 w 5128299"/>
              <a:gd name="connsiteY4" fmla="*/ 861836 h 3490569"/>
              <a:gd name="connsiteX5" fmla="*/ 3183355 w 5128299"/>
              <a:gd name="connsiteY5" fmla="*/ 740506 h 3490569"/>
              <a:gd name="connsiteX6" fmla="*/ 3280211 w 5128299"/>
              <a:gd name="connsiteY6" fmla="*/ 550540 h 3490569"/>
              <a:gd name="connsiteX7" fmla="*/ 3593686 w 5128299"/>
              <a:gd name="connsiteY7" fmla="*/ 448205 h 3490569"/>
              <a:gd name="connsiteX8" fmla="*/ 3607217 w 5128299"/>
              <a:gd name="connsiteY8" fmla="*/ 607245 h 3490569"/>
              <a:gd name="connsiteX9" fmla="*/ 3211929 w 5128299"/>
              <a:gd name="connsiteY9" fmla="*/ 1105461 h 3490569"/>
              <a:gd name="connsiteX10" fmla="*/ 4262076 w 5128299"/>
              <a:gd name="connsiteY10" fmla="*/ 1478720 h 3490569"/>
              <a:gd name="connsiteX11" fmla="*/ 4326818 w 5128299"/>
              <a:gd name="connsiteY11" fmla="*/ 1529531 h 3490569"/>
              <a:gd name="connsiteX12" fmla="*/ 4383236 w 5128299"/>
              <a:gd name="connsiteY12" fmla="*/ 1405230 h 3490569"/>
              <a:gd name="connsiteX13" fmla="*/ 4416788 w 5128299"/>
              <a:gd name="connsiteY13" fmla="*/ 1403085 h 3490569"/>
              <a:gd name="connsiteX14" fmla="*/ 4442230 w 5128299"/>
              <a:gd name="connsiteY14" fmla="*/ 1376642 h 3490569"/>
              <a:gd name="connsiteX15" fmla="*/ 4508104 w 5128299"/>
              <a:gd name="connsiteY15" fmla="*/ 1358657 h 3490569"/>
              <a:gd name="connsiteX16" fmla="*/ 4559712 w 5128299"/>
              <a:gd name="connsiteY16" fmla="*/ 1139600 h 3490569"/>
              <a:gd name="connsiteX17" fmla="*/ 4712374 w 5128299"/>
              <a:gd name="connsiteY17" fmla="*/ 1004147 h 3490569"/>
              <a:gd name="connsiteX18" fmla="*/ 5031171 w 5128299"/>
              <a:gd name="connsiteY18" fmla="*/ 594610 h 3490569"/>
              <a:gd name="connsiteX19" fmla="*/ 5128299 w 5128299"/>
              <a:gd name="connsiteY19" fmla="*/ 912072 h 3490569"/>
              <a:gd name="connsiteX20" fmla="*/ 4537749 w 5128299"/>
              <a:gd name="connsiteY20" fmla="*/ 1566122 h 3490569"/>
              <a:gd name="connsiteX21" fmla="*/ 2930627 w 5128299"/>
              <a:gd name="connsiteY21" fmla="*/ 2722046 h 3490569"/>
              <a:gd name="connsiteX22" fmla="*/ 2588523 w 5128299"/>
              <a:gd name="connsiteY22" fmla="*/ 2924453 h 3490569"/>
              <a:gd name="connsiteX23" fmla="*/ 2692503 w 5128299"/>
              <a:gd name="connsiteY23" fmla="*/ 3425309 h 3490569"/>
              <a:gd name="connsiteX24" fmla="*/ 2642498 w 5128299"/>
              <a:gd name="connsiteY24" fmla="*/ 3485636 h 3490569"/>
              <a:gd name="connsiteX25" fmla="*/ 2547024 w 5128299"/>
              <a:gd name="connsiteY25" fmla="*/ 3299674 h 3490569"/>
              <a:gd name="connsiteX26" fmla="*/ 2381924 w 5128299"/>
              <a:gd name="connsiteY26" fmla="*/ 3372699 h 3490569"/>
              <a:gd name="connsiteX27" fmla="*/ 2163867 w 5128299"/>
              <a:gd name="connsiteY27" fmla="*/ 3201473 h 3490569"/>
              <a:gd name="connsiteX28" fmla="*/ 2067599 w 5128299"/>
              <a:gd name="connsiteY28" fmla="*/ 3204424 h 3490569"/>
              <a:gd name="connsiteX29" fmla="*/ 1953299 w 5128299"/>
              <a:gd name="connsiteY29" fmla="*/ 3201249 h 3490569"/>
              <a:gd name="connsiteX30" fmla="*/ 1819379 w 5128299"/>
              <a:gd name="connsiteY30" fmla="*/ 3102254 h 3490569"/>
              <a:gd name="connsiteX31" fmla="*/ 1727874 w 5128299"/>
              <a:gd name="connsiteY31" fmla="*/ 3210774 h 3490569"/>
              <a:gd name="connsiteX32" fmla="*/ 1628085 w 5128299"/>
              <a:gd name="connsiteY32" fmla="*/ 3191948 h 3490569"/>
              <a:gd name="connsiteX33" fmla="*/ 1519343 w 5128299"/>
              <a:gd name="connsiteY33" fmla="*/ 3064154 h 3490569"/>
              <a:gd name="connsiteX34" fmla="*/ 1302649 w 5128299"/>
              <a:gd name="connsiteY34" fmla="*/ 3019704 h 3490569"/>
              <a:gd name="connsiteX35" fmla="*/ 1240736 w 5128299"/>
              <a:gd name="connsiteY35" fmla="*/ 2973667 h 3490569"/>
              <a:gd name="connsiteX36" fmla="*/ 1165899 w 5128299"/>
              <a:gd name="connsiteY36" fmla="*/ 2934550 h 3490569"/>
              <a:gd name="connsiteX37" fmla="*/ 883549 w 5128299"/>
              <a:gd name="connsiteY37" fmla="*/ 2791898 h 3490569"/>
              <a:gd name="connsiteX38" fmla="*/ 732736 w 5128299"/>
              <a:gd name="connsiteY38" fmla="*/ 2651404 h 3490569"/>
              <a:gd name="connsiteX39" fmla="*/ 494611 w 5128299"/>
              <a:gd name="connsiteY39" fmla="*/ 2680773 h 3490569"/>
              <a:gd name="connsiteX40" fmla="*/ 476924 w 5128299"/>
              <a:gd name="connsiteY40" fmla="*/ 2655150 h 3490569"/>
              <a:gd name="connsiteX41" fmla="*/ 451524 w 5128299"/>
              <a:gd name="connsiteY41" fmla="*/ 2664675 h 3490569"/>
              <a:gd name="connsiteX42" fmla="*/ 441999 w 5128299"/>
              <a:gd name="connsiteY42" fmla="*/ 2645625 h 3490569"/>
              <a:gd name="connsiteX43" fmla="*/ 419774 w 5128299"/>
              <a:gd name="connsiteY43" fmla="*/ 2671025 h 3490569"/>
              <a:gd name="connsiteX44" fmla="*/ 403899 w 5128299"/>
              <a:gd name="connsiteY44" fmla="*/ 2648800 h 3490569"/>
              <a:gd name="connsiteX45" fmla="*/ 368974 w 5128299"/>
              <a:gd name="connsiteY45" fmla="*/ 2658325 h 3490569"/>
              <a:gd name="connsiteX46" fmla="*/ 349924 w 5128299"/>
              <a:gd name="connsiteY46" fmla="*/ 2642450 h 3490569"/>
              <a:gd name="connsiteX47" fmla="*/ 337224 w 5128299"/>
              <a:gd name="connsiteY47" fmla="*/ 2610700 h 3490569"/>
              <a:gd name="connsiteX48" fmla="*/ 318174 w 5128299"/>
              <a:gd name="connsiteY48" fmla="*/ 2591650 h 3490569"/>
              <a:gd name="connsiteX49" fmla="*/ 302299 w 5128299"/>
              <a:gd name="connsiteY49" fmla="*/ 2636100 h 3490569"/>
              <a:gd name="connsiteX50" fmla="*/ 273724 w 5128299"/>
              <a:gd name="connsiteY50" fmla="*/ 2632925 h 3490569"/>
              <a:gd name="connsiteX51" fmla="*/ 257849 w 5128299"/>
              <a:gd name="connsiteY51" fmla="*/ 2648800 h 3490569"/>
              <a:gd name="connsiteX52" fmla="*/ 229274 w 5128299"/>
              <a:gd name="connsiteY52" fmla="*/ 2610700 h 3490569"/>
              <a:gd name="connsiteX53" fmla="*/ 194349 w 5128299"/>
              <a:gd name="connsiteY53" fmla="*/ 2626575 h 3490569"/>
              <a:gd name="connsiteX54" fmla="*/ 207049 w 5128299"/>
              <a:gd name="connsiteY54" fmla="*/ 2594825 h 3490569"/>
              <a:gd name="connsiteX55" fmla="*/ 194349 w 5128299"/>
              <a:gd name="connsiteY55" fmla="*/ 2569425 h 3490569"/>
              <a:gd name="connsiteX56" fmla="*/ 156249 w 5128299"/>
              <a:gd name="connsiteY56" fmla="*/ 2534500 h 3490569"/>
              <a:gd name="connsiteX57" fmla="*/ 80049 w 5128299"/>
              <a:gd name="connsiteY57" fmla="*/ 2477350 h 3490569"/>
              <a:gd name="connsiteX58" fmla="*/ 124499 w 5128299"/>
              <a:gd name="connsiteY58" fmla="*/ 2471000 h 3490569"/>
              <a:gd name="connsiteX59" fmla="*/ 29249 w 5128299"/>
              <a:gd name="connsiteY59" fmla="*/ 2366225 h 3490569"/>
              <a:gd name="connsiteX60" fmla="*/ 45125 w 5128299"/>
              <a:gd name="connsiteY60" fmla="*/ 2324950 h 3490569"/>
              <a:gd name="connsiteX61" fmla="*/ 45125 w 5128299"/>
              <a:gd name="connsiteY61" fmla="*/ 2296375 h 3490569"/>
              <a:gd name="connsiteX62" fmla="*/ 83226 w 5128299"/>
              <a:gd name="connsiteY62" fmla="*/ 2248750 h 3490569"/>
              <a:gd name="connsiteX63" fmla="*/ 22900 w 5128299"/>
              <a:gd name="connsiteY63" fmla="*/ 2242400 h 3490569"/>
              <a:gd name="connsiteX64" fmla="*/ 105 w 5128299"/>
              <a:gd name="connsiteY64" fmla="*/ 2217223 h 3490569"/>
              <a:gd name="connsiteX65" fmla="*/ 45125 w 5128299"/>
              <a:gd name="connsiteY65" fmla="*/ 2169375 h 3490569"/>
              <a:gd name="connsiteX66" fmla="*/ 54650 w 5128299"/>
              <a:gd name="connsiteY66" fmla="*/ 2086825 h 3490569"/>
              <a:gd name="connsiteX67" fmla="*/ 130850 w 5128299"/>
              <a:gd name="connsiteY67" fmla="*/ 1893150 h 3490569"/>
              <a:gd name="connsiteX68" fmla="*/ 107261 w 5128299"/>
              <a:gd name="connsiteY68" fmla="*/ 1867973 h 3490569"/>
              <a:gd name="connsiteX69" fmla="*/ 261025 w 5128299"/>
              <a:gd name="connsiteY69" fmla="*/ 1547075 h 3490569"/>
              <a:gd name="connsiteX70" fmla="*/ 307283 w 5128299"/>
              <a:gd name="connsiteY70" fmla="*/ 1394896 h 3490569"/>
              <a:gd name="connsiteX71" fmla="*/ 880150 w 5128299"/>
              <a:gd name="connsiteY71" fmla="*/ 1674075 h 3490569"/>
              <a:gd name="connsiteX72" fmla="*/ 1118275 w 5128299"/>
              <a:gd name="connsiteY72" fmla="*/ 1270850 h 3490569"/>
              <a:gd name="connsiteX73" fmla="*/ 1343700 w 5128299"/>
              <a:gd name="connsiteY73" fmla="*/ 943825 h 3490569"/>
              <a:gd name="connsiteX74" fmla="*/ 1423075 w 5128299"/>
              <a:gd name="connsiteY74" fmla="*/ 896200 h 3490569"/>
              <a:gd name="connsiteX75" fmla="*/ 1438950 w 5128299"/>
              <a:gd name="connsiteY75" fmla="*/ 940650 h 3490569"/>
              <a:gd name="connsiteX76" fmla="*/ 1477050 w 5128299"/>
              <a:gd name="connsiteY76" fmla="*/ 908900 h 3490569"/>
              <a:gd name="connsiteX77" fmla="*/ 1492925 w 5128299"/>
              <a:gd name="connsiteY77" fmla="*/ 931125 h 3490569"/>
              <a:gd name="connsiteX78" fmla="*/ 1772546 w 5128299"/>
              <a:gd name="connsiteY78" fmla="*/ 841652 h 3490569"/>
              <a:gd name="connsiteX79" fmla="*/ 1601177 w 5128299"/>
              <a:gd name="connsiteY79" fmla="*/ 104615 h 3490569"/>
              <a:gd name="connsiteX0" fmla="*/ 1601177 w 5162680"/>
              <a:gd name="connsiteY0" fmla="*/ 104615 h 3490569"/>
              <a:gd name="connsiteX1" fmla="*/ 2026128 w 5162680"/>
              <a:gd name="connsiteY1" fmla="*/ 0 h 3490569"/>
              <a:gd name="connsiteX2" fmla="*/ 2267785 w 5162680"/>
              <a:gd name="connsiteY2" fmla="*/ 975401 h 3490569"/>
              <a:gd name="connsiteX3" fmla="*/ 2654083 w 5162680"/>
              <a:gd name="connsiteY3" fmla="*/ 795159 h 3490569"/>
              <a:gd name="connsiteX4" fmla="*/ 2949677 w 5162680"/>
              <a:gd name="connsiteY4" fmla="*/ 861836 h 3490569"/>
              <a:gd name="connsiteX5" fmla="*/ 3183355 w 5162680"/>
              <a:gd name="connsiteY5" fmla="*/ 740506 h 3490569"/>
              <a:gd name="connsiteX6" fmla="*/ 3280211 w 5162680"/>
              <a:gd name="connsiteY6" fmla="*/ 550540 h 3490569"/>
              <a:gd name="connsiteX7" fmla="*/ 3593686 w 5162680"/>
              <a:gd name="connsiteY7" fmla="*/ 448205 h 3490569"/>
              <a:gd name="connsiteX8" fmla="*/ 3607217 w 5162680"/>
              <a:gd name="connsiteY8" fmla="*/ 607245 h 3490569"/>
              <a:gd name="connsiteX9" fmla="*/ 3211929 w 5162680"/>
              <a:gd name="connsiteY9" fmla="*/ 1105461 h 3490569"/>
              <a:gd name="connsiteX10" fmla="*/ 4262076 w 5162680"/>
              <a:gd name="connsiteY10" fmla="*/ 1478720 h 3490569"/>
              <a:gd name="connsiteX11" fmla="*/ 4326818 w 5162680"/>
              <a:gd name="connsiteY11" fmla="*/ 1529531 h 3490569"/>
              <a:gd name="connsiteX12" fmla="*/ 4383236 w 5162680"/>
              <a:gd name="connsiteY12" fmla="*/ 1405230 h 3490569"/>
              <a:gd name="connsiteX13" fmla="*/ 4416788 w 5162680"/>
              <a:gd name="connsiteY13" fmla="*/ 1403085 h 3490569"/>
              <a:gd name="connsiteX14" fmla="*/ 4442230 w 5162680"/>
              <a:gd name="connsiteY14" fmla="*/ 1376642 h 3490569"/>
              <a:gd name="connsiteX15" fmla="*/ 4508104 w 5162680"/>
              <a:gd name="connsiteY15" fmla="*/ 1358657 h 3490569"/>
              <a:gd name="connsiteX16" fmla="*/ 4559712 w 5162680"/>
              <a:gd name="connsiteY16" fmla="*/ 1139600 h 3490569"/>
              <a:gd name="connsiteX17" fmla="*/ 4712374 w 5162680"/>
              <a:gd name="connsiteY17" fmla="*/ 1004147 h 3490569"/>
              <a:gd name="connsiteX18" fmla="*/ 5031171 w 5162680"/>
              <a:gd name="connsiteY18" fmla="*/ 594610 h 3490569"/>
              <a:gd name="connsiteX19" fmla="*/ 5162680 w 5162680"/>
              <a:gd name="connsiteY19" fmla="*/ 860503 h 3490569"/>
              <a:gd name="connsiteX20" fmla="*/ 4537749 w 5162680"/>
              <a:gd name="connsiteY20" fmla="*/ 1566122 h 3490569"/>
              <a:gd name="connsiteX21" fmla="*/ 2930627 w 5162680"/>
              <a:gd name="connsiteY21" fmla="*/ 2722046 h 3490569"/>
              <a:gd name="connsiteX22" fmla="*/ 2588523 w 5162680"/>
              <a:gd name="connsiteY22" fmla="*/ 2924453 h 3490569"/>
              <a:gd name="connsiteX23" fmla="*/ 2692503 w 5162680"/>
              <a:gd name="connsiteY23" fmla="*/ 3425309 h 3490569"/>
              <a:gd name="connsiteX24" fmla="*/ 2642498 w 5162680"/>
              <a:gd name="connsiteY24" fmla="*/ 3485636 h 3490569"/>
              <a:gd name="connsiteX25" fmla="*/ 2547024 w 5162680"/>
              <a:gd name="connsiteY25" fmla="*/ 3299674 h 3490569"/>
              <a:gd name="connsiteX26" fmla="*/ 2381924 w 5162680"/>
              <a:gd name="connsiteY26" fmla="*/ 3372699 h 3490569"/>
              <a:gd name="connsiteX27" fmla="*/ 2163867 w 5162680"/>
              <a:gd name="connsiteY27" fmla="*/ 3201473 h 3490569"/>
              <a:gd name="connsiteX28" fmla="*/ 2067599 w 5162680"/>
              <a:gd name="connsiteY28" fmla="*/ 3204424 h 3490569"/>
              <a:gd name="connsiteX29" fmla="*/ 1953299 w 5162680"/>
              <a:gd name="connsiteY29" fmla="*/ 3201249 h 3490569"/>
              <a:gd name="connsiteX30" fmla="*/ 1819379 w 5162680"/>
              <a:gd name="connsiteY30" fmla="*/ 3102254 h 3490569"/>
              <a:gd name="connsiteX31" fmla="*/ 1727874 w 5162680"/>
              <a:gd name="connsiteY31" fmla="*/ 3210774 h 3490569"/>
              <a:gd name="connsiteX32" fmla="*/ 1628085 w 5162680"/>
              <a:gd name="connsiteY32" fmla="*/ 3191948 h 3490569"/>
              <a:gd name="connsiteX33" fmla="*/ 1519343 w 5162680"/>
              <a:gd name="connsiteY33" fmla="*/ 3064154 h 3490569"/>
              <a:gd name="connsiteX34" fmla="*/ 1302649 w 5162680"/>
              <a:gd name="connsiteY34" fmla="*/ 3019704 h 3490569"/>
              <a:gd name="connsiteX35" fmla="*/ 1240736 w 5162680"/>
              <a:gd name="connsiteY35" fmla="*/ 2973667 h 3490569"/>
              <a:gd name="connsiteX36" fmla="*/ 1165899 w 5162680"/>
              <a:gd name="connsiteY36" fmla="*/ 2934550 h 3490569"/>
              <a:gd name="connsiteX37" fmla="*/ 883549 w 5162680"/>
              <a:gd name="connsiteY37" fmla="*/ 2791898 h 3490569"/>
              <a:gd name="connsiteX38" fmla="*/ 732736 w 5162680"/>
              <a:gd name="connsiteY38" fmla="*/ 2651404 h 3490569"/>
              <a:gd name="connsiteX39" fmla="*/ 494611 w 5162680"/>
              <a:gd name="connsiteY39" fmla="*/ 2680773 h 3490569"/>
              <a:gd name="connsiteX40" fmla="*/ 476924 w 5162680"/>
              <a:gd name="connsiteY40" fmla="*/ 2655150 h 3490569"/>
              <a:gd name="connsiteX41" fmla="*/ 451524 w 5162680"/>
              <a:gd name="connsiteY41" fmla="*/ 2664675 h 3490569"/>
              <a:gd name="connsiteX42" fmla="*/ 441999 w 5162680"/>
              <a:gd name="connsiteY42" fmla="*/ 2645625 h 3490569"/>
              <a:gd name="connsiteX43" fmla="*/ 419774 w 5162680"/>
              <a:gd name="connsiteY43" fmla="*/ 2671025 h 3490569"/>
              <a:gd name="connsiteX44" fmla="*/ 403899 w 5162680"/>
              <a:gd name="connsiteY44" fmla="*/ 2648800 h 3490569"/>
              <a:gd name="connsiteX45" fmla="*/ 368974 w 5162680"/>
              <a:gd name="connsiteY45" fmla="*/ 2658325 h 3490569"/>
              <a:gd name="connsiteX46" fmla="*/ 349924 w 5162680"/>
              <a:gd name="connsiteY46" fmla="*/ 2642450 h 3490569"/>
              <a:gd name="connsiteX47" fmla="*/ 337224 w 5162680"/>
              <a:gd name="connsiteY47" fmla="*/ 2610700 h 3490569"/>
              <a:gd name="connsiteX48" fmla="*/ 318174 w 5162680"/>
              <a:gd name="connsiteY48" fmla="*/ 2591650 h 3490569"/>
              <a:gd name="connsiteX49" fmla="*/ 302299 w 5162680"/>
              <a:gd name="connsiteY49" fmla="*/ 2636100 h 3490569"/>
              <a:gd name="connsiteX50" fmla="*/ 273724 w 5162680"/>
              <a:gd name="connsiteY50" fmla="*/ 2632925 h 3490569"/>
              <a:gd name="connsiteX51" fmla="*/ 257849 w 5162680"/>
              <a:gd name="connsiteY51" fmla="*/ 2648800 h 3490569"/>
              <a:gd name="connsiteX52" fmla="*/ 229274 w 5162680"/>
              <a:gd name="connsiteY52" fmla="*/ 2610700 h 3490569"/>
              <a:gd name="connsiteX53" fmla="*/ 194349 w 5162680"/>
              <a:gd name="connsiteY53" fmla="*/ 2626575 h 3490569"/>
              <a:gd name="connsiteX54" fmla="*/ 207049 w 5162680"/>
              <a:gd name="connsiteY54" fmla="*/ 2594825 h 3490569"/>
              <a:gd name="connsiteX55" fmla="*/ 194349 w 5162680"/>
              <a:gd name="connsiteY55" fmla="*/ 2569425 h 3490569"/>
              <a:gd name="connsiteX56" fmla="*/ 156249 w 5162680"/>
              <a:gd name="connsiteY56" fmla="*/ 2534500 h 3490569"/>
              <a:gd name="connsiteX57" fmla="*/ 80049 w 5162680"/>
              <a:gd name="connsiteY57" fmla="*/ 2477350 h 3490569"/>
              <a:gd name="connsiteX58" fmla="*/ 124499 w 5162680"/>
              <a:gd name="connsiteY58" fmla="*/ 2471000 h 3490569"/>
              <a:gd name="connsiteX59" fmla="*/ 29249 w 5162680"/>
              <a:gd name="connsiteY59" fmla="*/ 2366225 h 3490569"/>
              <a:gd name="connsiteX60" fmla="*/ 45125 w 5162680"/>
              <a:gd name="connsiteY60" fmla="*/ 2324950 h 3490569"/>
              <a:gd name="connsiteX61" fmla="*/ 45125 w 5162680"/>
              <a:gd name="connsiteY61" fmla="*/ 2296375 h 3490569"/>
              <a:gd name="connsiteX62" fmla="*/ 83226 w 5162680"/>
              <a:gd name="connsiteY62" fmla="*/ 2248750 h 3490569"/>
              <a:gd name="connsiteX63" fmla="*/ 22900 w 5162680"/>
              <a:gd name="connsiteY63" fmla="*/ 2242400 h 3490569"/>
              <a:gd name="connsiteX64" fmla="*/ 105 w 5162680"/>
              <a:gd name="connsiteY64" fmla="*/ 2217223 h 3490569"/>
              <a:gd name="connsiteX65" fmla="*/ 45125 w 5162680"/>
              <a:gd name="connsiteY65" fmla="*/ 2169375 h 3490569"/>
              <a:gd name="connsiteX66" fmla="*/ 54650 w 5162680"/>
              <a:gd name="connsiteY66" fmla="*/ 2086825 h 3490569"/>
              <a:gd name="connsiteX67" fmla="*/ 130850 w 5162680"/>
              <a:gd name="connsiteY67" fmla="*/ 1893150 h 3490569"/>
              <a:gd name="connsiteX68" fmla="*/ 107261 w 5162680"/>
              <a:gd name="connsiteY68" fmla="*/ 1867973 h 3490569"/>
              <a:gd name="connsiteX69" fmla="*/ 261025 w 5162680"/>
              <a:gd name="connsiteY69" fmla="*/ 1547075 h 3490569"/>
              <a:gd name="connsiteX70" fmla="*/ 307283 w 5162680"/>
              <a:gd name="connsiteY70" fmla="*/ 1394896 h 3490569"/>
              <a:gd name="connsiteX71" fmla="*/ 880150 w 5162680"/>
              <a:gd name="connsiteY71" fmla="*/ 1674075 h 3490569"/>
              <a:gd name="connsiteX72" fmla="*/ 1118275 w 5162680"/>
              <a:gd name="connsiteY72" fmla="*/ 1270850 h 3490569"/>
              <a:gd name="connsiteX73" fmla="*/ 1343700 w 5162680"/>
              <a:gd name="connsiteY73" fmla="*/ 943825 h 3490569"/>
              <a:gd name="connsiteX74" fmla="*/ 1423075 w 5162680"/>
              <a:gd name="connsiteY74" fmla="*/ 896200 h 3490569"/>
              <a:gd name="connsiteX75" fmla="*/ 1438950 w 5162680"/>
              <a:gd name="connsiteY75" fmla="*/ 940650 h 3490569"/>
              <a:gd name="connsiteX76" fmla="*/ 1477050 w 5162680"/>
              <a:gd name="connsiteY76" fmla="*/ 908900 h 3490569"/>
              <a:gd name="connsiteX77" fmla="*/ 1492925 w 5162680"/>
              <a:gd name="connsiteY77" fmla="*/ 931125 h 3490569"/>
              <a:gd name="connsiteX78" fmla="*/ 1772546 w 5162680"/>
              <a:gd name="connsiteY78" fmla="*/ 841652 h 3490569"/>
              <a:gd name="connsiteX79" fmla="*/ 1601177 w 5162680"/>
              <a:gd name="connsiteY79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537749 w 5362085"/>
              <a:gd name="connsiteY20" fmla="*/ 1566122 h 3490569"/>
              <a:gd name="connsiteX21" fmla="*/ 2930627 w 5362085"/>
              <a:gd name="connsiteY21" fmla="*/ 2722046 h 3490569"/>
              <a:gd name="connsiteX22" fmla="*/ 2588523 w 5362085"/>
              <a:gd name="connsiteY22" fmla="*/ 2924453 h 3490569"/>
              <a:gd name="connsiteX23" fmla="*/ 2692503 w 5362085"/>
              <a:gd name="connsiteY23" fmla="*/ 3425309 h 3490569"/>
              <a:gd name="connsiteX24" fmla="*/ 2642498 w 5362085"/>
              <a:gd name="connsiteY24" fmla="*/ 3485636 h 3490569"/>
              <a:gd name="connsiteX25" fmla="*/ 2547024 w 5362085"/>
              <a:gd name="connsiteY25" fmla="*/ 3299674 h 3490569"/>
              <a:gd name="connsiteX26" fmla="*/ 2381924 w 5362085"/>
              <a:gd name="connsiteY26" fmla="*/ 3372699 h 3490569"/>
              <a:gd name="connsiteX27" fmla="*/ 2163867 w 5362085"/>
              <a:gd name="connsiteY27" fmla="*/ 3201473 h 3490569"/>
              <a:gd name="connsiteX28" fmla="*/ 2067599 w 5362085"/>
              <a:gd name="connsiteY28" fmla="*/ 3204424 h 3490569"/>
              <a:gd name="connsiteX29" fmla="*/ 1953299 w 5362085"/>
              <a:gd name="connsiteY29" fmla="*/ 3201249 h 3490569"/>
              <a:gd name="connsiteX30" fmla="*/ 1819379 w 5362085"/>
              <a:gd name="connsiteY30" fmla="*/ 3102254 h 3490569"/>
              <a:gd name="connsiteX31" fmla="*/ 1727874 w 5362085"/>
              <a:gd name="connsiteY31" fmla="*/ 3210774 h 3490569"/>
              <a:gd name="connsiteX32" fmla="*/ 1628085 w 5362085"/>
              <a:gd name="connsiteY32" fmla="*/ 3191948 h 3490569"/>
              <a:gd name="connsiteX33" fmla="*/ 1519343 w 5362085"/>
              <a:gd name="connsiteY33" fmla="*/ 3064154 h 3490569"/>
              <a:gd name="connsiteX34" fmla="*/ 1302649 w 5362085"/>
              <a:gd name="connsiteY34" fmla="*/ 3019704 h 3490569"/>
              <a:gd name="connsiteX35" fmla="*/ 1240736 w 5362085"/>
              <a:gd name="connsiteY35" fmla="*/ 2973667 h 3490569"/>
              <a:gd name="connsiteX36" fmla="*/ 1165899 w 5362085"/>
              <a:gd name="connsiteY36" fmla="*/ 2934550 h 3490569"/>
              <a:gd name="connsiteX37" fmla="*/ 883549 w 5362085"/>
              <a:gd name="connsiteY37" fmla="*/ 2791898 h 3490569"/>
              <a:gd name="connsiteX38" fmla="*/ 732736 w 5362085"/>
              <a:gd name="connsiteY38" fmla="*/ 2651404 h 3490569"/>
              <a:gd name="connsiteX39" fmla="*/ 494611 w 5362085"/>
              <a:gd name="connsiteY39" fmla="*/ 2680773 h 3490569"/>
              <a:gd name="connsiteX40" fmla="*/ 476924 w 5362085"/>
              <a:gd name="connsiteY40" fmla="*/ 2655150 h 3490569"/>
              <a:gd name="connsiteX41" fmla="*/ 451524 w 5362085"/>
              <a:gd name="connsiteY41" fmla="*/ 2664675 h 3490569"/>
              <a:gd name="connsiteX42" fmla="*/ 441999 w 5362085"/>
              <a:gd name="connsiteY42" fmla="*/ 2645625 h 3490569"/>
              <a:gd name="connsiteX43" fmla="*/ 419774 w 5362085"/>
              <a:gd name="connsiteY43" fmla="*/ 2671025 h 3490569"/>
              <a:gd name="connsiteX44" fmla="*/ 403899 w 5362085"/>
              <a:gd name="connsiteY44" fmla="*/ 2648800 h 3490569"/>
              <a:gd name="connsiteX45" fmla="*/ 368974 w 5362085"/>
              <a:gd name="connsiteY45" fmla="*/ 2658325 h 3490569"/>
              <a:gd name="connsiteX46" fmla="*/ 349924 w 5362085"/>
              <a:gd name="connsiteY46" fmla="*/ 2642450 h 3490569"/>
              <a:gd name="connsiteX47" fmla="*/ 337224 w 5362085"/>
              <a:gd name="connsiteY47" fmla="*/ 2610700 h 3490569"/>
              <a:gd name="connsiteX48" fmla="*/ 318174 w 5362085"/>
              <a:gd name="connsiteY48" fmla="*/ 2591650 h 3490569"/>
              <a:gd name="connsiteX49" fmla="*/ 302299 w 5362085"/>
              <a:gd name="connsiteY49" fmla="*/ 2636100 h 3490569"/>
              <a:gd name="connsiteX50" fmla="*/ 273724 w 5362085"/>
              <a:gd name="connsiteY50" fmla="*/ 2632925 h 3490569"/>
              <a:gd name="connsiteX51" fmla="*/ 257849 w 5362085"/>
              <a:gd name="connsiteY51" fmla="*/ 2648800 h 3490569"/>
              <a:gd name="connsiteX52" fmla="*/ 229274 w 5362085"/>
              <a:gd name="connsiteY52" fmla="*/ 2610700 h 3490569"/>
              <a:gd name="connsiteX53" fmla="*/ 194349 w 5362085"/>
              <a:gd name="connsiteY53" fmla="*/ 2626575 h 3490569"/>
              <a:gd name="connsiteX54" fmla="*/ 207049 w 5362085"/>
              <a:gd name="connsiteY54" fmla="*/ 2594825 h 3490569"/>
              <a:gd name="connsiteX55" fmla="*/ 194349 w 5362085"/>
              <a:gd name="connsiteY55" fmla="*/ 2569425 h 3490569"/>
              <a:gd name="connsiteX56" fmla="*/ 156249 w 5362085"/>
              <a:gd name="connsiteY56" fmla="*/ 2534500 h 3490569"/>
              <a:gd name="connsiteX57" fmla="*/ 80049 w 5362085"/>
              <a:gd name="connsiteY57" fmla="*/ 2477350 h 3490569"/>
              <a:gd name="connsiteX58" fmla="*/ 124499 w 5362085"/>
              <a:gd name="connsiteY58" fmla="*/ 2471000 h 3490569"/>
              <a:gd name="connsiteX59" fmla="*/ 29249 w 5362085"/>
              <a:gd name="connsiteY59" fmla="*/ 2366225 h 3490569"/>
              <a:gd name="connsiteX60" fmla="*/ 45125 w 5362085"/>
              <a:gd name="connsiteY60" fmla="*/ 2324950 h 3490569"/>
              <a:gd name="connsiteX61" fmla="*/ 45125 w 5362085"/>
              <a:gd name="connsiteY61" fmla="*/ 2296375 h 3490569"/>
              <a:gd name="connsiteX62" fmla="*/ 83226 w 5362085"/>
              <a:gd name="connsiteY62" fmla="*/ 2248750 h 3490569"/>
              <a:gd name="connsiteX63" fmla="*/ 22900 w 5362085"/>
              <a:gd name="connsiteY63" fmla="*/ 2242400 h 3490569"/>
              <a:gd name="connsiteX64" fmla="*/ 105 w 5362085"/>
              <a:gd name="connsiteY64" fmla="*/ 2217223 h 3490569"/>
              <a:gd name="connsiteX65" fmla="*/ 45125 w 5362085"/>
              <a:gd name="connsiteY65" fmla="*/ 2169375 h 3490569"/>
              <a:gd name="connsiteX66" fmla="*/ 54650 w 5362085"/>
              <a:gd name="connsiteY66" fmla="*/ 2086825 h 3490569"/>
              <a:gd name="connsiteX67" fmla="*/ 130850 w 5362085"/>
              <a:gd name="connsiteY67" fmla="*/ 1893150 h 3490569"/>
              <a:gd name="connsiteX68" fmla="*/ 107261 w 5362085"/>
              <a:gd name="connsiteY68" fmla="*/ 1867973 h 3490569"/>
              <a:gd name="connsiteX69" fmla="*/ 261025 w 5362085"/>
              <a:gd name="connsiteY69" fmla="*/ 1547075 h 3490569"/>
              <a:gd name="connsiteX70" fmla="*/ 307283 w 5362085"/>
              <a:gd name="connsiteY70" fmla="*/ 1394896 h 3490569"/>
              <a:gd name="connsiteX71" fmla="*/ 880150 w 5362085"/>
              <a:gd name="connsiteY71" fmla="*/ 1674075 h 3490569"/>
              <a:gd name="connsiteX72" fmla="*/ 1118275 w 5362085"/>
              <a:gd name="connsiteY72" fmla="*/ 1270850 h 3490569"/>
              <a:gd name="connsiteX73" fmla="*/ 1343700 w 5362085"/>
              <a:gd name="connsiteY73" fmla="*/ 943825 h 3490569"/>
              <a:gd name="connsiteX74" fmla="*/ 1423075 w 5362085"/>
              <a:gd name="connsiteY74" fmla="*/ 896200 h 3490569"/>
              <a:gd name="connsiteX75" fmla="*/ 1438950 w 5362085"/>
              <a:gd name="connsiteY75" fmla="*/ 940650 h 3490569"/>
              <a:gd name="connsiteX76" fmla="*/ 1477050 w 5362085"/>
              <a:gd name="connsiteY76" fmla="*/ 908900 h 3490569"/>
              <a:gd name="connsiteX77" fmla="*/ 1492925 w 5362085"/>
              <a:gd name="connsiteY77" fmla="*/ 931125 h 3490569"/>
              <a:gd name="connsiteX78" fmla="*/ 1772546 w 5362085"/>
              <a:gd name="connsiteY78" fmla="*/ 841652 h 3490569"/>
              <a:gd name="connsiteX79" fmla="*/ 1601177 w 5362085"/>
              <a:gd name="connsiteY79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537749 w 5362085"/>
              <a:gd name="connsiteY20" fmla="*/ 1566122 h 3490569"/>
              <a:gd name="connsiteX21" fmla="*/ 2930627 w 5362085"/>
              <a:gd name="connsiteY21" fmla="*/ 2722046 h 3490569"/>
              <a:gd name="connsiteX22" fmla="*/ 2588523 w 5362085"/>
              <a:gd name="connsiteY22" fmla="*/ 2924453 h 3490569"/>
              <a:gd name="connsiteX23" fmla="*/ 2692503 w 5362085"/>
              <a:gd name="connsiteY23" fmla="*/ 3425309 h 3490569"/>
              <a:gd name="connsiteX24" fmla="*/ 2642498 w 5362085"/>
              <a:gd name="connsiteY24" fmla="*/ 3485636 h 3490569"/>
              <a:gd name="connsiteX25" fmla="*/ 2547024 w 5362085"/>
              <a:gd name="connsiteY25" fmla="*/ 3299674 h 3490569"/>
              <a:gd name="connsiteX26" fmla="*/ 2381924 w 5362085"/>
              <a:gd name="connsiteY26" fmla="*/ 3372699 h 3490569"/>
              <a:gd name="connsiteX27" fmla="*/ 2163867 w 5362085"/>
              <a:gd name="connsiteY27" fmla="*/ 3201473 h 3490569"/>
              <a:gd name="connsiteX28" fmla="*/ 2067599 w 5362085"/>
              <a:gd name="connsiteY28" fmla="*/ 3204424 h 3490569"/>
              <a:gd name="connsiteX29" fmla="*/ 1953299 w 5362085"/>
              <a:gd name="connsiteY29" fmla="*/ 3201249 h 3490569"/>
              <a:gd name="connsiteX30" fmla="*/ 1819379 w 5362085"/>
              <a:gd name="connsiteY30" fmla="*/ 3102254 h 3490569"/>
              <a:gd name="connsiteX31" fmla="*/ 1727874 w 5362085"/>
              <a:gd name="connsiteY31" fmla="*/ 3210774 h 3490569"/>
              <a:gd name="connsiteX32" fmla="*/ 1628085 w 5362085"/>
              <a:gd name="connsiteY32" fmla="*/ 3191948 h 3490569"/>
              <a:gd name="connsiteX33" fmla="*/ 1519343 w 5362085"/>
              <a:gd name="connsiteY33" fmla="*/ 3064154 h 3490569"/>
              <a:gd name="connsiteX34" fmla="*/ 1302649 w 5362085"/>
              <a:gd name="connsiteY34" fmla="*/ 3019704 h 3490569"/>
              <a:gd name="connsiteX35" fmla="*/ 1240736 w 5362085"/>
              <a:gd name="connsiteY35" fmla="*/ 2973667 h 3490569"/>
              <a:gd name="connsiteX36" fmla="*/ 1165899 w 5362085"/>
              <a:gd name="connsiteY36" fmla="*/ 2934550 h 3490569"/>
              <a:gd name="connsiteX37" fmla="*/ 883549 w 5362085"/>
              <a:gd name="connsiteY37" fmla="*/ 2791898 h 3490569"/>
              <a:gd name="connsiteX38" fmla="*/ 732736 w 5362085"/>
              <a:gd name="connsiteY38" fmla="*/ 2651404 h 3490569"/>
              <a:gd name="connsiteX39" fmla="*/ 494611 w 5362085"/>
              <a:gd name="connsiteY39" fmla="*/ 2680773 h 3490569"/>
              <a:gd name="connsiteX40" fmla="*/ 476924 w 5362085"/>
              <a:gd name="connsiteY40" fmla="*/ 2655150 h 3490569"/>
              <a:gd name="connsiteX41" fmla="*/ 451524 w 5362085"/>
              <a:gd name="connsiteY41" fmla="*/ 2664675 h 3490569"/>
              <a:gd name="connsiteX42" fmla="*/ 441999 w 5362085"/>
              <a:gd name="connsiteY42" fmla="*/ 2645625 h 3490569"/>
              <a:gd name="connsiteX43" fmla="*/ 419774 w 5362085"/>
              <a:gd name="connsiteY43" fmla="*/ 2671025 h 3490569"/>
              <a:gd name="connsiteX44" fmla="*/ 403899 w 5362085"/>
              <a:gd name="connsiteY44" fmla="*/ 2648800 h 3490569"/>
              <a:gd name="connsiteX45" fmla="*/ 368974 w 5362085"/>
              <a:gd name="connsiteY45" fmla="*/ 2658325 h 3490569"/>
              <a:gd name="connsiteX46" fmla="*/ 349924 w 5362085"/>
              <a:gd name="connsiteY46" fmla="*/ 2642450 h 3490569"/>
              <a:gd name="connsiteX47" fmla="*/ 337224 w 5362085"/>
              <a:gd name="connsiteY47" fmla="*/ 2610700 h 3490569"/>
              <a:gd name="connsiteX48" fmla="*/ 318174 w 5362085"/>
              <a:gd name="connsiteY48" fmla="*/ 2591650 h 3490569"/>
              <a:gd name="connsiteX49" fmla="*/ 302299 w 5362085"/>
              <a:gd name="connsiteY49" fmla="*/ 2636100 h 3490569"/>
              <a:gd name="connsiteX50" fmla="*/ 273724 w 5362085"/>
              <a:gd name="connsiteY50" fmla="*/ 2632925 h 3490569"/>
              <a:gd name="connsiteX51" fmla="*/ 257849 w 5362085"/>
              <a:gd name="connsiteY51" fmla="*/ 2648800 h 3490569"/>
              <a:gd name="connsiteX52" fmla="*/ 229274 w 5362085"/>
              <a:gd name="connsiteY52" fmla="*/ 2610700 h 3490569"/>
              <a:gd name="connsiteX53" fmla="*/ 194349 w 5362085"/>
              <a:gd name="connsiteY53" fmla="*/ 2626575 h 3490569"/>
              <a:gd name="connsiteX54" fmla="*/ 207049 w 5362085"/>
              <a:gd name="connsiteY54" fmla="*/ 2594825 h 3490569"/>
              <a:gd name="connsiteX55" fmla="*/ 194349 w 5362085"/>
              <a:gd name="connsiteY55" fmla="*/ 2569425 h 3490569"/>
              <a:gd name="connsiteX56" fmla="*/ 156249 w 5362085"/>
              <a:gd name="connsiteY56" fmla="*/ 2534500 h 3490569"/>
              <a:gd name="connsiteX57" fmla="*/ 80049 w 5362085"/>
              <a:gd name="connsiteY57" fmla="*/ 2477350 h 3490569"/>
              <a:gd name="connsiteX58" fmla="*/ 124499 w 5362085"/>
              <a:gd name="connsiteY58" fmla="*/ 2471000 h 3490569"/>
              <a:gd name="connsiteX59" fmla="*/ 29249 w 5362085"/>
              <a:gd name="connsiteY59" fmla="*/ 2366225 h 3490569"/>
              <a:gd name="connsiteX60" fmla="*/ 45125 w 5362085"/>
              <a:gd name="connsiteY60" fmla="*/ 2324950 h 3490569"/>
              <a:gd name="connsiteX61" fmla="*/ 45125 w 5362085"/>
              <a:gd name="connsiteY61" fmla="*/ 2296375 h 3490569"/>
              <a:gd name="connsiteX62" fmla="*/ 83226 w 5362085"/>
              <a:gd name="connsiteY62" fmla="*/ 2248750 h 3490569"/>
              <a:gd name="connsiteX63" fmla="*/ 22900 w 5362085"/>
              <a:gd name="connsiteY63" fmla="*/ 2242400 h 3490569"/>
              <a:gd name="connsiteX64" fmla="*/ 105 w 5362085"/>
              <a:gd name="connsiteY64" fmla="*/ 2217223 h 3490569"/>
              <a:gd name="connsiteX65" fmla="*/ 45125 w 5362085"/>
              <a:gd name="connsiteY65" fmla="*/ 2169375 h 3490569"/>
              <a:gd name="connsiteX66" fmla="*/ 54650 w 5362085"/>
              <a:gd name="connsiteY66" fmla="*/ 2086825 h 3490569"/>
              <a:gd name="connsiteX67" fmla="*/ 130850 w 5362085"/>
              <a:gd name="connsiteY67" fmla="*/ 1893150 h 3490569"/>
              <a:gd name="connsiteX68" fmla="*/ 107261 w 5362085"/>
              <a:gd name="connsiteY68" fmla="*/ 1867973 h 3490569"/>
              <a:gd name="connsiteX69" fmla="*/ 261025 w 5362085"/>
              <a:gd name="connsiteY69" fmla="*/ 1547075 h 3490569"/>
              <a:gd name="connsiteX70" fmla="*/ 307283 w 5362085"/>
              <a:gd name="connsiteY70" fmla="*/ 1394896 h 3490569"/>
              <a:gd name="connsiteX71" fmla="*/ 880150 w 5362085"/>
              <a:gd name="connsiteY71" fmla="*/ 1674075 h 3490569"/>
              <a:gd name="connsiteX72" fmla="*/ 1118275 w 5362085"/>
              <a:gd name="connsiteY72" fmla="*/ 1270850 h 3490569"/>
              <a:gd name="connsiteX73" fmla="*/ 1343700 w 5362085"/>
              <a:gd name="connsiteY73" fmla="*/ 943825 h 3490569"/>
              <a:gd name="connsiteX74" fmla="*/ 1423075 w 5362085"/>
              <a:gd name="connsiteY74" fmla="*/ 896200 h 3490569"/>
              <a:gd name="connsiteX75" fmla="*/ 1438950 w 5362085"/>
              <a:gd name="connsiteY75" fmla="*/ 940650 h 3490569"/>
              <a:gd name="connsiteX76" fmla="*/ 1477050 w 5362085"/>
              <a:gd name="connsiteY76" fmla="*/ 908900 h 3490569"/>
              <a:gd name="connsiteX77" fmla="*/ 1492925 w 5362085"/>
              <a:gd name="connsiteY77" fmla="*/ 931125 h 3490569"/>
              <a:gd name="connsiteX78" fmla="*/ 1772546 w 5362085"/>
              <a:gd name="connsiteY78" fmla="*/ 841652 h 3490569"/>
              <a:gd name="connsiteX79" fmla="*/ 1601177 w 5362085"/>
              <a:gd name="connsiteY79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654641 w 5362085"/>
              <a:gd name="connsiteY20" fmla="*/ 1985560 h 3490569"/>
              <a:gd name="connsiteX21" fmla="*/ 2930627 w 5362085"/>
              <a:gd name="connsiteY21" fmla="*/ 2722046 h 3490569"/>
              <a:gd name="connsiteX22" fmla="*/ 2588523 w 5362085"/>
              <a:gd name="connsiteY22" fmla="*/ 2924453 h 3490569"/>
              <a:gd name="connsiteX23" fmla="*/ 2692503 w 5362085"/>
              <a:gd name="connsiteY23" fmla="*/ 3425309 h 3490569"/>
              <a:gd name="connsiteX24" fmla="*/ 2642498 w 5362085"/>
              <a:gd name="connsiteY24" fmla="*/ 3485636 h 3490569"/>
              <a:gd name="connsiteX25" fmla="*/ 2547024 w 5362085"/>
              <a:gd name="connsiteY25" fmla="*/ 3299674 h 3490569"/>
              <a:gd name="connsiteX26" fmla="*/ 2381924 w 5362085"/>
              <a:gd name="connsiteY26" fmla="*/ 3372699 h 3490569"/>
              <a:gd name="connsiteX27" fmla="*/ 2163867 w 5362085"/>
              <a:gd name="connsiteY27" fmla="*/ 3201473 h 3490569"/>
              <a:gd name="connsiteX28" fmla="*/ 2067599 w 5362085"/>
              <a:gd name="connsiteY28" fmla="*/ 3204424 h 3490569"/>
              <a:gd name="connsiteX29" fmla="*/ 1953299 w 5362085"/>
              <a:gd name="connsiteY29" fmla="*/ 3201249 h 3490569"/>
              <a:gd name="connsiteX30" fmla="*/ 1819379 w 5362085"/>
              <a:gd name="connsiteY30" fmla="*/ 3102254 h 3490569"/>
              <a:gd name="connsiteX31" fmla="*/ 1727874 w 5362085"/>
              <a:gd name="connsiteY31" fmla="*/ 3210774 h 3490569"/>
              <a:gd name="connsiteX32" fmla="*/ 1628085 w 5362085"/>
              <a:gd name="connsiteY32" fmla="*/ 3191948 h 3490569"/>
              <a:gd name="connsiteX33" fmla="*/ 1519343 w 5362085"/>
              <a:gd name="connsiteY33" fmla="*/ 3064154 h 3490569"/>
              <a:gd name="connsiteX34" fmla="*/ 1302649 w 5362085"/>
              <a:gd name="connsiteY34" fmla="*/ 3019704 h 3490569"/>
              <a:gd name="connsiteX35" fmla="*/ 1240736 w 5362085"/>
              <a:gd name="connsiteY35" fmla="*/ 2973667 h 3490569"/>
              <a:gd name="connsiteX36" fmla="*/ 1165899 w 5362085"/>
              <a:gd name="connsiteY36" fmla="*/ 2934550 h 3490569"/>
              <a:gd name="connsiteX37" fmla="*/ 883549 w 5362085"/>
              <a:gd name="connsiteY37" fmla="*/ 2791898 h 3490569"/>
              <a:gd name="connsiteX38" fmla="*/ 732736 w 5362085"/>
              <a:gd name="connsiteY38" fmla="*/ 2651404 h 3490569"/>
              <a:gd name="connsiteX39" fmla="*/ 494611 w 5362085"/>
              <a:gd name="connsiteY39" fmla="*/ 2680773 h 3490569"/>
              <a:gd name="connsiteX40" fmla="*/ 476924 w 5362085"/>
              <a:gd name="connsiteY40" fmla="*/ 2655150 h 3490569"/>
              <a:gd name="connsiteX41" fmla="*/ 451524 w 5362085"/>
              <a:gd name="connsiteY41" fmla="*/ 2664675 h 3490569"/>
              <a:gd name="connsiteX42" fmla="*/ 441999 w 5362085"/>
              <a:gd name="connsiteY42" fmla="*/ 2645625 h 3490569"/>
              <a:gd name="connsiteX43" fmla="*/ 419774 w 5362085"/>
              <a:gd name="connsiteY43" fmla="*/ 2671025 h 3490569"/>
              <a:gd name="connsiteX44" fmla="*/ 403899 w 5362085"/>
              <a:gd name="connsiteY44" fmla="*/ 2648800 h 3490569"/>
              <a:gd name="connsiteX45" fmla="*/ 368974 w 5362085"/>
              <a:gd name="connsiteY45" fmla="*/ 2658325 h 3490569"/>
              <a:gd name="connsiteX46" fmla="*/ 349924 w 5362085"/>
              <a:gd name="connsiteY46" fmla="*/ 2642450 h 3490569"/>
              <a:gd name="connsiteX47" fmla="*/ 337224 w 5362085"/>
              <a:gd name="connsiteY47" fmla="*/ 2610700 h 3490569"/>
              <a:gd name="connsiteX48" fmla="*/ 318174 w 5362085"/>
              <a:gd name="connsiteY48" fmla="*/ 2591650 h 3490569"/>
              <a:gd name="connsiteX49" fmla="*/ 302299 w 5362085"/>
              <a:gd name="connsiteY49" fmla="*/ 2636100 h 3490569"/>
              <a:gd name="connsiteX50" fmla="*/ 273724 w 5362085"/>
              <a:gd name="connsiteY50" fmla="*/ 2632925 h 3490569"/>
              <a:gd name="connsiteX51" fmla="*/ 257849 w 5362085"/>
              <a:gd name="connsiteY51" fmla="*/ 2648800 h 3490569"/>
              <a:gd name="connsiteX52" fmla="*/ 229274 w 5362085"/>
              <a:gd name="connsiteY52" fmla="*/ 2610700 h 3490569"/>
              <a:gd name="connsiteX53" fmla="*/ 194349 w 5362085"/>
              <a:gd name="connsiteY53" fmla="*/ 2626575 h 3490569"/>
              <a:gd name="connsiteX54" fmla="*/ 207049 w 5362085"/>
              <a:gd name="connsiteY54" fmla="*/ 2594825 h 3490569"/>
              <a:gd name="connsiteX55" fmla="*/ 194349 w 5362085"/>
              <a:gd name="connsiteY55" fmla="*/ 2569425 h 3490569"/>
              <a:gd name="connsiteX56" fmla="*/ 156249 w 5362085"/>
              <a:gd name="connsiteY56" fmla="*/ 2534500 h 3490569"/>
              <a:gd name="connsiteX57" fmla="*/ 80049 w 5362085"/>
              <a:gd name="connsiteY57" fmla="*/ 2477350 h 3490569"/>
              <a:gd name="connsiteX58" fmla="*/ 124499 w 5362085"/>
              <a:gd name="connsiteY58" fmla="*/ 2471000 h 3490569"/>
              <a:gd name="connsiteX59" fmla="*/ 29249 w 5362085"/>
              <a:gd name="connsiteY59" fmla="*/ 2366225 h 3490569"/>
              <a:gd name="connsiteX60" fmla="*/ 45125 w 5362085"/>
              <a:gd name="connsiteY60" fmla="*/ 2324950 h 3490569"/>
              <a:gd name="connsiteX61" fmla="*/ 45125 w 5362085"/>
              <a:gd name="connsiteY61" fmla="*/ 2296375 h 3490569"/>
              <a:gd name="connsiteX62" fmla="*/ 83226 w 5362085"/>
              <a:gd name="connsiteY62" fmla="*/ 2248750 h 3490569"/>
              <a:gd name="connsiteX63" fmla="*/ 22900 w 5362085"/>
              <a:gd name="connsiteY63" fmla="*/ 2242400 h 3490569"/>
              <a:gd name="connsiteX64" fmla="*/ 105 w 5362085"/>
              <a:gd name="connsiteY64" fmla="*/ 2217223 h 3490569"/>
              <a:gd name="connsiteX65" fmla="*/ 45125 w 5362085"/>
              <a:gd name="connsiteY65" fmla="*/ 2169375 h 3490569"/>
              <a:gd name="connsiteX66" fmla="*/ 54650 w 5362085"/>
              <a:gd name="connsiteY66" fmla="*/ 2086825 h 3490569"/>
              <a:gd name="connsiteX67" fmla="*/ 130850 w 5362085"/>
              <a:gd name="connsiteY67" fmla="*/ 1893150 h 3490569"/>
              <a:gd name="connsiteX68" fmla="*/ 107261 w 5362085"/>
              <a:gd name="connsiteY68" fmla="*/ 1867973 h 3490569"/>
              <a:gd name="connsiteX69" fmla="*/ 261025 w 5362085"/>
              <a:gd name="connsiteY69" fmla="*/ 1547075 h 3490569"/>
              <a:gd name="connsiteX70" fmla="*/ 307283 w 5362085"/>
              <a:gd name="connsiteY70" fmla="*/ 1394896 h 3490569"/>
              <a:gd name="connsiteX71" fmla="*/ 880150 w 5362085"/>
              <a:gd name="connsiteY71" fmla="*/ 1674075 h 3490569"/>
              <a:gd name="connsiteX72" fmla="*/ 1118275 w 5362085"/>
              <a:gd name="connsiteY72" fmla="*/ 1270850 h 3490569"/>
              <a:gd name="connsiteX73" fmla="*/ 1343700 w 5362085"/>
              <a:gd name="connsiteY73" fmla="*/ 943825 h 3490569"/>
              <a:gd name="connsiteX74" fmla="*/ 1423075 w 5362085"/>
              <a:gd name="connsiteY74" fmla="*/ 896200 h 3490569"/>
              <a:gd name="connsiteX75" fmla="*/ 1438950 w 5362085"/>
              <a:gd name="connsiteY75" fmla="*/ 940650 h 3490569"/>
              <a:gd name="connsiteX76" fmla="*/ 1477050 w 5362085"/>
              <a:gd name="connsiteY76" fmla="*/ 908900 h 3490569"/>
              <a:gd name="connsiteX77" fmla="*/ 1492925 w 5362085"/>
              <a:gd name="connsiteY77" fmla="*/ 931125 h 3490569"/>
              <a:gd name="connsiteX78" fmla="*/ 1772546 w 5362085"/>
              <a:gd name="connsiteY78" fmla="*/ 841652 h 3490569"/>
              <a:gd name="connsiteX79" fmla="*/ 1601177 w 5362085"/>
              <a:gd name="connsiteY79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654641 w 5362085"/>
              <a:gd name="connsiteY20" fmla="*/ 1985560 h 3490569"/>
              <a:gd name="connsiteX21" fmla="*/ 2930627 w 5362085"/>
              <a:gd name="connsiteY21" fmla="*/ 2722046 h 3490569"/>
              <a:gd name="connsiteX22" fmla="*/ 2588523 w 5362085"/>
              <a:gd name="connsiteY22" fmla="*/ 2924453 h 3490569"/>
              <a:gd name="connsiteX23" fmla="*/ 2692503 w 5362085"/>
              <a:gd name="connsiteY23" fmla="*/ 3425309 h 3490569"/>
              <a:gd name="connsiteX24" fmla="*/ 2642498 w 5362085"/>
              <a:gd name="connsiteY24" fmla="*/ 3485636 h 3490569"/>
              <a:gd name="connsiteX25" fmla="*/ 2547024 w 5362085"/>
              <a:gd name="connsiteY25" fmla="*/ 3299674 h 3490569"/>
              <a:gd name="connsiteX26" fmla="*/ 2381924 w 5362085"/>
              <a:gd name="connsiteY26" fmla="*/ 3372699 h 3490569"/>
              <a:gd name="connsiteX27" fmla="*/ 2163867 w 5362085"/>
              <a:gd name="connsiteY27" fmla="*/ 3201473 h 3490569"/>
              <a:gd name="connsiteX28" fmla="*/ 2067599 w 5362085"/>
              <a:gd name="connsiteY28" fmla="*/ 3204424 h 3490569"/>
              <a:gd name="connsiteX29" fmla="*/ 1953299 w 5362085"/>
              <a:gd name="connsiteY29" fmla="*/ 3201249 h 3490569"/>
              <a:gd name="connsiteX30" fmla="*/ 1819379 w 5362085"/>
              <a:gd name="connsiteY30" fmla="*/ 3102254 h 3490569"/>
              <a:gd name="connsiteX31" fmla="*/ 1727874 w 5362085"/>
              <a:gd name="connsiteY31" fmla="*/ 3210774 h 3490569"/>
              <a:gd name="connsiteX32" fmla="*/ 1628085 w 5362085"/>
              <a:gd name="connsiteY32" fmla="*/ 3191948 h 3490569"/>
              <a:gd name="connsiteX33" fmla="*/ 1519343 w 5362085"/>
              <a:gd name="connsiteY33" fmla="*/ 3064154 h 3490569"/>
              <a:gd name="connsiteX34" fmla="*/ 1302649 w 5362085"/>
              <a:gd name="connsiteY34" fmla="*/ 3019704 h 3490569"/>
              <a:gd name="connsiteX35" fmla="*/ 1240736 w 5362085"/>
              <a:gd name="connsiteY35" fmla="*/ 2973667 h 3490569"/>
              <a:gd name="connsiteX36" fmla="*/ 1165899 w 5362085"/>
              <a:gd name="connsiteY36" fmla="*/ 2934550 h 3490569"/>
              <a:gd name="connsiteX37" fmla="*/ 883549 w 5362085"/>
              <a:gd name="connsiteY37" fmla="*/ 2791898 h 3490569"/>
              <a:gd name="connsiteX38" fmla="*/ 732736 w 5362085"/>
              <a:gd name="connsiteY38" fmla="*/ 2651404 h 3490569"/>
              <a:gd name="connsiteX39" fmla="*/ 494611 w 5362085"/>
              <a:gd name="connsiteY39" fmla="*/ 2680773 h 3490569"/>
              <a:gd name="connsiteX40" fmla="*/ 476924 w 5362085"/>
              <a:gd name="connsiteY40" fmla="*/ 2655150 h 3490569"/>
              <a:gd name="connsiteX41" fmla="*/ 451524 w 5362085"/>
              <a:gd name="connsiteY41" fmla="*/ 2664675 h 3490569"/>
              <a:gd name="connsiteX42" fmla="*/ 441999 w 5362085"/>
              <a:gd name="connsiteY42" fmla="*/ 2645625 h 3490569"/>
              <a:gd name="connsiteX43" fmla="*/ 419774 w 5362085"/>
              <a:gd name="connsiteY43" fmla="*/ 2671025 h 3490569"/>
              <a:gd name="connsiteX44" fmla="*/ 403899 w 5362085"/>
              <a:gd name="connsiteY44" fmla="*/ 2648800 h 3490569"/>
              <a:gd name="connsiteX45" fmla="*/ 368974 w 5362085"/>
              <a:gd name="connsiteY45" fmla="*/ 2658325 h 3490569"/>
              <a:gd name="connsiteX46" fmla="*/ 349924 w 5362085"/>
              <a:gd name="connsiteY46" fmla="*/ 2642450 h 3490569"/>
              <a:gd name="connsiteX47" fmla="*/ 337224 w 5362085"/>
              <a:gd name="connsiteY47" fmla="*/ 2610700 h 3490569"/>
              <a:gd name="connsiteX48" fmla="*/ 318174 w 5362085"/>
              <a:gd name="connsiteY48" fmla="*/ 2591650 h 3490569"/>
              <a:gd name="connsiteX49" fmla="*/ 302299 w 5362085"/>
              <a:gd name="connsiteY49" fmla="*/ 2636100 h 3490569"/>
              <a:gd name="connsiteX50" fmla="*/ 273724 w 5362085"/>
              <a:gd name="connsiteY50" fmla="*/ 2632925 h 3490569"/>
              <a:gd name="connsiteX51" fmla="*/ 257849 w 5362085"/>
              <a:gd name="connsiteY51" fmla="*/ 2648800 h 3490569"/>
              <a:gd name="connsiteX52" fmla="*/ 229274 w 5362085"/>
              <a:gd name="connsiteY52" fmla="*/ 2610700 h 3490569"/>
              <a:gd name="connsiteX53" fmla="*/ 194349 w 5362085"/>
              <a:gd name="connsiteY53" fmla="*/ 2626575 h 3490569"/>
              <a:gd name="connsiteX54" fmla="*/ 207049 w 5362085"/>
              <a:gd name="connsiteY54" fmla="*/ 2594825 h 3490569"/>
              <a:gd name="connsiteX55" fmla="*/ 194349 w 5362085"/>
              <a:gd name="connsiteY55" fmla="*/ 2569425 h 3490569"/>
              <a:gd name="connsiteX56" fmla="*/ 156249 w 5362085"/>
              <a:gd name="connsiteY56" fmla="*/ 2534500 h 3490569"/>
              <a:gd name="connsiteX57" fmla="*/ 80049 w 5362085"/>
              <a:gd name="connsiteY57" fmla="*/ 2477350 h 3490569"/>
              <a:gd name="connsiteX58" fmla="*/ 124499 w 5362085"/>
              <a:gd name="connsiteY58" fmla="*/ 2471000 h 3490569"/>
              <a:gd name="connsiteX59" fmla="*/ 29249 w 5362085"/>
              <a:gd name="connsiteY59" fmla="*/ 2366225 h 3490569"/>
              <a:gd name="connsiteX60" fmla="*/ 45125 w 5362085"/>
              <a:gd name="connsiteY60" fmla="*/ 2324950 h 3490569"/>
              <a:gd name="connsiteX61" fmla="*/ 45125 w 5362085"/>
              <a:gd name="connsiteY61" fmla="*/ 2296375 h 3490569"/>
              <a:gd name="connsiteX62" fmla="*/ 83226 w 5362085"/>
              <a:gd name="connsiteY62" fmla="*/ 2248750 h 3490569"/>
              <a:gd name="connsiteX63" fmla="*/ 22900 w 5362085"/>
              <a:gd name="connsiteY63" fmla="*/ 2242400 h 3490569"/>
              <a:gd name="connsiteX64" fmla="*/ 105 w 5362085"/>
              <a:gd name="connsiteY64" fmla="*/ 2217223 h 3490569"/>
              <a:gd name="connsiteX65" fmla="*/ 45125 w 5362085"/>
              <a:gd name="connsiteY65" fmla="*/ 2169375 h 3490569"/>
              <a:gd name="connsiteX66" fmla="*/ 54650 w 5362085"/>
              <a:gd name="connsiteY66" fmla="*/ 2086825 h 3490569"/>
              <a:gd name="connsiteX67" fmla="*/ 130850 w 5362085"/>
              <a:gd name="connsiteY67" fmla="*/ 1893150 h 3490569"/>
              <a:gd name="connsiteX68" fmla="*/ 107261 w 5362085"/>
              <a:gd name="connsiteY68" fmla="*/ 1867973 h 3490569"/>
              <a:gd name="connsiteX69" fmla="*/ 261025 w 5362085"/>
              <a:gd name="connsiteY69" fmla="*/ 1547075 h 3490569"/>
              <a:gd name="connsiteX70" fmla="*/ 307283 w 5362085"/>
              <a:gd name="connsiteY70" fmla="*/ 1394896 h 3490569"/>
              <a:gd name="connsiteX71" fmla="*/ 880150 w 5362085"/>
              <a:gd name="connsiteY71" fmla="*/ 1674075 h 3490569"/>
              <a:gd name="connsiteX72" fmla="*/ 1118275 w 5362085"/>
              <a:gd name="connsiteY72" fmla="*/ 1270850 h 3490569"/>
              <a:gd name="connsiteX73" fmla="*/ 1343700 w 5362085"/>
              <a:gd name="connsiteY73" fmla="*/ 943825 h 3490569"/>
              <a:gd name="connsiteX74" fmla="*/ 1423075 w 5362085"/>
              <a:gd name="connsiteY74" fmla="*/ 896200 h 3490569"/>
              <a:gd name="connsiteX75" fmla="*/ 1438950 w 5362085"/>
              <a:gd name="connsiteY75" fmla="*/ 940650 h 3490569"/>
              <a:gd name="connsiteX76" fmla="*/ 1477050 w 5362085"/>
              <a:gd name="connsiteY76" fmla="*/ 908900 h 3490569"/>
              <a:gd name="connsiteX77" fmla="*/ 1492925 w 5362085"/>
              <a:gd name="connsiteY77" fmla="*/ 931125 h 3490569"/>
              <a:gd name="connsiteX78" fmla="*/ 1772546 w 5362085"/>
              <a:gd name="connsiteY78" fmla="*/ 841652 h 3490569"/>
              <a:gd name="connsiteX79" fmla="*/ 1601177 w 5362085"/>
              <a:gd name="connsiteY79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654641 w 5362085"/>
              <a:gd name="connsiteY20" fmla="*/ 1985560 h 3490569"/>
              <a:gd name="connsiteX21" fmla="*/ 4781214 w 5362085"/>
              <a:gd name="connsiteY21" fmla="*/ 2365727 h 3490569"/>
              <a:gd name="connsiteX22" fmla="*/ 2930627 w 5362085"/>
              <a:gd name="connsiteY22" fmla="*/ 2722046 h 3490569"/>
              <a:gd name="connsiteX23" fmla="*/ 2588523 w 5362085"/>
              <a:gd name="connsiteY23" fmla="*/ 2924453 h 3490569"/>
              <a:gd name="connsiteX24" fmla="*/ 2692503 w 5362085"/>
              <a:gd name="connsiteY24" fmla="*/ 3425309 h 3490569"/>
              <a:gd name="connsiteX25" fmla="*/ 2642498 w 5362085"/>
              <a:gd name="connsiteY25" fmla="*/ 3485636 h 3490569"/>
              <a:gd name="connsiteX26" fmla="*/ 2547024 w 5362085"/>
              <a:gd name="connsiteY26" fmla="*/ 3299674 h 3490569"/>
              <a:gd name="connsiteX27" fmla="*/ 2381924 w 5362085"/>
              <a:gd name="connsiteY27" fmla="*/ 3372699 h 3490569"/>
              <a:gd name="connsiteX28" fmla="*/ 2163867 w 5362085"/>
              <a:gd name="connsiteY28" fmla="*/ 3201473 h 3490569"/>
              <a:gd name="connsiteX29" fmla="*/ 2067599 w 5362085"/>
              <a:gd name="connsiteY29" fmla="*/ 3204424 h 3490569"/>
              <a:gd name="connsiteX30" fmla="*/ 1953299 w 5362085"/>
              <a:gd name="connsiteY30" fmla="*/ 3201249 h 3490569"/>
              <a:gd name="connsiteX31" fmla="*/ 1819379 w 5362085"/>
              <a:gd name="connsiteY31" fmla="*/ 3102254 h 3490569"/>
              <a:gd name="connsiteX32" fmla="*/ 1727874 w 5362085"/>
              <a:gd name="connsiteY32" fmla="*/ 3210774 h 3490569"/>
              <a:gd name="connsiteX33" fmla="*/ 1628085 w 5362085"/>
              <a:gd name="connsiteY33" fmla="*/ 3191948 h 3490569"/>
              <a:gd name="connsiteX34" fmla="*/ 1519343 w 5362085"/>
              <a:gd name="connsiteY34" fmla="*/ 3064154 h 3490569"/>
              <a:gd name="connsiteX35" fmla="*/ 1302649 w 5362085"/>
              <a:gd name="connsiteY35" fmla="*/ 3019704 h 3490569"/>
              <a:gd name="connsiteX36" fmla="*/ 1240736 w 5362085"/>
              <a:gd name="connsiteY36" fmla="*/ 2973667 h 3490569"/>
              <a:gd name="connsiteX37" fmla="*/ 1165899 w 5362085"/>
              <a:gd name="connsiteY37" fmla="*/ 2934550 h 3490569"/>
              <a:gd name="connsiteX38" fmla="*/ 883549 w 5362085"/>
              <a:gd name="connsiteY38" fmla="*/ 2791898 h 3490569"/>
              <a:gd name="connsiteX39" fmla="*/ 732736 w 5362085"/>
              <a:gd name="connsiteY39" fmla="*/ 2651404 h 3490569"/>
              <a:gd name="connsiteX40" fmla="*/ 494611 w 5362085"/>
              <a:gd name="connsiteY40" fmla="*/ 2680773 h 3490569"/>
              <a:gd name="connsiteX41" fmla="*/ 476924 w 5362085"/>
              <a:gd name="connsiteY41" fmla="*/ 2655150 h 3490569"/>
              <a:gd name="connsiteX42" fmla="*/ 451524 w 5362085"/>
              <a:gd name="connsiteY42" fmla="*/ 2664675 h 3490569"/>
              <a:gd name="connsiteX43" fmla="*/ 441999 w 5362085"/>
              <a:gd name="connsiteY43" fmla="*/ 2645625 h 3490569"/>
              <a:gd name="connsiteX44" fmla="*/ 419774 w 5362085"/>
              <a:gd name="connsiteY44" fmla="*/ 2671025 h 3490569"/>
              <a:gd name="connsiteX45" fmla="*/ 403899 w 5362085"/>
              <a:gd name="connsiteY45" fmla="*/ 2648800 h 3490569"/>
              <a:gd name="connsiteX46" fmla="*/ 368974 w 5362085"/>
              <a:gd name="connsiteY46" fmla="*/ 2658325 h 3490569"/>
              <a:gd name="connsiteX47" fmla="*/ 349924 w 5362085"/>
              <a:gd name="connsiteY47" fmla="*/ 2642450 h 3490569"/>
              <a:gd name="connsiteX48" fmla="*/ 337224 w 5362085"/>
              <a:gd name="connsiteY48" fmla="*/ 2610700 h 3490569"/>
              <a:gd name="connsiteX49" fmla="*/ 318174 w 5362085"/>
              <a:gd name="connsiteY49" fmla="*/ 2591650 h 3490569"/>
              <a:gd name="connsiteX50" fmla="*/ 302299 w 5362085"/>
              <a:gd name="connsiteY50" fmla="*/ 2636100 h 3490569"/>
              <a:gd name="connsiteX51" fmla="*/ 273724 w 5362085"/>
              <a:gd name="connsiteY51" fmla="*/ 2632925 h 3490569"/>
              <a:gd name="connsiteX52" fmla="*/ 257849 w 5362085"/>
              <a:gd name="connsiteY52" fmla="*/ 2648800 h 3490569"/>
              <a:gd name="connsiteX53" fmla="*/ 229274 w 5362085"/>
              <a:gd name="connsiteY53" fmla="*/ 2610700 h 3490569"/>
              <a:gd name="connsiteX54" fmla="*/ 194349 w 5362085"/>
              <a:gd name="connsiteY54" fmla="*/ 2626575 h 3490569"/>
              <a:gd name="connsiteX55" fmla="*/ 207049 w 5362085"/>
              <a:gd name="connsiteY55" fmla="*/ 2594825 h 3490569"/>
              <a:gd name="connsiteX56" fmla="*/ 194349 w 5362085"/>
              <a:gd name="connsiteY56" fmla="*/ 2569425 h 3490569"/>
              <a:gd name="connsiteX57" fmla="*/ 156249 w 5362085"/>
              <a:gd name="connsiteY57" fmla="*/ 2534500 h 3490569"/>
              <a:gd name="connsiteX58" fmla="*/ 80049 w 5362085"/>
              <a:gd name="connsiteY58" fmla="*/ 2477350 h 3490569"/>
              <a:gd name="connsiteX59" fmla="*/ 124499 w 5362085"/>
              <a:gd name="connsiteY59" fmla="*/ 2471000 h 3490569"/>
              <a:gd name="connsiteX60" fmla="*/ 29249 w 5362085"/>
              <a:gd name="connsiteY60" fmla="*/ 2366225 h 3490569"/>
              <a:gd name="connsiteX61" fmla="*/ 45125 w 5362085"/>
              <a:gd name="connsiteY61" fmla="*/ 2324950 h 3490569"/>
              <a:gd name="connsiteX62" fmla="*/ 45125 w 5362085"/>
              <a:gd name="connsiteY62" fmla="*/ 2296375 h 3490569"/>
              <a:gd name="connsiteX63" fmla="*/ 83226 w 5362085"/>
              <a:gd name="connsiteY63" fmla="*/ 2248750 h 3490569"/>
              <a:gd name="connsiteX64" fmla="*/ 22900 w 5362085"/>
              <a:gd name="connsiteY64" fmla="*/ 2242400 h 3490569"/>
              <a:gd name="connsiteX65" fmla="*/ 105 w 5362085"/>
              <a:gd name="connsiteY65" fmla="*/ 2217223 h 3490569"/>
              <a:gd name="connsiteX66" fmla="*/ 45125 w 5362085"/>
              <a:gd name="connsiteY66" fmla="*/ 2169375 h 3490569"/>
              <a:gd name="connsiteX67" fmla="*/ 54650 w 5362085"/>
              <a:gd name="connsiteY67" fmla="*/ 2086825 h 3490569"/>
              <a:gd name="connsiteX68" fmla="*/ 130850 w 5362085"/>
              <a:gd name="connsiteY68" fmla="*/ 1893150 h 3490569"/>
              <a:gd name="connsiteX69" fmla="*/ 107261 w 5362085"/>
              <a:gd name="connsiteY69" fmla="*/ 1867973 h 3490569"/>
              <a:gd name="connsiteX70" fmla="*/ 261025 w 5362085"/>
              <a:gd name="connsiteY70" fmla="*/ 1547075 h 3490569"/>
              <a:gd name="connsiteX71" fmla="*/ 307283 w 5362085"/>
              <a:gd name="connsiteY71" fmla="*/ 1394896 h 3490569"/>
              <a:gd name="connsiteX72" fmla="*/ 880150 w 5362085"/>
              <a:gd name="connsiteY72" fmla="*/ 1674075 h 3490569"/>
              <a:gd name="connsiteX73" fmla="*/ 1118275 w 5362085"/>
              <a:gd name="connsiteY73" fmla="*/ 1270850 h 3490569"/>
              <a:gd name="connsiteX74" fmla="*/ 1343700 w 5362085"/>
              <a:gd name="connsiteY74" fmla="*/ 943825 h 3490569"/>
              <a:gd name="connsiteX75" fmla="*/ 1423075 w 5362085"/>
              <a:gd name="connsiteY75" fmla="*/ 896200 h 3490569"/>
              <a:gd name="connsiteX76" fmla="*/ 1438950 w 5362085"/>
              <a:gd name="connsiteY76" fmla="*/ 940650 h 3490569"/>
              <a:gd name="connsiteX77" fmla="*/ 1477050 w 5362085"/>
              <a:gd name="connsiteY77" fmla="*/ 908900 h 3490569"/>
              <a:gd name="connsiteX78" fmla="*/ 1492925 w 5362085"/>
              <a:gd name="connsiteY78" fmla="*/ 931125 h 3490569"/>
              <a:gd name="connsiteX79" fmla="*/ 1772546 w 5362085"/>
              <a:gd name="connsiteY79" fmla="*/ 841652 h 3490569"/>
              <a:gd name="connsiteX80" fmla="*/ 1601177 w 5362085"/>
              <a:gd name="connsiteY80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654641 w 5362085"/>
              <a:gd name="connsiteY20" fmla="*/ 1985560 h 3490569"/>
              <a:gd name="connsiteX21" fmla="*/ 4781214 w 5362085"/>
              <a:gd name="connsiteY21" fmla="*/ 2365727 h 3490569"/>
              <a:gd name="connsiteX22" fmla="*/ 2930627 w 5362085"/>
              <a:gd name="connsiteY22" fmla="*/ 2722046 h 3490569"/>
              <a:gd name="connsiteX23" fmla="*/ 2588523 w 5362085"/>
              <a:gd name="connsiteY23" fmla="*/ 2924453 h 3490569"/>
              <a:gd name="connsiteX24" fmla="*/ 2692503 w 5362085"/>
              <a:gd name="connsiteY24" fmla="*/ 3425309 h 3490569"/>
              <a:gd name="connsiteX25" fmla="*/ 2642498 w 5362085"/>
              <a:gd name="connsiteY25" fmla="*/ 3485636 h 3490569"/>
              <a:gd name="connsiteX26" fmla="*/ 2547024 w 5362085"/>
              <a:gd name="connsiteY26" fmla="*/ 3299674 h 3490569"/>
              <a:gd name="connsiteX27" fmla="*/ 2381924 w 5362085"/>
              <a:gd name="connsiteY27" fmla="*/ 3372699 h 3490569"/>
              <a:gd name="connsiteX28" fmla="*/ 2163867 w 5362085"/>
              <a:gd name="connsiteY28" fmla="*/ 3201473 h 3490569"/>
              <a:gd name="connsiteX29" fmla="*/ 2067599 w 5362085"/>
              <a:gd name="connsiteY29" fmla="*/ 3204424 h 3490569"/>
              <a:gd name="connsiteX30" fmla="*/ 1953299 w 5362085"/>
              <a:gd name="connsiteY30" fmla="*/ 3201249 h 3490569"/>
              <a:gd name="connsiteX31" fmla="*/ 1819379 w 5362085"/>
              <a:gd name="connsiteY31" fmla="*/ 3102254 h 3490569"/>
              <a:gd name="connsiteX32" fmla="*/ 1727874 w 5362085"/>
              <a:gd name="connsiteY32" fmla="*/ 3210774 h 3490569"/>
              <a:gd name="connsiteX33" fmla="*/ 1628085 w 5362085"/>
              <a:gd name="connsiteY33" fmla="*/ 3191948 h 3490569"/>
              <a:gd name="connsiteX34" fmla="*/ 1519343 w 5362085"/>
              <a:gd name="connsiteY34" fmla="*/ 3064154 h 3490569"/>
              <a:gd name="connsiteX35" fmla="*/ 1302649 w 5362085"/>
              <a:gd name="connsiteY35" fmla="*/ 3019704 h 3490569"/>
              <a:gd name="connsiteX36" fmla="*/ 1240736 w 5362085"/>
              <a:gd name="connsiteY36" fmla="*/ 2973667 h 3490569"/>
              <a:gd name="connsiteX37" fmla="*/ 1165899 w 5362085"/>
              <a:gd name="connsiteY37" fmla="*/ 2934550 h 3490569"/>
              <a:gd name="connsiteX38" fmla="*/ 883549 w 5362085"/>
              <a:gd name="connsiteY38" fmla="*/ 2791898 h 3490569"/>
              <a:gd name="connsiteX39" fmla="*/ 732736 w 5362085"/>
              <a:gd name="connsiteY39" fmla="*/ 2651404 h 3490569"/>
              <a:gd name="connsiteX40" fmla="*/ 494611 w 5362085"/>
              <a:gd name="connsiteY40" fmla="*/ 2680773 h 3490569"/>
              <a:gd name="connsiteX41" fmla="*/ 476924 w 5362085"/>
              <a:gd name="connsiteY41" fmla="*/ 2655150 h 3490569"/>
              <a:gd name="connsiteX42" fmla="*/ 451524 w 5362085"/>
              <a:gd name="connsiteY42" fmla="*/ 2664675 h 3490569"/>
              <a:gd name="connsiteX43" fmla="*/ 441999 w 5362085"/>
              <a:gd name="connsiteY43" fmla="*/ 2645625 h 3490569"/>
              <a:gd name="connsiteX44" fmla="*/ 419774 w 5362085"/>
              <a:gd name="connsiteY44" fmla="*/ 2671025 h 3490569"/>
              <a:gd name="connsiteX45" fmla="*/ 403899 w 5362085"/>
              <a:gd name="connsiteY45" fmla="*/ 2648800 h 3490569"/>
              <a:gd name="connsiteX46" fmla="*/ 368974 w 5362085"/>
              <a:gd name="connsiteY46" fmla="*/ 2658325 h 3490569"/>
              <a:gd name="connsiteX47" fmla="*/ 349924 w 5362085"/>
              <a:gd name="connsiteY47" fmla="*/ 2642450 h 3490569"/>
              <a:gd name="connsiteX48" fmla="*/ 337224 w 5362085"/>
              <a:gd name="connsiteY48" fmla="*/ 2610700 h 3490569"/>
              <a:gd name="connsiteX49" fmla="*/ 318174 w 5362085"/>
              <a:gd name="connsiteY49" fmla="*/ 2591650 h 3490569"/>
              <a:gd name="connsiteX50" fmla="*/ 302299 w 5362085"/>
              <a:gd name="connsiteY50" fmla="*/ 2636100 h 3490569"/>
              <a:gd name="connsiteX51" fmla="*/ 273724 w 5362085"/>
              <a:gd name="connsiteY51" fmla="*/ 2632925 h 3490569"/>
              <a:gd name="connsiteX52" fmla="*/ 257849 w 5362085"/>
              <a:gd name="connsiteY52" fmla="*/ 2648800 h 3490569"/>
              <a:gd name="connsiteX53" fmla="*/ 229274 w 5362085"/>
              <a:gd name="connsiteY53" fmla="*/ 2610700 h 3490569"/>
              <a:gd name="connsiteX54" fmla="*/ 194349 w 5362085"/>
              <a:gd name="connsiteY54" fmla="*/ 2626575 h 3490569"/>
              <a:gd name="connsiteX55" fmla="*/ 207049 w 5362085"/>
              <a:gd name="connsiteY55" fmla="*/ 2594825 h 3490569"/>
              <a:gd name="connsiteX56" fmla="*/ 194349 w 5362085"/>
              <a:gd name="connsiteY56" fmla="*/ 2569425 h 3490569"/>
              <a:gd name="connsiteX57" fmla="*/ 156249 w 5362085"/>
              <a:gd name="connsiteY57" fmla="*/ 2534500 h 3490569"/>
              <a:gd name="connsiteX58" fmla="*/ 80049 w 5362085"/>
              <a:gd name="connsiteY58" fmla="*/ 2477350 h 3490569"/>
              <a:gd name="connsiteX59" fmla="*/ 124499 w 5362085"/>
              <a:gd name="connsiteY59" fmla="*/ 2471000 h 3490569"/>
              <a:gd name="connsiteX60" fmla="*/ 29249 w 5362085"/>
              <a:gd name="connsiteY60" fmla="*/ 2366225 h 3490569"/>
              <a:gd name="connsiteX61" fmla="*/ 45125 w 5362085"/>
              <a:gd name="connsiteY61" fmla="*/ 2324950 h 3490569"/>
              <a:gd name="connsiteX62" fmla="*/ 45125 w 5362085"/>
              <a:gd name="connsiteY62" fmla="*/ 2296375 h 3490569"/>
              <a:gd name="connsiteX63" fmla="*/ 83226 w 5362085"/>
              <a:gd name="connsiteY63" fmla="*/ 2248750 h 3490569"/>
              <a:gd name="connsiteX64" fmla="*/ 22900 w 5362085"/>
              <a:gd name="connsiteY64" fmla="*/ 2242400 h 3490569"/>
              <a:gd name="connsiteX65" fmla="*/ 105 w 5362085"/>
              <a:gd name="connsiteY65" fmla="*/ 2217223 h 3490569"/>
              <a:gd name="connsiteX66" fmla="*/ 45125 w 5362085"/>
              <a:gd name="connsiteY66" fmla="*/ 2169375 h 3490569"/>
              <a:gd name="connsiteX67" fmla="*/ 54650 w 5362085"/>
              <a:gd name="connsiteY67" fmla="*/ 2086825 h 3490569"/>
              <a:gd name="connsiteX68" fmla="*/ 130850 w 5362085"/>
              <a:gd name="connsiteY68" fmla="*/ 1893150 h 3490569"/>
              <a:gd name="connsiteX69" fmla="*/ 107261 w 5362085"/>
              <a:gd name="connsiteY69" fmla="*/ 1867973 h 3490569"/>
              <a:gd name="connsiteX70" fmla="*/ 261025 w 5362085"/>
              <a:gd name="connsiteY70" fmla="*/ 1547075 h 3490569"/>
              <a:gd name="connsiteX71" fmla="*/ 307283 w 5362085"/>
              <a:gd name="connsiteY71" fmla="*/ 1394896 h 3490569"/>
              <a:gd name="connsiteX72" fmla="*/ 880150 w 5362085"/>
              <a:gd name="connsiteY72" fmla="*/ 1674075 h 3490569"/>
              <a:gd name="connsiteX73" fmla="*/ 1118275 w 5362085"/>
              <a:gd name="connsiteY73" fmla="*/ 1270850 h 3490569"/>
              <a:gd name="connsiteX74" fmla="*/ 1343700 w 5362085"/>
              <a:gd name="connsiteY74" fmla="*/ 943825 h 3490569"/>
              <a:gd name="connsiteX75" fmla="*/ 1423075 w 5362085"/>
              <a:gd name="connsiteY75" fmla="*/ 896200 h 3490569"/>
              <a:gd name="connsiteX76" fmla="*/ 1438950 w 5362085"/>
              <a:gd name="connsiteY76" fmla="*/ 940650 h 3490569"/>
              <a:gd name="connsiteX77" fmla="*/ 1477050 w 5362085"/>
              <a:gd name="connsiteY77" fmla="*/ 908900 h 3490569"/>
              <a:gd name="connsiteX78" fmla="*/ 1492925 w 5362085"/>
              <a:gd name="connsiteY78" fmla="*/ 931125 h 3490569"/>
              <a:gd name="connsiteX79" fmla="*/ 1772546 w 5362085"/>
              <a:gd name="connsiteY79" fmla="*/ 841652 h 3490569"/>
              <a:gd name="connsiteX80" fmla="*/ 1601177 w 5362085"/>
              <a:gd name="connsiteY80" fmla="*/ 104615 h 3490569"/>
              <a:gd name="connsiteX0" fmla="*/ 1601177 w 5362085"/>
              <a:gd name="connsiteY0" fmla="*/ 104615 h 3490569"/>
              <a:gd name="connsiteX1" fmla="*/ 2026128 w 5362085"/>
              <a:gd name="connsiteY1" fmla="*/ 0 h 3490569"/>
              <a:gd name="connsiteX2" fmla="*/ 2267785 w 5362085"/>
              <a:gd name="connsiteY2" fmla="*/ 975401 h 3490569"/>
              <a:gd name="connsiteX3" fmla="*/ 2654083 w 5362085"/>
              <a:gd name="connsiteY3" fmla="*/ 795159 h 3490569"/>
              <a:gd name="connsiteX4" fmla="*/ 2949677 w 5362085"/>
              <a:gd name="connsiteY4" fmla="*/ 861836 h 3490569"/>
              <a:gd name="connsiteX5" fmla="*/ 3183355 w 5362085"/>
              <a:gd name="connsiteY5" fmla="*/ 740506 h 3490569"/>
              <a:gd name="connsiteX6" fmla="*/ 3280211 w 5362085"/>
              <a:gd name="connsiteY6" fmla="*/ 550540 h 3490569"/>
              <a:gd name="connsiteX7" fmla="*/ 3593686 w 5362085"/>
              <a:gd name="connsiteY7" fmla="*/ 448205 h 3490569"/>
              <a:gd name="connsiteX8" fmla="*/ 3607217 w 5362085"/>
              <a:gd name="connsiteY8" fmla="*/ 607245 h 3490569"/>
              <a:gd name="connsiteX9" fmla="*/ 3211929 w 5362085"/>
              <a:gd name="connsiteY9" fmla="*/ 1105461 h 3490569"/>
              <a:gd name="connsiteX10" fmla="*/ 4262076 w 5362085"/>
              <a:gd name="connsiteY10" fmla="*/ 1478720 h 3490569"/>
              <a:gd name="connsiteX11" fmla="*/ 4326818 w 5362085"/>
              <a:gd name="connsiteY11" fmla="*/ 1529531 h 3490569"/>
              <a:gd name="connsiteX12" fmla="*/ 4383236 w 5362085"/>
              <a:gd name="connsiteY12" fmla="*/ 1405230 h 3490569"/>
              <a:gd name="connsiteX13" fmla="*/ 4416788 w 5362085"/>
              <a:gd name="connsiteY13" fmla="*/ 1403085 h 3490569"/>
              <a:gd name="connsiteX14" fmla="*/ 4442230 w 5362085"/>
              <a:gd name="connsiteY14" fmla="*/ 1376642 h 3490569"/>
              <a:gd name="connsiteX15" fmla="*/ 4508104 w 5362085"/>
              <a:gd name="connsiteY15" fmla="*/ 1358657 h 3490569"/>
              <a:gd name="connsiteX16" fmla="*/ 4559712 w 5362085"/>
              <a:gd name="connsiteY16" fmla="*/ 1139600 h 3490569"/>
              <a:gd name="connsiteX17" fmla="*/ 4712374 w 5362085"/>
              <a:gd name="connsiteY17" fmla="*/ 1004147 h 3490569"/>
              <a:gd name="connsiteX18" fmla="*/ 5031171 w 5362085"/>
              <a:gd name="connsiteY18" fmla="*/ 594610 h 3490569"/>
              <a:gd name="connsiteX19" fmla="*/ 5362085 w 5362085"/>
              <a:gd name="connsiteY19" fmla="*/ 1283377 h 3490569"/>
              <a:gd name="connsiteX20" fmla="*/ 4654641 w 5362085"/>
              <a:gd name="connsiteY20" fmla="*/ 1985560 h 3490569"/>
              <a:gd name="connsiteX21" fmla="*/ 4781214 w 5362085"/>
              <a:gd name="connsiteY21" fmla="*/ 2365727 h 3490569"/>
              <a:gd name="connsiteX22" fmla="*/ 2930627 w 5362085"/>
              <a:gd name="connsiteY22" fmla="*/ 2722046 h 3490569"/>
              <a:gd name="connsiteX23" fmla="*/ 2588523 w 5362085"/>
              <a:gd name="connsiteY23" fmla="*/ 2924453 h 3490569"/>
              <a:gd name="connsiteX24" fmla="*/ 2692503 w 5362085"/>
              <a:gd name="connsiteY24" fmla="*/ 3425309 h 3490569"/>
              <a:gd name="connsiteX25" fmla="*/ 2642498 w 5362085"/>
              <a:gd name="connsiteY25" fmla="*/ 3485636 h 3490569"/>
              <a:gd name="connsiteX26" fmla="*/ 2547024 w 5362085"/>
              <a:gd name="connsiteY26" fmla="*/ 3299674 h 3490569"/>
              <a:gd name="connsiteX27" fmla="*/ 2381924 w 5362085"/>
              <a:gd name="connsiteY27" fmla="*/ 3372699 h 3490569"/>
              <a:gd name="connsiteX28" fmla="*/ 2163867 w 5362085"/>
              <a:gd name="connsiteY28" fmla="*/ 3201473 h 3490569"/>
              <a:gd name="connsiteX29" fmla="*/ 2067599 w 5362085"/>
              <a:gd name="connsiteY29" fmla="*/ 3204424 h 3490569"/>
              <a:gd name="connsiteX30" fmla="*/ 1953299 w 5362085"/>
              <a:gd name="connsiteY30" fmla="*/ 3201249 h 3490569"/>
              <a:gd name="connsiteX31" fmla="*/ 1819379 w 5362085"/>
              <a:gd name="connsiteY31" fmla="*/ 3102254 h 3490569"/>
              <a:gd name="connsiteX32" fmla="*/ 1727874 w 5362085"/>
              <a:gd name="connsiteY32" fmla="*/ 3210774 h 3490569"/>
              <a:gd name="connsiteX33" fmla="*/ 1628085 w 5362085"/>
              <a:gd name="connsiteY33" fmla="*/ 3191948 h 3490569"/>
              <a:gd name="connsiteX34" fmla="*/ 1519343 w 5362085"/>
              <a:gd name="connsiteY34" fmla="*/ 3064154 h 3490569"/>
              <a:gd name="connsiteX35" fmla="*/ 1302649 w 5362085"/>
              <a:gd name="connsiteY35" fmla="*/ 3019704 h 3490569"/>
              <a:gd name="connsiteX36" fmla="*/ 1240736 w 5362085"/>
              <a:gd name="connsiteY36" fmla="*/ 2973667 h 3490569"/>
              <a:gd name="connsiteX37" fmla="*/ 1165899 w 5362085"/>
              <a:gd name="connsiteY37" fmla="*/ 2934550 h 3490569"/>
              <a:gd name="connsiteX38" fmla="*/ 883549 w 5362085"/>
              <a:gd name="connsiteY38" fmla="*/ 2791898 h 3490569"/>
              <a:gd name="connsiteX39" fmla="*/ 732736 w 5362085"/>
              <a:gd name="connsiteY39" fmla="*/ 2651404 h 3490569"/>
              <a:gd name="connsiteX40" fmla="*/ 494611 w 5362085"/>
              <a:gd name="connsiteY40" fmla="*/ 2680773 h 3490569"/>
              <a:gd name="connsiteX41" fmla="*/ 476924 w 5362085"/>
              <a:gd name="connsiteY41" fmla="*/ 2655150 h 3490569"/>
              <a:gd name="connsiteX42" fmla="*/ 451524 w 5362085"/>
              <a:gd name="connsiteY42" fmla="*/ 2664675 h 3490569"/>
              <a:gd name="connsiteX43" fmla="*/ 441999 w 5362085"/>
              <a:gd name="connsiteY43" fmla="*/ 2645625 h 3490569"/>
              <a:gd name="connsiteX44" fmla="*/ 419774 w 5362085"/>
              <a:gd name="connsiteY44" fmla="*/ 2671025 h 3490569"/>
              <a:gd name="connsiteX45" fmla="*/ 403899 w 5362085"/>
              <a:gd name="connsiteY45" fmla="*/ 2648800 h 3490569"/>
              <a:gd name="connsiteX46" fmla="*/ 368974 w 5362085"/>
              <a:gd name="connsiteY46" fmla="*/ 2658325 h 3490569"/>
              <a:gd name="connsiteX47" fmla="*/ 349924 w 5362085"/>
              <a:gd name="connsiteY47" fmla="*/ 2642450 h 3490569"/>
              <a:gd name="connsiteX48" fmla="*/ 337224 w 5362085"/>
              <a:gd name="connsiteY48" fmla="*/ 2610700 h 3490569"/>
              <a:gd name="connsiteX49" fmla="*/ 318174 w 5362085"/>
              <a:gd name="connsiteY49" fmla="*/ 2591650 h 3490569"/>
              <a:gd name="connsiteX50" fmla="*/ 302299 w 5362085"/>
              <a:gd name="connsiteY50" fmla="*/ 2636100 h 3490569"/>
              <a:gd name="connsiteX51" fmla="*/ 273724 w 5362085"/>
              <a:gd name="connsiteY51" fmla="*/ 2632925 h 3490569"/>
              <a:gd name="connsiteX52" fmla="*/ 257849 w 5362085"/>
              <a:gd name="connsiteY52" fmla="*/ 2648800 h 3490569"/>
              <a:gd name="connsiteX53" fmla="*/ 229274 w 5362085"/>
              <a:gd name="connsiteY53" fmla="*/ 2610700 h 3490569"/>
              <a:gd name="connsiteX54" fmla="*/ 194349 w 5362085"/>
              <a:gd name="connsiteY54" fmla="*/ 2626575 h 3490569"/>
              <a:gd name="connsiteX55" fmla="*/ 207049 w 5362085"/>
              <a:gd name="connsiteY55" fmla="*/ 2594825 h 3490569"/>
              <a:gd name="connsiteX56" fmla="*/ 194349 w 5362085"/>
              <a:gd name="connsiteY56" fmla="*/ 2569425 h 3490569"/>
              <a:gd name="connsiteX57" fmla="*/ 156249 w 5362085"/>
              <a:gd name="connsiteY57" fmla="*/ 2534500 h 3490569"/>
              <a:gd name="connsiteX58" fmla="*/ 80049 w 5362085"/>
              <a:gd name="connsiteY58" fmla="*/ 2477350 h 3490569"/>
              <a:gd name="connsiteX59" fmla="*/ 124499 w 5362085"/>
              <a:gd name="connsiteY59" fmla="*/ 2471000 h 3490569"/>
              <a:gd name="connsiteX60" fmla="*/ 29249 w 5362085"/>
              <a:gd name="connsiteY60" fmla="*/ 2366225 h 3490569"/>
              <a:gd name="connsiteX61" fmla="*/ 45125 w 5362085"/>
              <a:gd name="connsiteY61" fmla="*/ 2324950 h 3490569"/>
              <a:gd name="connsiteX62" fmla="*/ 45125 w 5362085"/>
              <a:gd name="connsiteY62" fmla="*/ 2296375 h 3490569"/>
              <a:gd name="connsiteX63" fmla="*/ 83226 w 5362085"/>
              <a:gd name="connsiteY63" fmla="*/ 2248750 h 3490569"/>
              <a:gd name="connsiteX64" fmla="*/ 22900 w 5362085"/>
              <a:gd name="connsiteY64" fmla="*/ 2242400 h 3490569"/>
              <a:gd name="connsiteX65" fmla="*/ 105 w 5362085"/>
              <a:gd name="connsiteY65" fmla="*/ 2217223 h 3490569"/>
              <a:gd name="connsiteX66" fmla="*/ 45125 w 5362085"/>
              <a:gd name="connsiteY66" fmla="*/ 2169375 h 3490569"/>
              <a:gd name="connsiteX67" fmla="*/ 54650 w 5362085"/>
              <a:gd name="connsiteY67" fmla="*/ 2086825 h 3490569"/>
              <a:gd name="connsiteX68" fmla="*/ 130850 w 5362085"/>
              <a:gd name="connsiteY68" fmla="*/ 1893150 h 3490569"/>
              <a:gd name="connsiteX69" fmla="*/ 107261 w 5362085"/>
              <a:gd name="connsiteY69" fmla="*/ 1867973 h 3490569"/>
              <a:gd name="connsiteX70" fmla="*/ 261025 w 5362085"/>
              <a:gd name="connsiteY70" fmla="*/ 1547075 h 3490569"/>
              <a:gd name="connsiteX71" fmla="*/ 307283 w 5362085"/>
              <a:gd name="connsiteY71" fmla="*/ 1394896 h 3490569"/>
              <a:gd name="connsiteX72" fmla="*/ 880150 w 5362085"/>
              <a:gd name="connsiteY72" fmla="*/ 1674075 h 3490569"/>
              <a:gd name="connsiteX73" fmla="*/ 1118275 w 5362085"/>
              <a:gd name="connsiteY73" fmla="*/ 1270850 h 3490569"/>
              <a:gd name="connsiteX74" fmla="*/ 1343700 w 5362085"/>
              <a:gd name="connsiteY74" fmla="*/ 943825 h 3490569"/>
              <a:gd name="connsiteX75" fmla="*/ 1423075 w 5362085"/>
              <a:gd name="connsiteY75" fmla="*/ 896200 h 3490569"/>
              <a:gd name="connsiteX76" fmla="*/ 1438950 w 5362085"/>
              <a:gd name="connsiteY76" fmla="*/ 940650 h 3490569"/>
              <a:gd name="connsiteX77" fmla="*/ 1477050 w 5362085"/>
              <a:gd name="connsiteY77" fmla="*/ 908900 h 3490569"/>
              <a:gd name="connsiteX78" fmla="*/ 1492925 w 5362085"/>
              <a:gd name="connsiteY78" fmla="*/ 931125 h 3490569"/>
              <a:gd name="connsiteX79" fmla="*/ 1772546 w 5362085"/>
              <a:gd name="connsiteY79" fmla="*/ 841652 h 3490569"/>
              <a:gd name="connsiteX80" fmla="*/ 1601177 w 5362085"/>
              <a:gd name="connsiteY80" fmla="*/ 104615 h 3490569"/>
              <a:gd name="connsiteX0" fmla="*/ 1601177 w 5362085"/>
              <a:gd name="connsiteY0" fmla="*/ 104615 h 3579395"/>
              <a:gd name="connsiteX1" fmla="*/ 2026128 w 5362085"/>
              <a:gd name="connsiteY1" fmla="*/ 0 h 3579395"/>
              <a:gd name="connsiteX2" fmla="*/ 2267785 w 5362085"/>
              <a:gd name="connsiteY2" fmla="*/ 975401 h 3579395"/>
              <a:gd name="connsiteX3" fmla="*/ 2654083 w 5362085"/>
              <a:gd name="connsiteY3" fmla="*/ 795159 h 3579395"/>
              <a:gd name="connsiteX4" fmla="*/ 2949677 w 5362085"/>
              <a:gd name="connsiteY4" fmla="*/ 861836 h 3579395"/>
              <a:gd name="connsiteX5" fmla="*/ 3183355 w 5362085"/>
              <a:gd name="connsiteY5" fmla="*/ 740506 h 3579395"/>
              <a:gd name="connsiteX6" fmla="*/ 3280211 w 5362085"/>
              <a:gd name="connsiteY6" fmla="*/ 550540 h 3579395"/>
              <a:gd name="connsiteX7" fmla="*/ 3593686 w 5362085"/>
              <a:gd name="connsiteY7" fmla="*/ 448205 h 3579395"/>
              <a:gd name="connsiteX8" fmla="*/ 3607217 w 5362085"/>
              <a:gd name="connsiteY8" fmla="*/ 607245 h 3579395"/>
              <a:gd name="connsiteX9" fmla="*/ 3211929 w 5362085"/>
              <a:gd name="connsiteY9" fmla="*/ 1105461 h 3579395"/>
              <a:gd name="connsiteX10" fmla="*/ 4262076 w 5362085"/>
              <a:gd name="connsiteY10" fmla="*/ 1478720 h 3579395"/>
              <a:gd name="connsiteX11" fmla="*/ 4326818 w 5362085"/>
              <a:gd name="connsiteY11" fmla="*/ 1529531 h 3579395"/>
              <a:gd name="connsiteX12" fmla="*/ 4383236 w 5362085"/>
              <a:gd name="connsiteY12" fmla="*/ 1405230 h 3579395"/>
              <a:gd name="connsiteX13" fmla="*/ 4416788 w 5362085"/>
              <a:gd name="connsiteY13" fmla="*/ 1403085 h 3579395"/>
              <a:gd name="connsiteX14" fmla="*/ 4442230 w 5362085"/>
              <a:gd name="connsiteY14" fmla="*/ 1376642 h 3579395"/>
              <a:gd name="connsiteX15" fmla="*/ 4508104 w 5362085"/>
              <a:gd name="connsiteY15" fmla="*/ 1358657 h 3579395"/>
              <a:gd name="connsiteX16" fmla="*/ 4559712 w 5362085"/>
              <a:gd name="connsiteY16" fmla="*/ 1139600 h 3579395"/>
              <a:gd name="connsiteX17" fmla="*/ 4712374 w 5362085"/>
              <a:gd name="connsiteY17" fmla="*/ 1004147 h 3579395"/>
              <a:gd name="connsiteX18" fmla="*/ 5031171 w 5362085"/>
              <a:gd name="connsiteY18" fmla="*/ 594610 h 3579395"/>
              <a:gd name="connsiteX19" fmla="*/ 5362085 w 5362085"/>
              <a:gd name="connsiteY19" fmla="*/ 1283377 h 3579395"/>
              <a:gd name="connsiteX20" fmla="*/ 4654641 w 5362085"/>
              <a:gd name="connsiteY20" fmla="*/ 1985560 h 3579395"/>
              <a:gd name="connsiteX21" fmla="*/ 4781214 w 5362085"/>
              <a:gd name="connsiteY21" fmla="*/ 2365727 h 3579395"/>
              <a:gd name="connsiteX22" fmla="*/ 2930627 w 5362085"/>
              <a:gd name="connsiteY22" fmla="*/ 2722046 h 3579395"/>
              <a:gd name="connsiteX23" fmla="*/ 2588523 w 5362085"/>
              <a:gd name="connsiteY23" fmla="*/ 2924453 h 3579395"/>
              <a:gd name="connsiteX24" fmla="*/ 2764700 w 5362085"/>
              <a:gd name="connsiteY24" fmla="*/ 3542202 h 3579395"/>
              <a:gd name="connsiteX25" fmla="*/ 2642498 w 5362085"/>
              <a:gd name="connsiteY25" fmla="*/ 3485636 h 3579395"/>
              <a:gd name="connsiteX26" fmla="*/ 2547024 w 5362085"/>
              <a:gd name="connsiteY26" fmla="*/ 3299674 h 3579395"/>
              <a:gd name="connsiteX27" fmla="*/ 2381924 w 5362085"/>
              <a:gd name="connsiteY27" fmla="*/ 3372699 h 3579395"/>
              <a:gd name="connsiteX28" fmla="*/ 2163867 w 5362085"/>
              <a:gd name="connsiteY28" fmla="*/ 3201473 h 3579395"/>
              <a:gd name="connsiteX29" fmla="*/ 2067599 w 5362085"/>
              <a:gd name="connsiteY29" fmla="*/ 3204424 h 3579395"/>
              <a:gd name="connsiteX30" fmla="*/ 1953299 w 5362085"/>
              <a:gd name="connsiteY30" fmla="*/ 3201249 h 3579395"/>
              <a:gd name="connsiteX31" fmla="*/ 1819379 w 5362085"/>
              <a:gd name="connsiteY31" fmla="*/ 3102254 h 3579395"/>
              <a:gd name="connsiteX32" fmla="*/ 1727874 w 5362085"/>
              <a:gd name="connsiteY32" fmla="*/ 3210774 h 3579395"/>
              <a:gd name="connsiteX33" fmla="*/ 1628085 w 5362085"/>
              <a:gd name="connsiteY33" fmla="*/ 3191948 h 3579395"/>
              <a:gd name="connsiteX34" fmla="*/ 1519343 w 5362085"/>
              <a:gd name="connsiteY34" fmla="*/ 3064154 h 3579395"/>
              <a:gd name="connsiteX35" fmla="*/ 1302649 w 5362085"/>
              <a:gd name="connsiteY35" fmla="*/ 3019704 h 3579395"/>
              <a:gd name="connsiteX36" fmla="*/ 1240736 w 5362085"/>
              <a:gd name="connsiteY36" fmla="*/ 2973667 h 3579395"/>
              <a:gd name="connsiteX37" fmla="*/ 1165899 w 5362085"/>
              <a:gd name="connsiteY37" fmla="*/ 2934550 h 3579395"/>
              <a:gd name="connsiteX38" fmla="*/ 883549 w 5362085"/>
              <a:gd name="connsiteY38" fmla="*/ 2791898 h 3579395"/>
              <a:gd name="connsiteX39" fmla="*/ 732736 w 5362085"/>
              <a:gd name="connsiteY39" fmla="*/ 2651404 h 3579395"/>
              <a:gd name="connsiteX40" fmla="*/ 494611 w 5362085"/>
              <a:gd name="connsiteY40" fmla="*/ 2680773 h 3579395"/>
              <a:gd name="connsiteX41" fmla="*/ 476924 w 5362085"/>
              <a:gd name="connsiteY41" fmla="*/ 2655150 h 3579395"/>
              <a:gd name="connsiteX42" fmla="*/ 451524 w 5362085"/>
              <a:gd name="connsiteY42" fmla="*/ 2664675 h 3579395"/>
              <a:gd name="connsiteX43" fmla="*/ 441999 w 5362085"/>
              <a:gd name="connsiteY43" fmla="*/ 2645625 h 3579395"/>
              <a:gd name="connsiteX44" fmla="*/ 419774 w 5362085"/>
              <a:gd name="connsiteY44" fmla="*/ 2671025 h 3579395"/>
              <a:gd name="connsiteX45" fmla="*/ 403899 w 5362085"/>
              <a:gd name="connsiteY45" fmla="*/ 2648800 h 3579395"/>
              <a:gd name="connsiteX46" fmla="*/ 368974 w 5362085"/>
              <a:gd name="connsiteY46" fmla="*/ 2658325 h 3579395"/>
              <a:gd name="connsiteX47" fmla="*/ 349924 w 5362085"/>
              <a:gd name="connsiteY47" fmla="*/ 2642450 h 3579395"/>
              <a:gd name="connsiteX48" fmla="*/ 337224 w 5362085"/>
              <a:gd name="connsiteY48" fmla="*/ 2610700 h 3579395"/>
              <a:gd name="connsiteX49" fmla="*/ 318174 w 5362085"/>
              <a:gd name="connsiteY49" fmla="*/ 2591650 h 3579395"/>
              <a:gd name="connsiteX50" fmla="*/ 302299 w 5362085"/>
              <a:gd name="connsiteY50" fmla="*/ 2636100 h 3579395"/>
              <a:gd name="connsiteX51" fmla="*/ 273724 w 5362085"/>
              <a:gd name="connsiteY51" fmla="*/ 2632925 h 3579395"/>
              <a:gd name="connsiteX52" fmla="*/ 257849 w 5362085"/>
              <a:gd name="connsiteY52" fmla="*/ 2648800 h 3579395"/>
              <a:gd name="connsiteX53" fmla="*/ 229274 w 5362085"/>
              <a:gd name="connsiteY53" fmla="*/ 2610700 h 3579395"/>
              <a:gd name="connsiteX54" fmla="*/ 194349 w 5362085"/>
              <a:gd name="connsiteY54" fmla="*/ 2626575 h 3579395"/>
              <a:gd name="connsiteX55" fmla="*/ 207049 w 5362085"/>
              <a:gd name="connsiteY55" fmla="*/ 2594825 h 3579395"/>
              <a:gd name="connsiteX56" fmla="*/ 194349 w 5362085"/>
              <a:gd name="connsiteY56" fmla="*/ 2569425 h 3579395"/>
              <a:gd name="connsiteX57" fmla="*/ 156249 w 5362085"/>
              <a:gd name="connsiteY57" fmla="*/ 2534500 h 3579395"/>
              <a:gd name="connsiteX58" fmla="*/ 80049 w 5362085"/>
              <a:gd name="connsiteY58" fmla="*/ 2477350 h 3579395"/>
              <a:gd name="connsiteX59" fmla="*/ 124499 w 5362085"/>
              <a:gd name="connsiteY59" fmla="*/ 2471000 h 3579395"/>
              <a:gd name="connsiteX60" fmla="*/ 29249 w 5362085"/>
              <a:gd name="connsiteY60" fmla="*/ 2366225 h 3579395"/>
              <a:gd name="connsiteX61" fmla="*/ 45125 w 5362085"/>
              <a:gd name="connsiteY61" fmla="*/ 2324950 h 3579395"/>
              <a:gd name="connsiteX62" fmla="*/ 45125 w 5362085"/>
              <a:gd name="connsiteY62" fmla="*/ 2296375 h 3579395"/>
              <a:gd name="connsiteX63" fmla="*/ 83226 w 5362085"/>
              <a:gd name="connsiteY63" fmla="*/ 2248750 h 3579395"/>
              <a:gd name="connsiteX64" fmla="*/ 22900 w 5362085"/>
              <a:gd name="connsiteY64" fmla="*/ 2242400 h 3579395"/>
              <a:gd name="connsiteX65" fmla="*/ 105 w 5362085"/>
              <a:gd name="connsiteY65" fmla="*/ 2217223 h 3579395"/>
              <a:gd name="connsiteX66" fmla="*/ 45125 w 5362085"/>
              <a:gd name="connsiteY66" fmla="*/ 2169375 h 3579395"/>
              <a:gd name="connsiteX67" fmla="*/ 54650 w 5362085"/>
              <a:gd name="connsiteY67" fmla="*/ 2086825 h 3579395"/>
              <a:gd name="connsiteX68" fmla="*/ 130850 w 5362085"/>
              <a:gd name="connsiteY68" fmla="*/ 1893150 h 3579395"/>
              <a:gd name="connsiteX69" fmla="*/ 107261 w 5362085"/>
              <a:gd name="connsiteY69" fmla="*/ 1867973 h 3579395"/>
              <a:gd name="connsiteX70" fmla="*/ 261025 w 5362085"/>
              <a:gd name="connsiteY70" fmla="*/ 1547075 h 3579395"/>
              <a:gd name="connsiteX71" fmla="*/ 307283 w 5362085"/>
              <a:gd name="connsiteY71" fmla="*/ 1394896 h 3579395"/>
              <a:gd name="connsiteX72" fmla="*/ 880150 w 5362085"/>
              <a:gd name="connsiteY72" fmla="*/ 1674075 h 3579395"/>
              <a:gd name="connsiteX73" fmla="*/ 1118275 w 5362085"/>
              <a:gd name="connsiteY73" fmla="*/ 1270850 h 3579395"/>
              <a:gd name="connsiteX74" fmla="*/ 1343700 w 5362085"/>
              <a:gd name="connsiteY74" fmla="*/ 943825 h 3579395"/>
              <a:gd name="connsiteX75" fmla="*/ 1423075 w 5362085"/>
              <a:gd name="connsiteY75" fmla="*/ 896200 h 3579395"/>
              <a:gd name="connsiteX76" fmla="*/ 1438950 w 5362085"/>
              <a:gd name="connsiteY76" fmla="*/ 940650 h 3579395"/>
              <a:gd name="connsiteX77" fmla="*/ 1477050 w 5362085"/>
              <a:gd name="connsiteY77" fmla="*/ 908900 h 3579395"/>
              <a:gd name="connsiteX78" fmla="*/ 1492925 w 5362085"/>
              <a:gd name="connsiteY78" fmla="*/ 931125 h 3579395"/>
              <a:gd name="connsiteX79" fmla="*/ 1772546 w 5362085"/>
              <a:gd name="connsiteY79" fmla="*/ 841652 h 3579395"/>
              <a:gd name="connsiteX80" fmla="*/ 1601177 w 5362085"/>
              <a:gd name="connsiteY80" fmla="*/ 104615 h 3579395"/>
              <a:gd name="connsiteX0" fmla="*/ 1601177 w 5362085"/>
              <a:gd name="connsiteY0" fmla="*/ 104615 h 3579395"/>
              <a:gd name="connsiteX1" fmla="*/ 2026128 w 5362085"/>
              <a:gd name="connsiteY1" fmla="*/ 0 h 3579395"/>
              <a:gd name="connsiteX2" fmla="*/ 2267785 w 5362085"/>
              <a:gd name="connsiteY2" fmla="*/ 975401 h 3579395"/>
              <a:gd name="connsiteX3" fmla="*/ 2654083 w 5362085"/>
              <a:gd name="connsiteY3" fmla="*/ 795159 h 3579395"/>
              <a:gd name="connsiteX4" fmla="*/ 2949677 w 5362085"/>
              <a:gd name="connsiteY4" fmla="*/ 861836 h 3579395"/>
              <a:gd name="connsiteX5" fmla="*/ 3183355 w 5362085"/>
              <a:gd name="connsiteY5" fmla="*/ 740506 h 3579395"/>
              <a:gd name="connsiteX6" fmla="*/ 3280211 w 5362085"/>
              <a:gd name="connsiteY6" fmla="*/ 550540 h 3579395"/>
              <a:gd name="connsiteX7" fmla="*/ 3593686 w 5362085"/>
              <a:gd name="connsiteY7" fmla="*/ 448205 h 3579395"/>
              <a:gd name="connsiteX8" fmla="*/ 3607217 w 5362085"/>
              <a:gd name="connsiteY8" fmla="*/ 607245 h 3579395"/>
              <a:gd name="connsiteX9" fmla="*/ 3211929 w 5362085"/>
              <a:gd name="connsiteY9" fmla="*/ 1105461 h 3579395"/>
              <a:gd name="connsiteX10" fmla="*/ 4262076 w 5362085"/>
              <a:gd name="connsiteY10" fmla="*/ 1478720 h 3579395"/>
              <a:gd name="connsiteX11" fmla="*/ 4326818 w 5362085"/>
              <a:gd name="connsiteY11" fmla="*/ 1529531 h 3579395"/>
              <a:gd name="connsiteX12" fmla="*/ 4383236 w 5362085"/>
              <a:gd name="connsiteY12" fmla="*/ 1405230 h 3579395"/>
              <a:gd name="connsiteX13" fmla="*/ 4416788 w 5362085"/>
              <a:gd name="connsiteY13" fmla="*/ 1403085 h 3579395"/>
              <a:gd name="connsiteX14" fmla="*/ 4442230 w 5362085"/>
              <a:gd name="connsiteY14" fmla="*/ 1376642 h 3579395"/>
              <a:gd name="connsiteX15" fmla="*/ 4508104 w 5362085"/>
              <a:gd name="connsiteY15" fmla="*/ 1358657 h 3579395"/>
              <a:gd name="connsiteX16" fmla="*/ 4559712 w 5362085"/>
              <a:gd name="connsiteY16" fmla="*/ 1139600 h 3579395"/>
              <a:gd name="connsiteX17" fmla="*/ 4712374 w 5362085"/>
              <a:gd name="connsiteY17" fmla="*/ 1004147 h 3579395"/>
              <a:gd name="connsiteX18" fmla="*/ 5031171 w 5362085"/>
              <a:gd name="connsiteY18" fmla="*/ 594610 h 3579395"/>
              <a:gd name="connsiteX19" fmla="*/ 5362085 w 5362085"/>
              <a:gd name="connsiteY19" fmla="*/ 1283377 h 3579395"/>
              <a:gd name="connsiteX20" fmla="*/ 4654641 w 5362085"/>
              <a:gd name="connsiteY20" fmla="*/ 1985560 h 3579395"/>
              <a:gd name="connsiteX21" fmla="*/ 4781214 w 5362085"/>
              <a:gd name="connsiteY21" fmla="*/ 2365727 h 3579395"/>
              <a:gd name="connsiteX22" fmla="*/ 2930627 w 5362085"/>
              <a:gd name="connsiteY22" fmla="*/ 2722046 h 3579395"/>
              <a:gd name="connsiteX23" fmla="*/ 2764700 w 5362085"/>
              <a:gd name="connsiteY23" fmla="*/ 3542202 h 3579395"/>
              <a:gd name="connsiteX24" fmla="*/ 2642498 w 5362085"/>
              <a:gd name="connsiteY24" fmla="*/ 3485636 h 3579395"/>
              <a:gd name="connsiteX25" fmla="*/ 2547024 w 5362085"/>
              <a:gd name="connsiteY25" fmla="*/ 3299674 h 3579395"/>
              <a:gd name="connsiteX26" fmla="*/ 2381924 w 5362085"/>
              <a:gd name="connsiteY26" fmla="*/ 3372699 h 3579395"/>
              <a:gd name="connsiteX27" fmla="*/ 2163867 w 5362085"/>
              <a:gd name="connsiteY27" fmla="*/ 3201473 h 3579395"/>
              <a:gd name="connsiteX28" fmla="*/ 2067599 w 5362085"/>
              <a:gd name="connsiteY28" fmla="*/ 3204424 h 3579395"/>
              <a:gd name="connsiteX29" fmla="*/ 1953299 w 5362085"/>
              <a:gd name="connsiteY29" fmla="*/ 3201249 h 3579395"/>
              <a:gd name="connsiteX30" fmla="*/ 1819379 w 5362085"/>
              <a:gd name="connsiteY30" fmla="*/ 3102254 h 3579395"/>
              <a:gd name="connsiteX31" fmla="*/ 1727874 w 5362085"/>
              <a:gd name="connsiteY31" fmla="*/ 3210774 h 3579395"/>
              <a:gd name="connsiteX32" fmla="*/ 1628085 w 5362085"/>
              <a:gd name="connsiteY32" fmla="*/ 3191948 h 3579395"/>
              <a:gd name="connsiteX33" fmla="*/ 1519343 w 5362085"/>
              <a:gd name="connsiteY33" fmla="*/ 3064154 h 3579395"/>
              <a:gd name="connsiteX34" fmla="*/ 1302649 w 5362085"/>
              <a:gd name="connsiteY34" fmla="*/ 3019704 h 3579395"/>
              <a:gd name="connsiteX35" fmla="*/ 1240736 w 5362085"/>
              <a:gd name="connsiteY35" fmla="*/ 2973667 h 3579395"/>
              <a:gd name="connsiteX36" fmla="*/ 1165899 w 5362085"/>
              <a:gd name="connsiteY36" fmla="*/ 2934550 h 3579395"/>
              <a:gd name="connsiteX37" fmla="*/ 883549 w 5362085"/>
              <a:gd name="connsiteY37" fmla="*/ 2791898 h 3579395"/>
              <a:gd name="connsiteX38" fmla="*/ 732736 w 5362085"/>
              <a:gd name="connsiteY38" fmla="*/ 2651404 h 3579395"/>
              <a:gd name="connsiteX39" fmla="*/ 494611 w 5362085"/>
              <a:gd name="connsiteY39" fmla="*/ 2680773 h 3579395"/>
              <a:gd name="connsiteX40" fmla="*/ 476924 w 5362085"/>
              <a:gd name="connsiteY40" fmla="*/ 2655150 h 3579395"/>
              <a:gd name="connsiteX41" fmla="*/ 451524 w 5362085"/>
              <a:gd name="connsiteY41" fmla="*/ 2664675 h 3579395"/>
              <a:gd name="connsiteX42" fmla="*/ 441999 w 5362085"/>
              <a:gd name="connsiteY42" fmla="*/ 2645625 h 3579395"/>
              <a:gd name="connsiteX43" fmla="*/ 419774 w 5362085"/>
              <a:gd name="connsiteY43" fmla="*/ 2671025 h 3579395"/>
              <a:gd name="connsiteX44" fmla="*/ 403899 w 5362085"/>
              <a:gd name="connsiteY44" fmla="*/ 2648800 h 3579395"/>
              <a:gd name="connsiteX45" fmla="*/ 368974 w 5362085"/>
              <a:gd name="connsiteY45" fmla="*/ 2658325 h 3579395"/>
              <a:gd name="connsiteX46" fmla="*/ 349924 w 5362085"/>
              <a:gd name="connsiteY46" fmla="*/ 2642450 h 3579395"/>
              <a:gd name="connsiteX47" fmla="*/ 337224 w 5362085"/>
              <a:gd name="connsiteY47" fmla="*/ 2610700 h 3579395"/>
              <a:gd name="connsiteX48" fmla="*/ 318174 w 5362085"/>
              <a:gd name="connsiteY48" fmla="*/ 2591650 h 3579395"/>
              <a:gd name="connsiteX49" fmla="*/ 302299 w 5362085"/>
              <a:gd name="connsiteY49" fmla="*/ 2636100 h 3579395"/>
              <a:gd name="connsiteX50" fmla="*/ 273724 w 5362085"/>
              <a:gd name="connsiteY50" fmla="*/ 2632925 h 3579395"/>
              <a:gd name="connsiteX51" fmla="*/ 257849 w 5362085"/>
              <a:gd name="connsiteY51" fmla="*/ 2648800 h 3579395"/>
              <a:gd name="connsiteX52" fmla="*/ 229274 w 5362085"/>
              <a:gd name="connsiteY52" fmla="*/ 2610700 h 3579395"/>
              <a:gd name="connsiteX53" fmla="*/ 194349 w 5362085"/>
              <a:gd name="connsiteY53" fmla="*/ 2626575 h 3579395"/>
              <a:gd name="connsiteX54" fmla="*/ 207049 w 5362085"/>
              <a:gd name="connsiteY54" fmla="*/ 2594825 h 3579395"/>
              <a:gd name="connsiteX55" fmla="*/ 194349 w 5362085"/>
              <a:gd name="connsiteY55" fmla="*/ 2569425 h 3579395"/>
              <a:gd name="connsiteX56" fmla="*/ 156249 w 5362085"/>
              <a:gd name="connsiteY56" fmla="*/ 2534500 h 3579395"/>
              <a:gd name="connsiteX57" fmla="*/ 80049 w 5362085"/>
              <a:gd name="connsiteY57" fmla="*/ 2477350 h 3579395"/>
              <a:gd name="connsiteX58" fmla="*/ 124499 w 5362085"/>
              <a:gd name="connsiteY58" fmla="*/ 2471000 h 3579395"/>
              <a:gd name="connsiteX59" fmla="*/ 29249 w 5362085"/>
              <a:gd name="connsiteY59" fmla="*/ 2366225 h 3579395"/>
              <a:gd name="connsiteX60" fmla="*/ 45125 w 5362085"/>
              <a:gd name="connsiteY60" fmla="*/ 2324950 h 3579395"/>
              <a:gd name="connsiteX61" fmla="*/ 45125 w 5362085"/>
              <a:gd name="connsiteY61" fmla="*/ 2296375 h 3579395"/>
              <a:gd name="connsiteX62" fmla="*/ 83226 w 5362085"/>
              <a:gd name="connsiteY62" fmla="*/ 2248750 h 3579395"/>
              <a:gd name="connsiteX63" fmla="*/ 22900 w 5362085"/>
              <a:gd name="connsiteY63" fmla="*/ 2242400 h 3579395"/>
              <a:gd name="connsiteX64" fmla="*/ 105 w 5362085"/>
              <a:gd name="connsiteY64" fmla="*/ 2217223 h 3579395"/>
              <a:gd name="connsiteX65" fmla="*/ 45125 w 5362085"/>
              <a:gd name="connsiteY65" fmla="*/ 2169375 h 3579395"/>
              <a:gd name="connsiteX66" fmla="*/ 54650 w 5362085"/>
              <a:gd name="connsiteY66" fmla="*/ 2086825 h 3579395"/>
              <a:gd name="connsiteX67" fmla="*/ 130850 w 5362085"/>
              <a:gd name="connsiteY67" fmla="*/ 1893150 h 3579395"/>
              <a:gd name="connsiteX68" fmla="*/ 107261 w 5362085"/>
              <a:gd name="connsiteY68" fmla="*/ 1867973 h 3579395"/>
              <a:gd name="connsiteX69" fmla="*/ 261025 w 5362085"/>
              <a:gd name="connsiteY69" fmla="*/ 1547075 h 3579395"/>
              <a:gd name="connsiteX70" fmla="*/ 307283 w 5362085"/>
              <a:gd name="connsiteY70" fmla="*/ 1394896 h 3579395"/>
              <a:gd name="connsiteX71" fmla="*/ 880150 w 5362085"/>
              <a:gd name="connsiteY71" fmla="*/ 1674075 h 3579395"/>
              <a:gd name="connsiteX72" fmla="*/ 1118275 w 5362085"/>
              <a:gd name="connsiteY72" fmla="*/ 1270850 h 3579395"/>
              <a:gd name="connsiteX73" fmla="*/ 1343700 w 5362085"/>
              <a:gd name="connsiteY73" fmla="*/ 943825 h 3579395"/>
              <a:gd name="connsiteX74" fmla="*/ 1423075 w 5362085"/>
              <a:gd name="connsiteY74" fmla="*/ 896200 h 3579395"/>
              <a:gd name="connsiteX75" fmla="*/ 1438950 w 5362085"/>
              <a:gd name="connsiteY75" fmla="*/ 940650 h 3579395"/>
              <a:gd name="connsiteX76" fmla="*/ 1477050 w 5362085"/>
              <a:gd name="connsiteY76" fmla="*/ 908900 h 3579395"/>
              <a:gd name="connsiteX77" fmla="*/ 1492925 w 5362085"/>
              <a:gd name="connsiteY77" fmla="*/ 931125 h 3579395"/>
              <a:gd name="connsiteX78" fmla="*/ 1772546 w 5362085"/>
              <a:gd name="connsiteY78" fmla="*/ 841652 h 3579395"/>
              <a:gd name="connsiteX79" fmla="*/ 1601177 w 5362085"/>
              <a:gd name="connsiteY79" fmla="*/ 104615 h 3579395"/>
              <a:gd name="connsiteX0" fmla="*/ 1601177 w 5362085"/>
              <a:gd name="connsiteY0" fmla="*/ 104615 h 3579395"/>
              <a:gd name="connsiteX1" fmla="*/ 2026128 w 5362085"/>
              <a:gd name="connsiteY1" fmla="*/ 0 h 3579395"/>
              <a:gd name="connsiteX2" fmla="*/ 2267785 w 5362085"/>
              <a:gd name="connsiteY2" fmla="*/ 975401 h 3579395"/>
              <a:gd name="connsiteX3" fmla="*/ 2654083 w 5362085"/>
              <a:gd name="connsiteY3" fmla="*/ 795159 h 3579395"/>
              <a:gd name="connsiteX4" fmla="*/ 2949677 w 5362085"/>
              <a:gd name="connsiteY4" fmla="*/ 861836 h 3579395"/>
              <a:gd name="connsiteX5" fmla="*/ 3183355 w 5362085"/>
              <a:gd name="connsiteY5" fmla="*/ 740506 h 3579395"/>
              <a:gd name="connsiteX6" fmla="*/ 3280211 w 5362085"/>
              <a:gd name="connsiteY6" fmla="*/ 550540 h 3579395"/>
              <a:gd name="connsiteX7" fmla="*/ 3593686 w 5362085"/>
              <a:gd name="connsiteY7" fmla="*/ 448205 h 3579395"/>
              <a:gd name="connsiteX8" fmla="*/ 3607217 w 5362085"/>
              <a:gd name="connsiteY8" fmla="*/ 607245 h 3579395"/>
              <a:gd name="connsiteX9" fmla="*/ 3211929 w 5362085"/>
              <a:gd name="connsiteY9" fmla="*/ 1105461 h 3579395"/>
              <a:gd name="connsiteX10" fmla="*/ 4262076 w 5362085"/>
              <a:gd name="connsiteY10" fmla="*/ 1478720 h 3579395"/>
              <a:gd name="connsiteX11" fmla="*/ 4326818 w 5362085"/>
              <a:gd name="connsiteY11" fmla="*/ 1529531 h 3579395"/>
              <a:gd name="connsiteX12" fmla="*/ 4383236 w 5362085"/>
              <a:gd name="connsiteY12" fmla="*/ 1405230 h 3579395"/>
              <a:gd name="connsiteX13" fmla="*/ 4416788 w 5362085"/>
              <a:gd name="connsiteY13" fmla="*/ 1403085 h 3579395"/>
              <a:gd name="connsiteX14" fmla="*/ 4442230 w 5362085"/>
              <a:gd name="connsiteY14" fmla="*/ 1376642 h 3579395"/>
              <a:gd name="connsiteX15" fmla="*/ 4508104 w 5362085"/>
              <a:gd name="connsiteY15" fmla="*/ 1358657 h 3579395"/>
              <a:gd name="connsiteX16" fmla="*/ 4559712 w 5362085"/>
              <a:gd name="connsiteY16" fmla="*/ 1139600 h 3579395"/>
              <a:gd name="connsiteX17" fmla="*/ 4712374 w 5362085"/>
              <a:gd name="connsiteY17" fmla="*/ 1004147 h 3579395"/>
              <a:gd name="connsiteX18" fmla="*/ 5031171 w 5362085"/>
              <a:gd name="connsiteY18" fmla="*/ 594610 h 3579395"/>
              <a:gd name="connsiteX19" fmla="*/ 5362085 w 5362085"/>
              <a:gd name="connsiteY19" fmla="*/ 1283377 h 3579395"/>
              <a:gd name="connsiteX20" fmla="*/ 4654641 w 5362085"/>
              <a:gd name="connsiteY20" fmla="*/ 1985560 h 3579395"/>
              <a:gd name="connsiteX21" fmla="*/ 4781214 w 5362085"/>
              <a:gd name="connsiteY21" fmla="*/ 2365727 h 3579395"/>
              <a:gd name="connsiteX22" fmla="*/ 2764700 w 5362085"/>
              <a:gd name="connsiteY22" fmla="*/ 3542202 h 3579395"/>
              <a:gd name="connsiteX23" fmla="*/ 2642498 w 5362085"/>
              <a:gd name="connsiteY23" fmla="*/ 3485636 h 3579395"/>
              <a:gd name="connsiteX24" fmla="*/ 2547024 w 5362085"/>
              <a:gd name="connsiteY24" fmla="*/ 3299674 h 3579395"/>
              <a:gd name="connsiteX25" fmla="*/ 2381924 w 5362085"/>
              <a:gd name="connsiteY25" fmla="*/ 3372699 h 3579395"/>
              <a:gd name="connsiteX26" fmla="*/ 2163867 w 5362085"/>
              <a:gd name="connsiteY26" fmla="*/ 3201473 h 3579395"/>
              <a:gd name="connsiteX27" fmla="*/ 2067599 w 5362085"/>
              <a:gd name="connsiteY27" fmla="*/ 3204424 h 3579395"/>
              <a:gd name="connsiteX28" fmla="*/ 1953299 w 5362085"/>
              <a:gd name="connsiteY28" fmla="*/ 3201249 h 3579395"/>
              <a:gd name="connsiteX29" fmla="*/ 1819379 w 5362085"/>
              <a:gd name="connsiteY29" fmla="*/ 3102254 h 3579395"/>
              <a:gd name="connsiteX30" fmla="*/ 1727874 w 5362085"/>
              <a:gd name="connsiteY30" fmla="*/ 3210774 h 3579395"/>
              <a:gd name="connsiteX31" fmla="*/ 1628085 w 5362085"/>
              <a:gd name="connsiteY31" fmla="*/ 3191948 h 3579395"/>
              <a:gd name="connsiteX32" fmla="*/ 1519343 w 5362085"/>
              <a:gd name="connsiteY32" fmla="*/ 3064154 h 3579395"/>
              <a:gd name="connsiteX33" fmla="*/ 1302649 w 5362085"/>
              <a:gd name="connsiteY33" fmla="*/ 3019704 h 3579395"/>
              <a:gd name="connsiteX34" fmla="*/ 1240736 w 5362085"/>
              <a:gd name="connsiteY34" fmla="*/ 2973667 h 3579395"/>
              <a:gd name="connsiteX35" fmla="*/ 1165899 w 5362085"/>
              <a:gd name="connsiteY35" fmla="*/ 2934550 h 3579395"/>
              <a:gd name="connsiteX36" fmla="*/ 883549 w 5362085"/>
              <a:gd name="connsiteY36" fmla="*/ 2791898 h 3579395"/>
              <a:gd name="connsiteX37" fmla="*/ 732736 w 5362085"/>
              <a:gd name="connsiteY37" fmla="*/ 2651404 h 3579395"/>
              <a:gd name="connsiteX38" fmla="*/ 494611 w 5362085"/>
              <a:gd name="connsiteY38" fmla="*/ 2680773 h 3579395"/>
              <a:gd name="connsiteX39" fmla="*/ 476924 w 5362085"/>
              <a:gd name="connsiteY39" fmla="*/ 2655150 h 3579395"/>
              <a:gd name="connsiteX40" fmla="*/ 451524 w 5362085"/>
              <a:gd name="connsiteY40" fmla="*/ 2664675 h 3579395"/>
              <a:gd name="connsiteX41" fmla="*/ 441999 w 5362085"/>
              <a:gd name="connsiteY41" fmla="*/ 2645625 h 3579395"/>
              <a:gd name="connsiteX42" fmla="*/ 419774 w 5362085"/>
              <a:gd name="connsiteY42" fmla="*/ 2671025 h 3579395"/>
              <a:gd name="connsiteX43" fmla="*/ 403899 w 5362085"/>
              <a:gd name="connsiteY43" fmla="*/ 2648800 h 3579395"/>
              <a:gd name="connsiteX44" fmla="*/ 368974 w 5362085"/>
              <a:gd name="connsiteY44" fmla="*/ 2658325 h 3579395"/>
              <a:gd name="connsiteX45" fmla="*/ 349924 w 5362085"/>
              <a:gd name="connsiteY45" fmla="*/ 2642450 h 3579395"/>
              <a:gd name="connsiteX46" fmla="*/ 337224 w 5362085"/>
              <a:gd name="connsiteY46" fmla="*/ 2610700 h 3579395"/>
              <a:gd name="connsiteX47" fmla="*/ 318174 w 5362085"/>
              <a:gd name="connsiteY47" fmla="*/ 2591650 h 3579395"/>
              <a:gd name="connsiteX48" fmla="*/ 302299 w 5362085"/>
              <a:gd name="connsiteY48" fmla="*/ 2636100 h 3579395"/>
              <a:gd name="connsiteX49" fmla="*/ 273724 w 5362085"/>
              <a:gd name="connsiteY49" fmla="*/ 2632925 h 3579395"/>
              <a:gd name="connsiteX50" fmla="*/ 257849 w 5362085"/>
              <a:gd name="connsiteY50" fmla="*/ 2648800 h 3579395"/>
              <a:gd name="connsiteX51" fmla="*/ 229274 w 5362085"/>
              <a:gd name="connsiteY51" fmla="*/ 2610700 h 3579395"/>
              <a:gd name="connsiteX52" fmla="*/ 194349 w 5362085"/>
              <a:gd name="connsiteY52" fmla="*/ 2626575 h 3579395"/>
              <a:gd name="connsiteX53" fmla="*/ 207049 w 5362085"/>
              <a:gd name="connsiteY53" fmla="*/ 2594825 h 3579395"/>
              <a:gd name="connsiteX54" fmla="*/ 194349 w 5362085"/>
              <a:gd name="connsiteY54" fmla="*/ 2569425 h 3579395"/>
              <a:gd name="connsiteX55" fmla="*/ 156249 w 5362085"/>
              <a:gd name="connsiteY55" fmla="*/ 2534500 h 3579395"/>
              <a:gd name="connsiteX56" fmla="*/ 80049 w 5362085"/>
              <a:gd name="connsiteY56" fmla="*/ 2477350 h 3579395"/>
              <a:gd name="connsiteX57" fmla="*/ 124499 w 5362085"/>
              <a:gd name="connsiteY57" fmla="*/ 2471000 h 3579395"/>
              <a:gd name="connsiteX58" fmla="*/ 29249 w 5362085"/>
              <a:gd name="connsiteY58" fmla="*/ 2366225 h 3579395"/>
              <a:gd name="connsiteX59" fmla="*/ 45125 w 5362085"/>
              <a:gd name="connsiteY59" fmla="*/ 2324950 h 3579395"/>
              <a:gd name="connsiteX60" fmla="*/ 45125 w 5362085"/>
              <a:gd name="connsiteY60" fmla="*/ 2296375 h 3579395"/>
              <a:gd name="connsiteX61" fmla="*/ 83226 w 5362085"/>
              <a:gd name="connsiteY61" fmla="*/ 2248750 h 3579395"/>
              <a:gd name="connsiteX62" fmla="*/ 22900 w 5362085"/>
              <a:gd name="connsiteY62" fmla="*/ 2242400 h 3579395"/>
              <a:gd name="connsiteX63" fmla="*/ 105 w 5362085"/>
              <a:gd name="connsiteY63" fmla="*/ 2217223 h 3579395"/>
              <a:gd name="connsiteX64" fmla="*/ 45125 w 5362085"/>
              <a:gd name="connsiteY64" fmla="*/ 2169375 h 3579395"/>
              <a:gd name="connsiteX65" fmla="*/ 54650 w 5362085"/>
              <a:gd name="connsiteY65" fmla="*/ 2086825 h 3579395"/>
              <a:gd name="connsiteX66" fmla="*/ 130850 w 5362085"/>
              <a:gd name="connsiteY66" fmla="*/ 1893150 h 3579395"/>
              <a:gd name="connsiteX67" fmla="*/ 107261 w 5362085"/>
              <a:gd name="connsiteY67" fmla="*/ 1867973 h 3579395"/>
              <a:gd name="connsiteX68" fmla="*/ 261025 w 5362085"/>
              <a:gd name="connsiteY68" fmla="*/ 1547075 h 3579395"/>
              <a:gd name="connsiteX69" fmla="*/ 307283 w 5362085"/>
              <a:gd name="connsiteY69" fmla="*/ 1394896 h 3579395"/>
              <a:gd name="connsiteX70" fmla="*/ 880150 w 5362085"/>
              <a:gd name="connsiteY70" fmla="*/ 1674075 h 3579395"/>
              <a:gd name="connsiteX71" fmla="*/ 1118275 w 5362085"/>
              <a:gd name="connsiteY71" fmla="*/ 1270850 h 3579395"/>
              <a:gd name="connsiteX72" fmla="*/ 1343700 w 5362085"/>
              <a:gd name="connsiteY72" fmla="*/ 943825 h 3579395"/>
              <a:gd name="connsiteX73" fmla="*/ 1423075 w 5362085"/>
              <a:gd name="connsiteY73" fmla="*/ 896200 h 3579395"/>
              <a:gd name="connsiteX74" fmla="*/ 1438950 w 5362085"/>
              <a:gd name="connsiteY74" fmla="*/ 940650 h 3579395"/>
              <a:gd name="connsiteX75" fmla="*/ 1477050 w 5362085"/>
              <a:gd name="connsiteY75" fmla="*/ 908900 h 3579395"/>
              <a:gd name="connsiteX76" fmla="*/ 1492925 w 5362085"/>
              <a:gd name="connsiteY76" fmla="*/ 931125 h 3579395"/>
              <a:gd name="connsiteX77" fmla="*/ 1772546 w 5362085"/>
              <a:gd name="connsiteY77" fmla="*/ 841652 h 3579395"/>
              <a:gd name="connsiteX78" fmla="*/ 1601177 w 5362085"/>
              <a:gd name="connsiteY78" fmla="*/ 104615 h 3579395"/>
              <a:gd name="connsiteX0" fmla="*/ 1601177 w 5362085"/>
              <a:gd name="connsiteY0" fmla="*/ 104615 h 3547609"/>
              <a:gd name="connsiteX1" fmla="*/ 2026128 w 5362085"/>
              <a:gd name="connsiteY1" fmla="*/ 0 h 3547609"/>
              <a:gd name="connsiteX2" fmla="*/ 2267785 w 5362085"/>
              <a:gd name="connsiteY2" fmla="*/ 975401 h 3547609"/>
              <a:gd name="connsiteX3" fmla="*/ 2654083 w 5362085"/>
              <a:gd name="connsiteY3" fmla="*/ 795159 h 3547609"/>
              <a:gd name="connsiteX4" fmla="*/ 2949677 w 5362085"/>
              <a:gd name="connsiteY4" fmla="*/ 861836 h 3547609"/>
              <a:gd name="connsiteX5" fmla="*/ 3183355 w 5362085"/>
              <a:gd name="connsiteY5" fmla="*/ 740506 h 3547609"/>
              <a:gd name="connsiteX6" fmla="*/ 3280211 w 5362085"/>
              <a:gd name="connsiteY6" fmla="*/ 550540 h 3547609"/>
              <a:gd name="connsiteX7" fmla="*/ 3593686 w 5362085"/>
              <a:gd name="connsiteY7" fmla="*/ 448205 h 3547609"/>
              <a:gd name="connsiteX8" fmla="*/ 3607217 w 5362085"/>
              <a:gd name="connsiteY8" fmla="*/ 607245 h 3547609"/>
              <a:gd name="connsiteX9" fmla="*/ 3211929 w 5362085"/>
              <a:gd name="connsiteY9" fmla="*/ 1105461 h 3547609"/>
              <a:gd name="connsiteX10" fmla="*/ 4262076 w 5362085"/>
              <a:gd name="connsiteY10" fmla="*/ 1478720 h 3547609"/>
              <a:gd name="connsiteX11" fmla="*/ 4326818 w 5362085"/>
              <a:gd name="connsiteY11" fmla="*/ 1529531 h 3547609"/>
              <a:gd name="connsiteX12" fmla="*/ 4383236 w 5362085"/>
              <a:gd name="connsiteY12" fmla="*/ 1405230 h 3547609"/>
              <a:gd name="connsiteX13" fmla="*/ 4416788 w 5362085"/>
              <a:gd name="connsiteY13" fmla="*/ 1403085 h 3547609"/>
              <a:gd name="connsiteX14" fmla="*/ 4442230 w 5362085"/>
              <a:gd name="connsiteY14" fmla="*/ 1376642 h 3547609"/>
              <a:gd name="connsiteX15" fmla="*/ 4508104 w 5362085"/>
              <a:gd name="connsiteY15" fmla="*/ 1358657 h 3547609"/>
              <a:gd name="connsiteX16" fmla="*/ 4559712 w 5362085"/>
              <a:gd name="connsiteY16" fmla="*/ 1139600 h 3547609"/>
              <a:gd name="connsiteX17" fmla="*/ 4712374 w 5362085"/>
              <a:gd name="connsiteY17" fmla="*/ 1004147 h 3547609"/>
              <a:gd name="connsiteX18" fmla="*/ 5031171 w 5362085"/>
              <a:gd name="connsiteY18" fmla="*/ 594610 h 3547609"/>
              <a:gd name="connsiteX19" fmla="*/ 5362085 w 5362085"/>
              <a:gd name="connsiteY19" fmla="*/ 1283377 h 3547609"/>
              <a:gd name="connsiteX20" fmla="*/ 4654641 w 5362085"/>
              <a:gd name="connsiteY20" fmla="*/ 1985560 h 3547609"/>
              <a:gd name="connsiteX21" fmla="*/ 4781214 w 5362085"/>
              <a:gd name="connsiteY21" fmla="*/ 2365727 h 3547609"/>
              <a:gd name="connsiteX22" fmla="*/ 2764700 w 5362085"/>
              <a:gd name="connsiteY22" fmla="*/ 3542202 h 3547609"/>
              <a:gd name="connsiteX23" fmla="*/ 2642498 w 5362085"/>
              <a:gd name="connsiteY23" fmla="*/ 3485636 h 3547609"/>
              <a:gd name="connsiteX24" fmla="*/ 2547024 w 5362085"/>
              <a:gd name="connsiteY24" fmla="*/ 3299674 h 3547609"/>
              <a:gd name="connsiteX25" fmla="*/ 2381924 w 5362085"/>
              <a:gd name="connsiteY25" fmla="*/ 3372699 h 3547609"/>
              <a:gd name="connsiteX26" fmla="*/ 2163867 w 5362085"/>
              <a:gd name="connsiteY26" fmla="*/ 3201473 h 3547609"/>
              <a:gd name="connsiteX27" fmla="*/ 2067599 w 5362085"/>
              <a:gd name="connsiteY27" fmla="*/ 3204424 h 3547609"/>
              <a:gd name="connsiteX28" fmla="*/ 1953299 w 5362085"/>
              <a:gd name="connsiteY28" fmla="*/ 3201249 h 3547609"/>
              <a:gd name="connsiteX29" fmla="*/ 1819379 w 5362085"/>
              <a:gd name="connsiteY29" fmla="*/ 3102254 h 3547609"/>
              <a:gd name="connsiteX30" fmla="*/ 1727874 w 5362085"/>
              <a:gd name="connsiteY30" fmla="*/ 3210774 h 3547609"/>
              <a:gd name="connsiteX31" fmla="*/ 1628085 w 5362085"/>
              <a:gd name="connsiteY31" fmla="*/ 3191948 h 3547609"/>
              <a:gd name="connsiteX32" fmla="*/ 1519343 w 5362085"/>
              <a:gd name="connsiteY32" fmla="*/ 3064154 h 3547609"/>
              <a:gd name="connsiteX33" fmla="*/ 1302649 w 5362085"/>
              <a:gd name="connsiteY33" fmla="*/ 3019704 h 3547609"/>
              <a:gd name="connsiteX34" fmla="*/ 1240736 w 5362085"/>
              <a:gd name="connsiteY34" fmla="*/ 2973667 h 3547609"/>
              <a:gd name="connsiteX35" fmla="*/ 1165899 w 5362085"/>
              <a:gd name="connsiteY35" fmla="*/ 2934550 h 3547609"/>
              <a:gd name="connsiteX36" fmla="*/ 883549 w 5362085"/>
              <a:gd name="connsiteY36" fmla="*/ 2791898 h 3547609"/>
              <a:gd name="connsiteX37" fmla="*/ 732736 w 5362085"/>
              <a:gd name="connsiteY37" fmla="*/ 2651404 h 3547609"/>
              <a:gd name="connsiteX38" fmla="*/ 494611 w 5362085"/>
              <a:gd name="connsiteY38" fmla="*/ 2680773 h 3547609"/>
              <a:gd name="connsiteX39" fmla="*/ 476924 w 5362085"/>
              <a:gd name="connsiteY39" fmla="*/ 2655150 h 3547609"/>
              <a:gd name="connsiteX40" fmla="*/ 451524 w 5362085"/>
              <a:gd name="connsiteY40" fmla="*/ 2664675 h 3547609"/>
              <a:gd name="connsiteX41" fmla="*/ 441999 w 5362085"/>
              <a:gd name="connsiteY41" fmla="*/ 2645625 h 3547609"/>
              <a:gd name="connsiteX42" fmla="*/ 419774 w 5362085"/>
              <a:gd name="connsiteY42" fmla="*/ 2671025 h 3547609"/>
              <a:gd name="connsiteX43" fmla="*/ 403899 w 5362085"/>
              <a:gd name="connsiteY43" fmla="*/ 2648800 h 3547609"/>
              <a:gd name="connsiteX44" fmla="*/ 368974 w 5362085"/>
              <a:gd name="connsiteY44" fmla="*/ 2658325 h 3547609"/>
              <a:gd name="connsiteX45" fmla="*/ 349924 w 5362085"/>
              <a:gd name="connsiteY45" fmla="*/ 2642450 h 3547609"/>
              <a:gd name="connsiteX46" fmla="*/ 337224 w 5362085"/>
              <a:gd name="connsiteY46" fmla="*/ 2610700 h 3547609"/>
              <a:gd name="connsiteX47" fmla="*/ 318174 w 5362085"/>
              <a:gd name="connsiteY47" fmla="*/ 2591650 h 3547609"/>
              <a:gd name="connsiteX48" fmla="*/ 302299 w 5362085"/>
              <a:gd name="connsiteY48" fmla="*/ 2636100 h 3547609"/>
              <a:gd name="connsiteX49" fmla="*/ 273724 w 5362085"/>
              <a:gd name="connsiteY49" fmla="*/ 2632925 h 3547609"/>
              <a:gd name="connsiteX50" fmla="*/ 257849 w 5362085"/>
              <a:gd name="connsiteY50" fmla="*/ 2648800 h 3547609"/>
              <a:gd name="connsiteX51" fmla="*/ 229274 w 5362085"/>
              <a:gd name="connsiteY51" fmla="*/ 2610700 h 3547609"/>
              <a:gd name="connsiteX52" fmla="*/ 194349 w 5362085"/>
              <a:gd name="connsiteY52" fmla="*/ 2626575 h 3547609"/>
              <a:gd name="connsiteX53" fmla="*/ 207049 w 5362085"/>
              <a:gd name="connsiteY53" fmla="*/ 2594825 h 3547609"/>
              <a:gd name="connsiteX54" fmla="*/ 194349 w 5362085"/>
              <a:gd name="connsiteY54" fmla="*/ 2569425 h 3547609"/>
              <a:gd name="connsiteX55" fmla="*/ 156249 w 5362085"/>
              <a:gd name="connsiteY55" fmla="*/ 2534500 h 3547609"/>
              <a:gd name="connsiteX56" fmla="*/ 80049 w 5362085"/>
              <a:gd name="connsiteY56" fmla="*/ 2477350 h 3547609"/>
              <a:gd name="connsiteX57" fmla="*/ 124499 w 5362085"/>
              <a:gd name="connsiteY57" fmla="*/ 2471000 h 3547609"/>
              <a:gd name="connsiteX58" fmla="*/ 29249 w 5362085"/>
              <a:gd name="connsiteY58" fmla="*/ 2366225 h 3547609"/>
              <a:gd name="connsiteX59" fmla="*/ 45125 w 5362085"/>
              <a:gd name="connsiteY59" fmla="*/ 2324950 h 3547609"/>
              <a:gd name="connsiteX60" fmla="*/ 45125 w 5362085"/>
              <a:gd name="connsiteY60" fmla="*/ 2296375 h 3547609"/>
              <a:gd name="connsiteX61" fmla="*/ 83226 w 5362085"/>
              <a:gd name="connsiteY61" fmla="*/ 2248750 h 3547609"/>
              <a:gd name="connsiteX62" fmla="*/ 22900 w 5362085"/>
              <a:gd name="connsiteY62" fmla="*/ 2242400 h 3547609"/>
              <a:gd name="connsiteX63" fmla="*/ 105 w 5362085"/>
              <a:gd name="connsiteY63" fmla="*/ 2217223 h 3547609"/>
              <a:gd name="connsiteX64" fmla="*/ 45125 w 5362085"/>
              <a:gd name="connsiteY64" fmla="*/ 2169375 h 3547609"/>
              <a:gd name="connsiteX65" fmla="*/ 54650 w 5362085"/>
              <a:gd name="connsiteY65" fmla="*/ 2086825 h 3547609"/>
              <a:gd name="connsiteX66" fmla="*/ 130850 w 5362085"/>
              <a:gd name="connsiteY66" fmla="*/ 1893150 h 3547609"/>
              <a:gd name="connsiteX67" fmla="*/ 107261 w 5362085"/>
              <a:gd name="connsiteY67" fmla="*/ 1867973 h 3547609"/>
              <a:gd name="connsiteX68" fmla="*/ 261025 w 5362085"/>
              <a:gd name="connsiteY68" fmla="*/ 1547075 h 3547609"/>
              <a:gd name="connsiteX69" fmla="*/ 307283 w 5362085"/>
              <a:gd name="connsiteY69" fmla="*/ 1394896 h 3547609"/>
              <a:gd name="connsiteX70" fmla="*/ 880150 w 5362085"/>
              <a:gd name="connsiteY70" fmla="*/ 1674075 h 3547609"/>
              <a:gd name="connsiteX71" fmla="*/ 1118275 w 5362085"/>
              <a:gd name="connsiteY71" fmla="*/ 1270850 h 3547609"/>
              <a:gd name="connsiteX72" fmla="*/ 1343700 w 5362085"/>
              <a:gd name="connsiteY72" fmla="*/ 943825 h 3547609"/>
              <a:gd name="connsiteX73" fmla="*/ 1423075 w 5362085"/>
              <a:gd name="connsiteY73" fmla="*/ 896200 h 3547609"/>
              <a:gd name="connsiteX74" fmla="*/ 1438950 w 5362085"/>
              <a:gd name="connsiteY74" fmla="*/ 940650 h 3547609"/>
              <a:gd name="connsiteX75" fmla="*/ 1477050 w 5362085"/>
              <a:gd name="connsiteY75" fmla="*/ 908900 h 3547609"/>
              <a:gd name="connsiteX76" fmla="*/ 1492925 w 5362085"/>
              <a:gd name="connsiteY76" fmla="*/ 931125 h 3547609"/>
              <a:gd name="connsiteX77" fmla="*/ 1772546 w 5362085"/>
              <a:gd name="connsiteY77" fmla="*/ 841652 h 3547609"/>
              <a:gd name="connsiteX78" fmla="*/ 1601177 w 5362085"/>
              <a:gd name="connsiteY78" fmla="*/ 104615 h 3547609"/>
              <a:gd name="connsiteX0" fmla="*/ 1601177 w 5362085"/>
              <a:gd name="connsiteY0" fmla="*/ 104615 h 3552641"/>
              <a:gd name="connsiteX1" fmla="*/ 2026128 w 5362085"/>
              <a:gd name="connsiteY1" fmla="*/ 0 h 3552641"/>
              <a:gd name="connsiteX2" fmla="*/ 2267785 w 5362085"/>
              <a:gd name="connsiteY2" fmla="*/ 975401 h 3552641"/>
              <a:gd name="connsiteX3" fmla="*/ 2654083 w 5362085"/>
              <a:gd name="connsiteY3" fmla="*/ 795159 h 3552641"/>
              <a:gd name="connsiteX4" fmla="*/ 2949677 w 5362085"/>
              <a:gd name="connsiteY4" fmla="*/ 861836 h 3552641"/>
              <a:gd name="connsiteX5" fmla="*/ 3183355 w 5362085"/>
              <a:gd name="connsiteY5" fmla="*/ 740506 h 3552641"/>
              <a:gd name="connsiteX6" fmla="*/ 3280211 w 5362085"/>
              <a:gd name="connsiteY6" fmla="*/ 550540 h 3552641"/>
              <a:gd name="connsiteX7" fmla="*/ 3593686 w 5362085"/>
              <a:gd name="connsiteY7" fmla="*/ 448205 h 3552641"/>
              <a:gd name="connsiteX8" fmla="*/ 3607217 w 5362085"/>
              <a:gd name="connsiteY8" fmla="*/ 607245 h 3552641"/>
              <a:gd name="connsiteX9" fmla="*/ 3211929 w 5362085"/>
              <a:gd name="connsiteY9" fmla="*/ 1105461 h 3552641"/>
              <a:gd name="connsiteX10" fmla="*/ 4262076 w 5362085"/>
              <a:gd name="connsiteY10" fmla="*/ 1478720 h 3552641"/>
              <a:gd name="connsiteX11" fmla="*/ 4326818 w 5362085"/>
              <a:gd name="connsiteY11" fmla="*/ 1529531 h 3552641"/>
              <a:gd name="connsiteX12" fmla="*/ 4383236 w 5362085"/>
              <a:gd name="connsiteY12" fmla="*/ 1405230 h 3552641"/>
              <a:gd name="connsiteX13" fmla="*/ 4416788 w 5362085"/>
              <a:gd name="connsiteY13" fmla="*/ 1403085 h 3552641"/>
              <a:gd name="connsiteX14" fmla="*/ 4442230 w 5362085"/>
              <a:gd name="connsiteY14" fmla="*/ 1376642 h 3552641"/>
              <a:gd name="connsiteX15" fmla="*/ 4508104 w 5362085"/>
              <a:gd name="connsiteY15" fmla="*/ 1358657 h 3552641"/>
              <a:gd name="connsiteX16" fmla="*/ 4559712 w 5362085"/>
              <a:gd name="connsiteY16" fmla="*/ 1139600 h 3552641"/>
              <a:gd name="connsiteX17" fmla="*/ 4712374 w 5362085"/>
              <a:gd name="connsiteY17" fmla="*/ 1004147 h 3552641"/>
              <a:gd name="connsiteX18" fmla="*/ 5031171 w 5362085"/>
              <a:gd name="connsiteY18" fmla="*/ 594610 h 3552641"/>
              <a:gd name="connsiteX19" fmla="*/ 5362085 w 5362085"/>
              <a:gd name="connsiteY19" fmla="*/ 1283377 h 3552641"/>
              <a:gd name="connsiteX20" fmla="*/ 4654641 w 5362085"/>
              <a:gd name="connsiteY20" fmla="*/ 1985560 h 3552641"/>
              <a:gd name="connsiteX21" fmla="*/ 4781214 w 5362085"/>
              <a:gd name="connsiteY21" fmla="*/ 2365727 h 3552641"/>
              <a:gd name="connsiteX22" fmla="*/ 2764700 w 5362085"/>
              <a:gd name="connsiteY22" fmla="*/ 3542202 h 3552641"/>
              <a:gd name="connsiteX23" fmla="*/ 2642498 w 5362085"/>
              <a:gd name="connsiteY23" fmla="*/ 3485636 h 3552641"/>
              <a:gd name="connsiteX24" fmla="*/ 2547024 w 5362085"/>
              <a:gd name="connsiteY24" fmla="*/ 3299674 h 3552641"/>
              <a:gd name="connsiteX25" fmla="*/ 2381924 w 5362085"/>
              <a:gd name="connsiteY25" fmla="*/ 3372699 h 3552641"/>
              <a:gd name="connsiteX26" fmla="*/ 2163867 w 5362085"/>
              <a:gd name="connsiteY26" fmla="*/ 3201473 h 3552641"/>
              <a:gd name="connsiteX27" fmla="*/ 2067599 w 5362085"/>
              <a:gd name="connsiteY27" fmla="*/ 3204424 h 3552641"/>
              <a:gd name="connsiteX28" fmla="*/ 1953299 w 5362085"/>
              <a:gd name="connsiteY28" fmla="*/ 3201249 h 3552641"/>
              <a:gd name="connsiteX29" fmla="*/ 1819379 w 5362085"/>
              <a:gd name="connsiteY29" fmla="*/ 3102254 h 3552641"/>
              <a:gd name="connsiteX30" fmla="*/ 1727874 w 5362085"/>
              <a:gd name="connsiteY30" fmla="*/ 3210774 h 3552641"/>
              <a:gd name="connsiteX31" fmla="*/ 1628085 w 5362085"/>
              <a:gd name="connsiteY31" fmla="*/ 3191948 h 3552641"/>
              <a:gd name="connsiteX32" fmla="*/ 1519343 w 5362085"/>
              <a:gd name="connsiteY32" fmla="*/ 3064154 h 3552641"/>
              <a:gd name="connsiteX33" fmla="*/ 1302649 w 5362085"/>
              <a:gd name="connsiteY33" fmla="*/ 3019704 h 3552641"/>
              <a:gd name="connsiteX34" fmla="*/ 1240736 w 5362085"/>
              <a:gd name="connsiteY34" fmla="*/ 2973667 h 3552641"/>
              <a:gd name="connsiteX35" fmla="*/ 1165899 w 5362085"/>
              <a:gd name="connsiteY35" fmla="*/ 2934550 h 3552641"/>
              <a:gd name="connsiteX36" fmla="*/ 883549 w 5362085"/>
              <a:gd name="connsiteY36" fmla="*/ 2791898 h 3552641"/>
              <a:gd name="connsiteX37" fmla="*/ 732736 w 5362085"/>
              <a:gd name="connsiteY37" fmla="*/ 2651404 h 3552641"/>
              <a:gd name="connsiteX38" fmla="*/ 494611 w 5362085"/>
              <a:gd name="connsiteY38" fmla="*/ 2680773 h 3552641"/>
              <a:gd name="connsiteX39" fmla="*/ 476924 w 5362085"/>
              <a:gd name="connsiteY39" fmla="*/ 2655150 h 3552641"/>
              <a:gd name="connsiteX40" fmla="*/ 451524 w 5362085"/>
              <a:gd name="connsiteY40" fmla="*/ 2664675 h 3552641"/>
              <a:gd name="connsiteX41" fmla="*/ 441999 w 5362085"/>
              <a:gd name="connsiteY41" fmla="*/ 2645625 h 3552641"/>
              <a:gd name="connsiteX42" fmla="*/ 419774 w 5362085"/>
              <a:gd name="connsiteY42" fmla="*/ 2671025 h 3552641"/>
              <a:gd name="connsiteX43" fmla="*/ 403899 w 5362085"/>
              <a:gd name="connsiteY43" fmla="*/ 2648800 h 3552641"/>
              <a:gd name="connsiteX44" fmla="*/ 368974 w 5362085"/>
              <a:gd name="connsiteY44" fmla="*/ 2658325 h 3552641"/>
              <a:gd name="connsiteX45" fmla="*/ 349924 w 5362085"/>
              <a:gd name="connsiteY45" fmla="*/ 2642450 h 3552641"/>
              <a:gd name="connsiteX46" fmla="*/ 337224 w 5362085"/>
              <a:gd name="connsiteY46" fmla="*/ 2610700 h 3552641"/>
              <a:gd name="connsiteX47" fmla="*/ 318174 w 5362085"/>
              <a:gd name="connsiteY47" fmla="*/ 2591650 h 3552641"/>
              <a:gd name="connsiteX48" fmla="*/ 302299 w 5362085"/>
              <a:gd name="connsiteY48" fmla="*/ 2636100 h 3552641"/>
              <a:gd name="connsiteX49" fmla="*/ 273724 w 5362085"/>
              <a:gd name="connsiteY49" fmla="*/ 2632925 h 3552641"/>
              <a:gd name="connsiteX50" fmla="*/ 257849 w 5362085"/>
              <a:gd name="connsiteY50" fmla="*/ 2648800 h 3552641"/>
              <a:gd name="connsiteX51" fmla="*/ 229274 w 5362085"/>
              <a:gd name="connsiteY51" fmla="*/ 2610700 h 3552641"/>
              <a:gd name="connsiteX52" fmla="*/ 194349 w 5362085"/>
              <a:gd name="connsiteY52" fmla="*/ 2626575 h 3552641"/>
              <a:gd name="connsiteX53" fmla="*/ 207049 w 5362085"/>
              <a:gd name="connsiteY53" fmla="*/ 2594825 h 3552641"/>
              <a:gd name="connsiteX54" fmla="*/ 194349 w 5362085"/>
              <a:gd name="connsiteY54" fmla="*/ 2569425 h 3552641"/>
              <a:gd name="connsiteX55" fmla="*/ 156249 w 5362085"/>
              <a:gd name="connsiteY55" fmla="*/ 2534500 h 3552641"/>
              <a:gd name="connsiteX56" fmla="*/ 80049 w 5362085"/>
              <a:gd name="connsiteY56" fmla="*/ 2477350 h 3552641"/>
              <a:gd name="connsiteX57" fmla="*/ 124499 w 5362085"/>
              <a:gd name="connsiteY57" fmla="*/ 2471000 h 3552641"/>
              <a:gd name="connsiteX58" fmla="*/ 29249 w 5362085"/>
              <a:gd name="connsiteY58" fmla="*/ 2366225 h 3552641"/>
              <a:gd name="connsiteX59" fmla="*/ 45125 w 5362085"/>
              <a:gd name="connsiteY59" fmla="*/ 2324950 h 3552641"/>
              <a:gd name="connsiteX60" fmla="*/ 45125 w 5362085"/>
              <a:gd name="connsiteY60" fmla="*/ 2296375 h 3552641"/>
              <a:gd name="connsiteX61" fmla="*/ 83226 w 5362085"/>
              <a:gd name="connsiteY61" fmla="*/ 2248750 h 3552641"/>
              <a:gd name="connsiteX62" fmla="*/ 22900 w 5362085"/>
              <a:gd name="connsiteY62" fmla="*/ 2242400 h 3552641"/>
              <a:gd name="connsiteX63" fmla="*/ 105 w 5362085"/>
              <a:gd name="connsiteY63" fmla="*/ 2217223 h 3552641"/>
              <a:gd name="connsiteX64" fmla="*/ 45125 w 5362085"/>
              <a:gd name="connsiteY64" fmla="*/ 2169375 h 3552641"/>
              <a:gd name="connsiteX65" fmla="*/ 54650 w 5362085"/>
              <a:gd name="connsiteY65" fmla="*/ 2086825 h 3552641"/>
              <a:gd name="connsiteX66" fmla="*/ 130850 w 5362085"/>
              <a:gd name="connsiteY66" fmla="*/ 1893150 h 3552641"/>
              <a:gd name="connsiteX67" fmla="*/ 107261 w 5362085"/>
              <a:gd name="connsiteY67" fmla="*/ 1867973 h 3552641"/>
              <a:gd name="connsiteX68" fmla="*/ 261025 w 5362085"/>
              <a:gd name="connsiteY68" fmla="*/ 1547075 h 3552641"/>
              <a:gd name="connsiteX69" fmla="*/ 307283 w 5362085"/>
              <a:gd name="connsiteY69" fmla="*/ 1394896 h 3552641"/>
              <a:gd name="connsiteX70" fmla="*/ 880150 w 5362085"/>
              <a:gd name="connsiteY70" fmla="*/ 1674075 h 3552641"/>
              <a:gd name="connsiteX71" fmla="*/ 1118275 w 5362085"/>
              <a:gd name="connsiteY71" fmla="*/ 1270850 h 3552641"/>
              <a:gd name="connsiteX72" fmla="*/ 1343700 w 5362085"/>
              <a:gd name="connsiteY72" fmla="*/ 943825 h 3552641"/>
              <a:gd name="connsiteX73" fmla="*/ 1423075 w 5362085"/>
              <a:gd name="connsiteY73" fmla="*/ 896200 h 3552641"/>
              <a:gd name="connsiteX74" fmla="*/ 1438950 w 5362085"/>
              <a:gd name="connsiteY74" fmla="*/ 940650 h 3552641"/>
              <a:gd name="connsiteX75" fmla="*/ 1477050 w 5362085"/>
              <a:gd name="connsiteY75" fmla="*/ 908900 h 3552641"/>
              <a:gd name="connsiteX76" fmla="*/ 1492925 w 5362085"/>
              <a:gd name="connsiteY76" fmla="*/ 931125 h 3552641"/>
              <a:gd name="connsiteX77" fmla="*/ 1772546 w 5362085"/>
              <a:gd name="connsiteY77" fmla="*/ 841652 h 3552641"/>
              <a:gd name="connsiteX78" fmla="*/ 1601177 w 5362085"/>
              <a:gd name="connsiteY78" fmla="*/ 104615 h 3552641"/>
              <a:gd name="connsiteX0" fmla="*/ 1601177 w 5362085"/>
              <a:gd name="connsiteY0" fmla="*/ 104615 h 3663178"/>
              <a:gd name="connsiteX1" fmla="*/ 2026128 w 5362085"/>
              <a:gd name="connsiteY1" fmla="*/ 0 h 3663178"/>
              <a:gd name="connsiteX2" fmla="*/ 2267785 w 5362085"/>
              <a:gd name="connsiteY2" fmla="*/ 975401 h 3663178"/>
              <a:gd name="connsiteX3" fmla="*/ 2654083 w 5362085"/>
              <a:gd name="connsiteY3" fmla="*/ 795159 h 3663178"/>
              <a:gd name="connsiteX4" fmla="*/ 2949677 w 5362085"/>
              <a:gd name="connsiteY4" fmla="*/ 861836 h 3663178"/>
              <a:gd name="connsiteX5" fmla="*/ 3183355 w 5362085"/>
              <a:gd name="connsiteY5" fmla="*/ 740506 h 3663178"/>
              <a:gd name="connsiteX6" fmla="*/ 3280211 w 5362085"/>
              <a:gd name="connsiteY6" fmla="*/ 550540 h 3663178"/>
              <a:gd name="connsiteX7" fmla="*/ 3593686 w 5362085"/>
              <a:gd name="connsiteY7" fmla="*/ 448205 h 3663178"/>
              <a:gd name="connsiteX8" fmla="*/ 3607217 w 5362085"/>
              <a:gd name="connsiteY8" fmla="*/ 607245 h 3663178"/>
              <a:gd name="connsiteX9" fmla="*/ 3211929 w 5362085"/>
              <a:gd name="connsiteY9" fmla="*/ 1105461 h 3663178"/>
              <a:gd name="connsiteX10" fmla="*/ 4262076 w 5362085"/>
              <a:gd name="connsiteY10" fmla="*/ 1478720 h 3663178"/>
              <a:gd name="connsiteX11" fmla="*/ 4326818 w 5362085"/>
              <a:gd name="connsiteY11" fmla="*/ 1529531 h 3663178"/>
              <a:gd name="connsiteX12" fmla="*/ 4383236 w 5362085"/>
              <a:gd name="connsiteY12" fmla="*/ 1405230 h 3663178"/>
              <a:gd name="connsiteX13" fmla="*/ 4416788 w 5362085"/>
              <a:gd name="connsiteY13" fmla="*/ 1403085 h 3663178"/>
              <a:gd name="connsiteX14" fmla="*/ 4442230 w 5362085"/>
              <a:gd name="connsiteY14" fmla="*/ 1376642 h 3663178"/>
              <a:gd name="connsiteX15" fmla="*/ 4508104 w 5362085"/>
              <a:gd name="connsiteY15" fmla="*/ 1358657 h 3663178"/>
              <a:gd name="connsiteX16" fmla="*/ 4559712 w 5362085"/>
              <a:gd name="connsiteY16" fmla="*/ 1139600 h 3663178"/>
              <a:gd name="connsiteX17" fmla="*/ 4712374 w 5362085"/>
              <a:gd name="connsiteY17" fmla="*/ 1004147 h 3663178"/>
              <a:gd name="connsiteX18" fmla="*/ 5031171 w 5362085"/>
              <a:gd name="connsiteY18" fmla="*/ 594610 h 3663178"/>
              <a:gd name="connsiteX19" fmla="*/ 5362085 w 5362085"/>
              <a:gd name="connsiteY19" fmla="*/ 1283377 h 3663178"/>
              <a:gd name="connsiteX20" fmla="*/ 4654641 w 5362085"/>
              <a:gd name="connsiteY20" fmla="*/ 1985560 h 3663178"/>
              <a:gd name="connsiteX21" fmla="*/ 4781214 w 5362085"/>
              <a:gd name="connsiteY21" fmla="*/ 2365727 h 3663178"/>
              <a:gd name="connsiteX22" fmla="*/ 2797486 w 5362085"/>
              <a:gd name="connsiteY22" fmla="*/ 3586219 h 3663178"/>
              <a:gd name="connsiteX23" fmla="*/ 2764700 w 5362085"/>
              <a:gd name="connsiteY23" fmla="*/ 3542202 h 3663178"/>
              <a:gd name="connsiteX24" fmla="*/ 2642498 w 5362085"/>
              <a:gd name="connsiteY24" fmla="*/ 3485636 h 3663178"/>
              <a:gd name="connsiteX25" fmla="*/ 2547024 w 5362085"/>
              <a:gd name="connsiteY25" fmla="*/ 3299674 h 3663178"/>
              <a:gd name="connsiteX26" fmla="*/ 2381924 w 5362085"/>
              <a:gd name="connsiteY26" fmla="*/ 3372699 h 3663178"/>
              <a:gd name="connsiteX27" fmla="*/ 2163867 w 5362085"/>
              <a:gd name="connsiteY27" fmla="*/ 3201473 h 3663178"/>
              <a:gd name="connsiteX28" fmla="*/ 2067599 w 5362085"/>
              <a:gd name="connsiteY28" fmla="*/ 3204424 h 3663178"/>
              <a:gd name="connsiteX29" fmla="*/ 1953299 w 5362085"/>
              <a:gd name="connsiteY29" fmla="*/ 3201249 h 3663178"/>
              <a:gd name="connsiteX30" fmla="*/ 1819379 w 5362085"/>
              <a:gd name="connsiteY30" fmla="*/ 3102254 h 3663178"/>
              <a:gd name="connsiteX31" fmla="*/ 1727874 w 5362085"/>
              <a:gd name="connsiteY31" fmla="*/ 3210774 h 3663178"/>
              <a:gd name="connsiteX32" fmla="*/ 1628085 w 5362085"/>
              <a:gd name="connsiteY32" fmla="*/ 3191948 h 3663178"/>
              <a:gd name="connsiteX33" fmla="*/ 1519343 w 5362085"/>
              <a:gd name="connsiteY33" fmla="*/ 3064154 h 3663178"/>
              <a:gd name="connsiteX34" fmla="*/ 1302649 w 5362085"/>
              <a:gd name="connsiteY34" fmla="*/ 3019704 h 3663178"/>
              <a:gd name="connsiteX35" fmla="*/ 1240736 w 5362085"/>
              <a:gd name="connsiteY35" fmla="*/ 2973667 h 3663178"/>
              <a:gd name="connsiteX36" fmla="*/ 1165899 w 5362085"/>
              <a:gd name="connsiteY36" fmla="*/ 2934550 h 3663178"/>
              <a:gd name="connsiteX37" fmla="*/ 883549 w 5362085"/>
              <a:gd name="connsiteY37" fmla="*/ 2791898 h 3663178"/>
              <a:gd name="connsiteX38" fmla="*/ 732736 w 5362085"/>
              <a:gd name="connsiteY38" fmla="*/ 2651404 h 3663178"/>
              <a:gd name="connsiteX39" fmla="*/ 494611 w 5362085"/>
              <a:gd name="connsiteY39" fmla="*/ 2680773 h 3663178"/>
              <a:gd name="connsiteX40" fmla="*/ 476924 w 5362085"/>
              <a:gd name="connsiteY40" fmla="*/ 2655150 h 3663178"/>
              <a:gd name="connsiteX41" fmla="*/ 451524 w 5362085"/>
              <a:gd name="connsiteY41" fmla="*/ 2664675 h 3663178"/>
              <a:gd name="connsiteX42" fmla="*/ 441999 w 5362085"/>
              <a:gd name="connsiteY42" fmla="*/ 2645625 h 3663178"/>
              <a:gd name="connsiteX43" fmla="*/ 419774 w 5362085"/>
              <a:gd name="connsiteY43" fmla="*/ 2671025 h 3663178"/>
              <a:gd name="connsiteX44" fmla="*/ 403899 w 5362085"/>
              <a:gd name="connsiteY44" fmla="*/ 2648800 h 3663178"/>
              <a:gd name="connsiteX45" fmla="*/ 368974 w 5362085"/>
              <a:gd name="connsiteY45" fmla="*/ 2658325 h 3663178"/>
              <a:gd name="connsiteX46" fmla="*/ 349924 w 5362085"/>
              <a:gd name="connsiteY46" fmla="*/ 2642450 h 3663178"/>
              <a:gd name="connsiteX47" fmla="*/ 337224 w 5362085"/>
              <a:gd name="connsiteY47" fmla="*/ 2610700 h 3663178"/>
              <a:gd name="connsiteX48" fmla="*/ 318174 w 5362085"/>
              <a:gd name="connsiteY48" fmla="*/ 2591650 h 3663178"/>
              <a:gd name="connsiteX49" fmla="*/ 302299 w 5362085"/>
              <a:gd name="connsiteY49" fmla="*/ 2636100 h 3663178"/>
              <a:gd name="connsiteX50" fmla="*/ 273724 w 5362085"/>
              <a:gd name="connsiteY50" fmla="*/ 2632925 h 3663178"/>
              <a:gd name="connsiteX51" fmla="*/ 257849 w 5362085"/>
              <a:gd name="connsiteY51" fmla="*/ 2648800 h 3663178"/>
              <a:gd name="connsiteX52" fmla="*/ 229274 w 5362085"/>
              <a:gd name="connsiteY52" fmla="*/ 2610700 h 3663178"/>
              <a:gd name="connsiteX53" fmla="*/ 194349 w 5362085"/>
              <a:gd name="connsiteY53" fmla="*/ 2626575 h 3663178"/>
              <a:gd name="connsiteX54" fmla="*/ 207049 w 5362085"/>
              <a:gd name="connsiteY54" fmla="*/ 2594825 h 3663178"/>
              <a:gd name="connsiteX55" fmla="*/ 194349 w 5362085"/>
              <a:gd name="connsiteY55" fmla="*/ 2569425 h 3663178"/>
              <a:gd name="connsiteX56" fmla="*/ 156249 w 5362085"/>
              <a:gd name="connsiteY56" fmla="*/ 2534500 h 3663178"/>
              <a:gd name="connsiteX57" fmla="*/ 80049 w 5362085"/>
              <a:gd name="connsiteY57" fmla="*/ 2477350 h 3663178"/>
              <a:gd name="connsiteX58" fmla="*/ 124499 w 5362085"/>
              <a:gd name="connsiteY58" fmla="*/ 2471000 h 3663178"/>
              <a:gd name="connsiteX59" fmla="*/ 29249 w 5362085"/>
              <a:gd name="connsiteY59" fmla="*/ 2366225 h 3663178"/>
              <a:gd name="connsiteX60" fmla="*/ 45125 w 5362085"/>
              <a:gd name="connsiteY60" fmla="*/ 2324950 h 3663178"/>
              <a:gd name="connsiteX61" fmla="*/ 45125 w 5362085"/>
              <a:gd name="connsiteY61" fmla="*/ 2296375 h 3663178"/>
              <a:gd name="connsiteX62" fmla="*/ 83226 w 5362085"/>
              <a:gd name="connsiteY62" fmla="*/ 2248750 h 3663178"/>
              <a:gd name="connsiteX63" fmla="*/ 22900 w 5362085"/>
              <a:gd name="connsiteY63" fmla="*/ 2242400 h 3663178"/>
              <a:gd name="connsiteX64" fmla="*/ 105 w 5362085"/>
              <a:gd name="connsiteY64" fmla="*/ 2217223 h 3663178"/>
              <a:gd name="connsiteX65" fmla="*/ 45125 w 5362085"/>
              <a:gd name="connsiteY65" fmla="*/ 2169375 h 3663178"/>
              <a:gd name="connsiteX66" fmla="*/ 54650 w 5362085"/>
              <a:gd name="connsiteY66" fmla="*/ 2086825 h 3663178"/>
              <a:gd name="connsiteX67" fmla="*/ 130850 w 5362085"/>
              <a:gd name="connsiteY67" fmla="*/ 1893150 h 3663178"/>
              <a:gd name="connsiteX68" fmla="*/ 107261 w 5362085"/>
              <a:gd name="connsiteY68" fmla="*/ 1867973 h 3663178"/>
              <a:gd name="connsiteX69" fmla="*/ 261025 w 5362085"/>
              <a:gd name="connsiteY69" fmla="*/ 1547075 h 3663178"/>
              <a:gd name="connsiteX70" fmla="*/ 307283 w 5362085"/>
              <a:gd name="connsiteY70" fmla="*/ 1394896 h 3663178"/>
              <a:gd name="connsiteX71" fmla="*/ 880150 w 5362085"/>
              <a:gd name="connsiteY71" fmla="*/ 1674075 h 3663178"/>
              <a:gd name="connsiteX72" fmla="*/ 1118275 w 5362085"/>
              <a:gd name="connsiteY72" fmla="*/ 1270850 h 3663178"/>
              <a:gd name="connsiteX73" fmla="*/ 1343700 w 5362085"/>
              <a:gd name="connsiteY73" fmla="*/ 943825 h 3663178"/>
              <a:gd name="connsiteX74" fmla="*/ 1423075 w 5362085"/>
              <a:gd name="connsiteY74" fmla="*/ 896200 h 3663178"/>
              <a:gd name="connsiteX75" fmla="*/ 1438950 w 5362085"/>
              <a:gd name="connsiteY75" fmla="*/ 940650 h 3663178"/>
              <a:gd name="connsiteX76" fmla="*/ 1477050 w 5362085"/>
              <a:gd name="connsiteY76" fmla="*/ 908900 h 3663178"/>
              <a:gd name="connsiteX77" fmla="*/ 1492925 w 5362085"/>
              <a:gd name="connsiteY77" fmla="*/ 931125 h 3663178"/>
              <a:gd name="connsiteX78" fmla="*/ 1772546 w 5362085"/>
              <a:gd name="connsiteY78" fmla="*/ 841652 h 3663178"/>
              <a:gd name="connsiteX79" fmla="*/ 1601177 w 5362085"/>
              <a:gd name="connsiteY79" fmla="*/ 104615 h 3663178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2797486 w 5362085"/>
              <a:gd name="connsiteY22" fmla="*/ 3586219 h 3586219"/>
              <a:gd name="connsiteX23" fmla="*/ 2764700 w 5362085"/>
              <a:gd name="connsiteY23" fmla="*/ 3542202 h 3586219"/>
              <a:gd name="connsiteX24" fmla="*/ 2642498 w 5362085"/>
              <a:gd name="connsiteY24" fmla="*/ 3485636 h 3586219"/>
              <a:gd name="connsiteX25" fmla="*/ 2547024 w 5362085"/>
              <a:gd name="connsiteY25" fmla="*/ 3299674 h 3586219"/>
              <a:gd name="connsiteX26" fmla="*/ 2381924 w 5362085"/>
              <a:gd name="connsiteY26" fmla="*/ 3372699 h 3586219"/>
              <a:gd name="connsiteX27" fmla="*/ 2163867 w 5362085"/>
              <a:gd name="connsiteY27" fmla="*/ 3201473 h 3586219"/>
              <a:gd name="connsiteX28" fmla="*/ 2067599 w 5362085"/>
              <a:gd name="connsiteY28" fmla="*/ 3204424 h 3586219"/>
              <a:gd name="connsiteX29" fmla="*/ 1953299 w 5362085"/>
              <a:gd name="connsiteY29" fmla="*/ 3201249 h 3586219"/>
              <a:gd name="connsiteX30" fmla="*/ 1819379 w 5362085"/>
              <a:gd name="connsiteY30" fmla="*/ 3102254 h 3586219"/>
              <a:gd name="connsiteX31" fmla="*/ 1727874 w 5362085"/>
              <a:gd name="connsiteY31" fmla="*/ 3210774 h 3586219"/>
              <a:gd name="connsiteX32" fmla="*/ 1628085 w 5362085"/>
              <a:gd name="connsiteY32" fmla="*/ 3191948 h 3586219"/>
              <a:gd name="connsiteX33" fmla="*/ 1519343 w 5362085"/>
              <a:gd name="connsiteY33" fmla="*/ 3064154 h 3586219"/>
              <a:gd name="connsiteX34" fmla="*/ 1302649 w 5362085"/>
              <a:gd name="connsiteY34" fmla="*/ 3019704 h 3586219"/>
              <a:gd name="connsiteX35" fmla="*/ 1240736 w 5362085"/>
              <a:gd name="connsiteY35" fmla="*/ 2973667 h 3586219"/>
              <a:gd name="connsiteX36" fmla="*/ 1165899 w 5362085"/>
              <a:gd name="connsiteY36" fmla="*/ 2934550 h 3586219"/>
              <a:gd name="connsiteX37" fmla="*/ 883549 w 5362085"/>
              <a:gd name="connsiteY37" fmla="*/ 2791898 h 3586219"/>
              <a:gd name="connsiteX38" fmla="*/ 732736 w 5362085"/>
              <a:gd name="connsiteY38" fmla="*/ 2651404 h 3586219"/>
              <a:gd name="connsiteX39" fmla="*/ 494611 w 5362085"/>
              <a:gd name="connsiteY39" fmla="*/ 2680773 h 3586219"/>
              <a:gd name="connsiteX40" fmla="*/ 476924 w 5362085"/>
              <a:gd name="connsiteY40" fmla="*/ 2655150 h 3586219"/>
              <a:gd name="connsiteX41" fmla="*/ 451524 w 5362085"/>
              <a:gd name="connsiteY41" fmla="*/ 2664675 h 3586219"/>
              <a:gd name="connsiteX42" fmla="*/ 441999 w 5362085"/>
              <a:gd name="connsiteY42" fmla="*/ 2645625 h 3586219"/>
              <a:gd name="connsiteX43" fmla="*/ 419774 w 5362085"/>
              <a:gd name="connsiteY43" fmla="*/ 2671025 h 3586219"/>
              <a:gd name="connsiteX44" fmla="*/ 403899 w 5362085"/>
              <a:gd name="connsiteY44" fmla="*/ 2648800 h 3586219"/>
              <a:gd name="connsiteX45" fmla="*/ 368974 w 5362085"/>
              <a:gd name="connsiteY45" fmla="*/ 2658325 h 3586219"/>
              <a:gd name="connsiteX46" fmla="*/ 349924 w 5362085"/>
              <a:gd name="connsiteY46" fmla="*/ 2642450 h 3586219"/>
              <a:gd name="connsiteX47" fmla="*/ 337224 w 5362085"/>
              <a:gd name="connsiteY47" fmla="*/ 2610700 h 3586219"/>
              <a:gd name="connsiteX48" fmla="*/ 318174 w 5362085"/>
              <a:gd name="connsiteY48" fmla="*/ 2591650 h 3586219"/>
              <a:gd name="connsiteX49" fmla="*/ 302299 w 5362085"/>
              <a:gd name="connsiteY49" fmla="*/ 2636100 h 3586219"/>
              <a:gd name="connsiteX50" fmla="*/ 273724 w 5362085"/>
              <a:gd name="connsiteY50" fmla="*/ 2632925 h 3586219"/>
              <a:gd name="connsiteX51" fmla="*/ 257849 w 5362085"/>
              <a:gd name="connsiteY51" fmla="*/ 2648800 h 3586219"/>
              <a:gd name="connsiteX52" fmla="*/ 229274 w 5362085"/>
              <a:gd name="connsiteY52" fmla="*/ 2610700 h 3586219"/>
              <a:gd name="connsiteX53" fmla="*/ 194349 w 5362085"/>
              <a:gd name="connsiteY53" fmla="*/ 2626575 h 3586219"/>
              <a:gd name="connsiteX54" fmla="*/ 207049 w 5362085"/>
              <a:gd name="connsiteY54" fmla="*/ 2594825 h 3586219"/>
              <a:gd name="connsiteX55" fmla="*/ 194349 w 5362085"/>
              <a:gd name="connsiteY55" fmla="*/ 2569425 h 3586219"/>
              <a:gd name="connsiteX56" fmla="*/ 156249 w 5362085"/>
              <a:gd name="connsiteY56" fmla="*/ 2534500 h 3586219"/>
              <a:gd name="connsiteX57" fmla="*/ 80049 w 5362085"/>
              <a:gd name="connsiteY57" fmla="*/ 2477350 h 3586219"/>
              <a:gd name="connsiteX58" fmla="*/ 124499 w 5362085"/>
              <a:gd name="connsiteY58" fmla="*/ 2471000 h 3586219"/>
              <a:gd name="connsiteX59" fmla="*/ 29249 w 5362085"/>
              <a:gd name="connsiteY59" fmla="*/ 2366225 h 3586219"/>
              <a:gd name="connsiteX60" fmla="*/ 45125 w 5362085"/>
              <a:gd name="connsiteY60" fmla="*/ 2324950 h 3586219"/>
              <a:gd name="connsiteX61" fmla="*/ 45125 w 5362085"/>
              <a:gd name="connsiteY61" fmla="*/ 2296375 h 3586219"/>
              <a:gd name="connsiteX62" fmla="*/ 83226 w 5362085"/>
              <a:gd name="connsiteY62" fmla="*/ 2248750 h 3586219"/>
              <a:gd name="connsiteX63" fmla="*/ 22900 w 5362085"/>
              <a:gd name="connsiteY63" fmla="*/ 2242400 h 3586219"/>
              <a:gd name="connsiteX64" fmla="*/ 105 w 5362085"/>
              <a:gd name="connsiteY64" fmla="*/ 2217223 h 3586219"/>
              <a:gd name="connsiteX65" fmla="*/ 45125 w 5362085"/>
              <a:gd name="connsiteY65" fmla="*/ 2169375 h 3586219"/>
              <a:gd name="connsiteX66" fmla="*/ 54650 w 5362085"/>
              <a:gd name="connsiteY66" fmla="*/ 2086825 h 3586219"/>
              <a:gd name="connsiteX67" fmla="*/ 130850 w 5362085"/>
              <a:gd name="connsiteY67" fmla="*/ 1893150 h 3586219"/>
              <a:gd name="connsiteX68" fmla="*/ 107261 w 5362085"/>
              <a:gd name="connsiteY68" fmla="*/ 1867973 h 3586219"/>
              <a:gd name="connsiteX69" fmla="*/ 261025 w 5362085"/>
              <a:gd name="connsiteY69" fmla="*/ 1547075 h 3586219"/>
              <a:gd name="connsiteX70" fmla="*/ 307283 w 5362085"/>
              <a:gd name="connsiteY70" fmla="*/ 1394896 h 3586219"/>
              <a:gd name="connsiteX71" fmla="*/ 880150 w 5362085"/>
              <a:gd name="connsiteY71" fmla="*/ 1674075 h 3586219"/>
              <a:gd name="connsiteX72" fmla="*/ 1118275 w 5362085"/>
              <a:gd name="connsiteY72" fmla="*/ 1270850 h 3586219"/>
              <a:gd name="connsiteX73" fmla="*/ 1343700 w 5362085"/>
              <a:gd name="connsiteY73" fmla="*/ 943825 h 3586219"/>
              <a:gd name="connsiteX74" fmla="*/ 1423075 w 5362085"/>
              <a:gd name="connsiteY74" fmla="*/ 896200 h 3586219"/>
              <a:gd name="connsiteX75" fmla="*/ 1438950 w 5362085"/>
              <a:gd name="connsiteY75" fmla="*/ 940650 h 3586219"/>
              <a:gd name="connsiteX76" fmla="*/ 1477050 w 5362085"/>
              <a:gd name="connsiteY76" fmla="*/ 908900 h 3586219"/>
              <a:gd name="connsiteX77" fmla="*/ 1492925 w 5362085"/>
              <a:gd name="connsiteY77" fmla="*/ 931125 h 3586219"/>
              <a:gd name="connsiteX78" fmla="*/ 1772546 w 5362085"/>
              <a:gd name="connsiteY78" fmla="*/ 841652 h 3586219"/>
              <a:gd name="connsiteX79" fmla="*/ 1601177 w 5362085"/>
              <a:gd name="connsiteY79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2797486 w 5362085"/>
              <a:gd name="connsiteY22" fmla="*/ 3586219 h 3586219"/>
              <a:gd name="connsiteX23" fmla="*/ 2764700 w 5362085"/>
              <a:gd name="connsiteY23" fmla="*/ 3542202 h 3586219"/>
              <a:gd name="connsiteX24" fmla="*/ 2642498 w 5362085"/>
              <a:gd name="connsiteY24" fmla="*/ 3485636 h 3586219"/>
              <a:gd name="connsiteX25" fmla="*/ 2547024 w 5362085"/>
              <a:gd name="connsiteY25" fmla="*/ 3299674 h 3586219"/>
              <a:gd name="connsiteX26" fmla="*/ 2381924 w 5362085"/>
              <a:gd name="connsiteY26" fmla="*/ 3372699 h 3586219"/>
              <a:gd name="connsiteX27" fmla="*/ 2163867 w 5362085"/>
              <a:gd name="connsiteY27" fmla="*/ 3201473 h 3586219"/>
              <a:gd name="connsiteX28" fmla="*/ 2067599 w 5362085"/>
              <a:gd name="connsiteY28" fmla="*/ 3204424 h 3586219"/>
              <a:gd name="connsiteX29" fmla="*/ 1953299 w 5362085"/>
              <a:gd name="connsiteY29" fmla="*/ 3201249 h 3586219"/>
              <a:gd name="connsiteX30" fmla="*/ 1819379 w 5362085"/>
              <a:gd name="connsiteY30" fmla="*/ 3102254 h 3586219"/>
              <a:gd name="connsiteX31" fmla="*/ 1727874 w 5362085"/>
              <a:gd name="connsiteY31" fmla="*/ 3210774 h 3586219"/>
              <a:gd name="connsiteX32" fmla="*/ 1628085 w 5362085"/>
              <a:gd name="connsiteY32" fmla="*/ 3191948 h 3586219"/>
              <a:gd name="connsiteX33" fmla="*/ 1519343 w 5362085"/>
              <a:gd name="connsiteY33" fmla="*/ 3064154 h 3586219"/>
              <a:gd name="connsiteX34" fmla="*/ 1302649 w 5362085"/>
              <a:gd name="connsiteY34" fmla="*/ 3019704 h 3586219"/>
              <a:gd name="connsiteX35" fmla="*/ 1240736 w 5362085"/>
              <a:gd name="connsiteY35" fmla="*/ 2973667 h 3586219"/>
              <a:gd name="connsiteX36" fmla="*/ 1165899 w 5362085"/>
              <a:gd name="connsiteY36" fmla="*/ 2934550 h 3586219"/>
              <a:gd name="connsiteX37" fmla="*/ 883549 w 5362085"/>
              <a:gd name="connsiteY37" fmla="*/ 2791898 h 3586219"/>
              <a:gd name="connsiteX38" fmla="*/ 732736 w 5362085"/>
              <a:gd name="connsiteY38" fmla="*/ 2651404 h 3586219"/>
              <a:gd name="connsiteX39" fmla="*/ 494611 w 5362085"/>
              <a:gd name="connsiteY39" fmla="*/ 2680773 h 3586219"/>
              <a:gd name="connsiteX40" fmla="*/ 476924 w 5362085"/>
              <a:gd name="connsiteY40" fmla="*/ 2655150 h 3586219"/>
              <a:gd name="connsiteX41" fmla="*/ 451524 w 5362085"/>
              <a:gd name="connsiteY41" fmla="*/ 2664675 h 3586219"/>
              <a:gd name="connsiteX42" fmla="*/ 441999 w 5362085"/>
              <a:gd name="connsiteY42" fmla="*/ 2645625 h 3586219"/>
              <a:gd name="connsiteX43" fmla="*/ 419774 w 5362085"/>
              <a:gd name="connsiteY43" fmla="*/ 2671025 h 3586219"/>
              <a:gd name="connsiteX44" fmla="*/ 403899 w 5362085"/>
              <a:gd name="connsiteY44" fmla="*/ 2648800 h 3586219"/>
              <a:gd name="connsiteX45" fmla="*/ 368974 w 5362085"/>
              <a:gd name="connsiteY45" fmla="*/ 2658325 h 3586219"/>
              <a:gd name="connsiteX46" fmla="*/ 349924 w 5362085"/>
              <a:gd name="connsiteY46" fmla="*/ 2642450 h 3586219"/>
              <a:gd name="connsiteX47" fmla="*/ 337224 w 5362085"/>
              <a:gd name="connsiteY47" fmla="*/ 2610700 h 3586219"/>
              <a:gd name="connsiteX48" fmla="*/ 318174 w 5362085"/>
              <a:gd name="connsiteY48" fmla="*/ 2591650 h 3586219"/>
              <a:gd name="connsiteX49" fmla="*/ 302299 w 5362085"/>
              <a:gd name="connsiteY49" fmla="*/ 2636100 h 3586219"/>
              <a:gd name="connsiteX50" fmla="*/ 273724 w 5362085"/>
              <a:gd name="connsiteY50" fmla="*/ 2632925 h 3586219"/>
              <a:gd name="connsiteX51" fmla="*/ 257849 w 5362085"/>
              <a:gd name="connsiteY51" fmla="*/ 2648800 h 3586219"/>
              <a:gd name="connsiteX52" fmla="*/ 229274 w 5362085"/>
              <a:gd name="connsiteY52" fmla="*/ 2610700 h 3586219"/>
              <a:gd name="connsiteX53" fmla="*/ 194349 w 5362085"/>
              <a:gd name="connsiteY53" fmla="*/ 2626575 h 3586219"/>
              <a:gd name="connsiteX54" fmla="*/ 207049 w 5362085"/>
              <a:gd name="connsiteY54" fmla="*/ 2594825 h 3586219"/>
              <a:gd name="connsiteX55" fmla="*/ 194349 w 5362085"/>
              <a:gd name="connsiteY55" fmla="*/ 2569425 h 3586219"/>
              <a:gd name="connsiteX56" fmla="*/ 156249 w 5362085"/>
              <a:gd name="connsiteY56" fmla="*/ 2534500 h 3586219"/>
              <a:gd name="connsiteX57" fmla="*/ 80049 w 5362085"/>
              <a:gd name="connsiteY57" fmla="*/ 2477350 h 3586219"/>
              <a:gd name="connsiteX58" fmla="*/ 124499 w 5362085"/>
              <a:gd name="connsiteY58" fmla="*/ 2471000 h 3586219"/>
              <a:gd name="connsiteX59" fmla="*/ 29249 w 5362085"/>
              <a:gd name="connsiteY59" fmla="*/ 2366225 h 3586219"/>
              <a:gd name="connsiteX60" fmla="*/ 45125 w 5362085"/>
              <a:gd name="connsiteY60" fmla="*/ 2324950 h 3586219"/>
              <a:gd name="connsiteX61" fmla="*/ 45125 w 5362085"/>
              <a:gd name="connsiteY61" fmla="*/ 2296375 h 3586219"/>
              <a:gd name="connsiteX62" fmla="*/ 83226 w 5362085"/>
              <a:gd name="connsiteY62" fmla="*/ 2248750 h 3586219"/>
              <a:gd name="connsiteX63" fmla="*/ 22900 w 5362085"/>
              <a:gd name="connsiteY63" fmla="*/ 2242400 h 3586219"/>
              <a:gd name="connsiteX64" fmla="*/ 105 w 5362085"/>
              <a:gd name="connsiteY64" fmla="*/ 2217223 h 3586219"/>
              <a:gd name="connsiteX65" fmla="*/ 45125 w 5362085"/>
              <a:gd name="connsiteY65" fmla="*/ 2169375 h 3586219"/>
              <a:gd name="connsiteX66" fmla="*/ 54650 w 5362085"/>
              <a:gd name="connsiteY66" fmla="*/ 2086825 h 3586219"/>
              <a:gd name="connsiteX67" fmla="*/ 130850 w 5362085"/>
              <a:gd name="connsiteY67" fmla="*/ 1893150 h 3586219"/>
              <a:gd name="connsiteX68" fmla="*/ 107261 w 5362085"/>
              <a:gd name="connsiteY68" fmla="*/ 1867973 h 3586219"/>
              <a:gd name="connsiteX69" fmla="*/ 261025 w 5362085"/>
              <a:gd name="connsiteY69" fmla="*/ 1547075 h 3586219"/>
              <a:gd name="connsiteX70" fmla="*/ 307283 w 5362085"/>
              <a:gd name="connsiteY70" fmla="*/ 1394896 h 3586219"/>
              <a:gd name="connsiteX71" fmla="*/ 880150 w 5362085"/>
              <a:gd name="connsiteY71" fmla="*/ 1674075 h 3586219"/>
              <a:gd name="connsiteX72" fmla="*/ 1118275 w 5362085"/>
              <a:gd name="connsiteY72" fmla="*/ 1270850 h 3586219"/>
              <a:gd name="connsiteX73" fmla="*/ 1343700 w 5362085"/>
              <a:gd name="connsiteY73" fmla="*/ 943825 h 3586219"/>
              <a:gd name="connsiteX74" fmla="*/ 1423075 w 5362085"/>
              <a:gd name="connsiteY74" fmla="*/ 896200 h 3586219"/>
              <a:gd name="connsiteX75" fmla="*/ 1438950 w 5362085"/>
              <a:gd name="connsiteY75" fmla="*/ 940650 h 3586219"/>
              <a:gd name="connsiteX76" fmla="*/ 1477050 w 5362085"/>
              <a:gd name="connsiteY76" fmla="*/ 908900 h 3586219"/>
              <a:gd name="connsiteX77" fmla="*/ 1492925 w 5362085"/>
              <a:gd name="connsiteY77" fmla="*/ 931125 h 3586219"/>
              <a:gd name="connsiteX78" fmla="*/ 1772546 w 5362085"/>
              <a:gd name="connsiteY78" fmla="*/ 841652 h 3586219"/>
              <a:gd name="connsiteX79" fmla="*/ 1601177 w 5362085"/>
              <a:gd name="connsiteY79" fmla="*/ 104615 h 3586219"/>
              <a:gd name="connsiteX0" fmla="*/ 1601177 w 5362085"/>
              <a:gd name="connsiteY0" fmla="*/ 104615 h 3610293"/>
              <a:gd name="connsiteX1" fmla="*/ 2026128 w 5362085"/>
              <a:gd name="connsiteY1" fmla="*/ 0 h 3610293"/>
              <a:gd name="connsiteX2" fmla="*/ 2267785 w 5362085"/>
              <a:gd name="connsiteY2" fmla="*/ 975401 h 3610293"/>
              <a:gd name="connsiteX3" fmla="*/ 2654083 w 5362085"/>
              <a:gd name="connsiteY3" fmla="*/ 795159 h 3610293"/>
              <a:gd name="connsiteX4" fmla="*/ 2949677 w 5362085"/>
              <a:gd name="connsiteY4" fmla="*/ 861836 h 3610293"/>
              <a:gd name="connsiteX5" fmla="*/ 3183355 w 5362085"/>
              <a:gd name="connsiteY5" fmla="*/ 740506 h 3610293"/>
              <a:gd name="connsiteX6" fmla="*/ 3280211 w 5362085"/>
              <a:gd name="connsiteY6" fmla="*/ 550540 h 3610293"/>
              <a:gd name="connsiteX7" fmla="*/ 3593686 w 5362085"/>
              <a:gd name="connsiteY7" fmla="*/ 448205 h 3610293"/>
              <a:gd name="connsiteX8" fmla="*/ 3607217 w 5362085"/>
              <a:gd name="connsiteY8" fmla="*/ 607245 h 3610293"/>
              <a:gd name="connsiteX9" fmla="*/ 3211929 w 5362085"/>
              <a:gd name="connsiteY9" fmla="*/ 1105461 h 3610293"/>
              <a:gd name="connsiteX10" fmla="*/ 4262076 w 5362085"/>
              <a:gd name="connsiteY10" fmla="*/ 1478720 h 3610293"/>
              <a:gd name="connsiteX11" fmla="*/ 4326818 w 5362085"/>
              <a:gd name="connsiteY11" fmla="*/ 1529531 h 3610293"/>
              <a:gd name="connsiteX12" fmla="*/ 4383236 w 5362085"/>
              <a:gd name="connsiteY12" fmla="*/ 1405230 h 3610293"/>
              <a:gd name="connsiteX13" fmla="*/ 4416788 w 5362085"/>
              <a:gd name="connsiteY13" fmla="*/ 1403085 h 3610293"/>
              <a:gd name="connsiteX14" fmla="*/ 4442230 w 5362085"/>
              <a:gd name="connsiteY14" fmla="*/ 1376642 h 3610293"/>
              <a:gd name="connsiteX15" fmla="*/ 4508104 w 5362085"/>
              <a:gd name="connsiteY15" fmla="*/ 1358657 h 3610293"/>
              <a:gd name="connsiteX16" fmla="*/ 4559712 w 5362085"/>
              <a:gd name="connsiteY16" fmla="*/ 1139600 h 3610293"/>
              <a:gd name="connsiteX17" fmla="*/ 4712374 w 5362085"/>
              <a:gd name="connsiteY17" fmla="*/ 1004147 h 3610293"/>
              <a:gd name="connsiteX18" fmla="*/ 5031171 w 5362085"/>
              <a:gd name="connsiteY18" fmla="*/ 594610 h 3610293"/>
              <a:gd name="connsiteX19" fmla="*/ 5362085 w 5362085"/>
              <a:gd name="connsiteY19" fmla="*/ 1283377 h 3610293"/>
              <a:gd name="connsiteX20" fmla="*/ 4654641 w 5362085"/>
              <a:gd name="connsiteY20" fmla="*/ 1985560 h 3610293"/>
              <a:gd name="connsiteX21" fmla="*/ 4781214 w 5362085"/>
              <a:gd name="connsiteY21" fmla="*/ 2365727 h 3610293"/>
              <a:gd name="connsiteX22" fmla="*/ 2935006 w 5362085"/>
              <a:gd name="connsiteY22" fmla="*/ 3486516 h 3610293"/>
              <a:gd name="connsiteX23" fmla="*/ 2797486 w 5362085"/>
              <a:gd name="connsiteY23" fmla="*/ 3586219 h 3610293"/>
              <a:gd name="connsiteX24" fmla="*/ 2764700 w 5362085"/>
              <a:gd name="connsiteY24" fmla="*/ 3542202 h 3610293"/>
              <a:gd name="connsiteX25" fmla="*/ 2642498 w 5362085"/>
              <a:gd name="connsiteY25" fmla="*/ 3485636 h 3610293"/>
              <a:gd name="connsiteX26" fmla="*/ 2547024 w 5362085"/>
              <a:gd name="connsiteY26" fmla="*/ 3299674 h 3610293"/>
              <a:gd name="connsiteX27" fmla="*/ 2381924 w 5362085"/>
              <a:gd name="connsiteY27" fmla="*/ 3372699 h 3610293"/>
              <a:gd name="connsiteX28" fmla="*/ 2163867 w 5362085"/>
              <a:gd name="connsiteY28" fmla="*/ 3201473 h 3610293"/>
              <a:gd name="connsiteX29" fmla="*/ 2067599 w 5362085"/>
              <a:gd name="connsiteY29" fmla="*/ 3204424 h 3610293"/>
              <a:gd name="connsiteX30" fmla="*/ 1953299 w 5362085"/>
              <a:gd name="connsiteY30" fmla="*/ 3201249 h 3610293"/>
              <a:gd name="connsiteX31" fmla="*/ 1819379 w 5362085"/>
              <a:gd name="connsiteY31" fmla="*/ 3102254 h 3610293"/>
              <a:gd name="connsiteX32" fmla="*/ 1727874 w 5362085"/>
              <a:gd name="connsiteY32" fmla="*/ 3210774 h 3610293"/>
              <a:gd name="connsiteX33" fmla="*/ 1628085 w 5362085"/>
              <a:gd name="connsiteY33" fmla="*/ 3191948 h 3610293"/>
              <a:gd name="connsiteX34" fmla="*/ 1519343 w 5362085"/>
              <a:gd name="connsiteY34" fmla="*/ 3064154 h 3610293"/>
              <a:gd name="connsiteX35" fmla="*/ 1302649 w 5362085"/>
              <a:gd name="connsiteY35" fmla="*/ 3019704 h 3610293"/>
              <a:gd name="connsiteX36" fmla="*/ 1240736 w 5362085"/>
              <a:gd name="connsiteY36" fmla="*/ 2973667 h 3610293"/>
              <a:gd name="connsiteX37" fmla="*/ 1165899 w 5362085"/>
              <a:gd name="connsiteY37" fmla="*/ 2934550 h 3610293"/>
              <a:gd name="connsiteX38" fmla="*/ 883549 w 5362085"/>
              <a:gd name="connsiteY38" fmla="*/ 2791898 h 3610293"/>
              <a:gd name="connsiteX39" fmla="*/ 732736 w 5362085"/>
              <a:gd name="connsiteY39" fmla="*/ 2651404 h 3610293"/>
              <a:gd name="connsiteX40" fmla="*/ 494611 w 5362085"/>
              <a:gd name="connsiteY40" fmla="*/ 2680773 h 3610293"/>
              <a:gd name="connsiteX41" fmla="*/ 476924 w 5362085"/>
              <a:gd name="connsiteY41" fmla="*/ 2655150 h 3610293"/>
              <a:gd name="connsiteX42" fmla="*/ 451524 w 5362085"/>
              <a:gd name="connsiteY42" fmla="*/ 2664675 h 3610293"/>
              <a:gd name="connsiteX43" fmla="*/ 441999 w 5362085"/>
              <a:gd name="connsiteY43" fmla="*/ 2645625 h 3610293"/>
              <a:gd name="connsiteX44" fmla="*/ 419774 w 5362085"/>
              <a:gd name="connsiteY44" fmla="*/ 2671025 h 3610293"/>
              <a:gd name="connsiteX45" fmla="*/ 403899 w 5362085"/>
              <a:gd name="connsiteY45" fmla="*/ 2648800 h 3610293"/>
              <a:gd name="connsiteX46" fmla="*/ 368974 w 5362085"/>
              <a:gd name="connsiteY46" fmla="*/ 2658325 h 3610293"/>
              <a:gd name="connsiteX47" fmla="*/ 349924 w 5362085"/>
              <a:gd name="connsiteY47" fmla="*/ 2642450 h 3610293"/>
              <a:gd name="connsiteX48" fmla="*/ 337224 w 5362085"/>
              <a:gd name="connsiteY48" fmla="*/ 2610700 h 3610293"/>
              <a:gd name="connsiteX49" fmla="*/ 318174 w 5362085"/>
              <a:gd name="connsiteY49" fmla="*/ 2591650 h 3610293"/>
              <a:gd name="connsiteX50" fmla="*/ 302299 w 5362085"/>
              <a:gd name="connsiteY50" fmla="*/ 2636100 h 3610293"/>
              <a:gd name="connsiteX51" fmla="*/ 273724 w 5362085"/>
              <a:gd name="connsiteY51" fmla="*/ 2632925 h 3610293"/>
              <a:gd name="connsiteX52" fmla="*/ 257849 w 5362085"/>
              <a:gd name="connsiteY52" fmla="*/ 2648800 h 3610293"/>
              <a:gd name="connsiteX53" fmla="*/ 229274 w 5362085"/>
              <a:gd name="connsiteY53" fmla="*/ 2610700 h 3610293"/>
              <a:gd name="connsiteX54" fmla="*/ 194349 w 5362085"/>
              <a:gd name="connsiteY54" fmla="*/ 2626575 h 3610293"/>
              <a:gd name="connsiteX55" fmla="*/ 207049 w 5362085"/>
              <a:gd name="connsiteY55" fmla="*/ 2594825 h 3610293"/>
              <a:gd name="connsiteX56" fmla="*/ 194349 w 5362085"/>
              <a:gd name="connsiteY56" fmla="*/ 2569425 h 3610293"/>
              <a:gd name="connsiteX57" fmla="*/ 156249 w 5362085"/>
              <a:gd name="connsiteY57" fmla="*/ 2534500 h 3610293"/>
              <a:gd name="connsiteX58" fmla="*/ 80049 w 5362085"/>
              <a:gd name="connsiteY58" fmla="*/ 2477350 h 3610293"/>
              <a:gd name="connsiteX59" fmla="*/ 124499 w 5362085"/>
              <a:gd name="connsiteY59" fmla="*/ 2471000 h 3610293"/>
              <a:gd name="connsiteX60" fmla="*/ 29249 w 5362085"/>
              <a:gd name="connsiteY60" fmla="*/ 2366225 h 3610293"/>
              <a:gd name="connsiteX61" fmla="*/ 45125 w 5362085"/>
              <a:gd name="connsiteY61" fmla="*/ 2324950 h 3610293"/>
              <a:gd name="connsiteX62" fmla="*/ 45125 w 5362085"/>
              <a:gd name="connsiteY62" fmla="*/ 2296375 h 3610293"/>
              <a:gd name="connsiteX63" fmla="*/ 83226 w 5362085"/>
              <a:gd name="connsiteY63" fmla="*/ 2248750 h 3610293"/>
              <a:gd name="connsiteX64" fmla="*/ 22900 w 5362085"/>
              <a:gd name="connsiteY64" fmla="*/ 2242400 h 3610293"/>
              <a:gd name="connsiteX65" fmla="*/ 105 w 5362085"/>
              <a:gd name="connsiteY65" fmla="*/ 2217223 h 3610293"/>
              <a:gd name="connsiteX66" fmla="*/ 45125 w 5362085"/>
              <a:gd name="connsiteY66" fmla="*/ 2169375 h 3610293"/>
              <a:gd name="connsiteX67" fmla="*/ 54650 w 5362085"/>
              <a:gd name="connsiteY67" fmla="*/ 2086825 h 3610293"/>
              <a:gd name="connsiteX68" fmla="*/ 130850 w 5362085"/>
              <a:gd name="connsiteY68" fmla="*/ 1893150 h 3610293"/>
              <a:gd name="connsiteX69" fmla="*/ 107261 w 5362085"/>
              <a:gd name="connsiteY69" fmla="*/ 1867973 h 3610293"/>
              <a:gd name="connsiteX70" fmla="*/ 261025 w 5362085"/>
              <a:gd name="connsiteY70" fmla="*/ 1547075 h 3610293"/>
              <a:gd name="connsiteX71" fmla="*/ 307283 w 5362085"/>
              <a:gd name="connsiteY71" fmla="*/ 1394896 h 3610293"/>
              <a:gd name="connsiteX72" fmla="*/ 880150 w 5362085"/>
              <a:gd name="connsiteY72" fmla="*/ 1674075 h 3610293"/>
              <a:gd name="connsiteX73" fmla="*/ 1118275 w 5362085"/>
              <a:gd name="connsiteY73" fmla="*/ 1270850 h 3610293"/>
              <a:gd name="connsiteX74" fmla="*/ 1343700 w 5362085"/>
              <a:gd name="connsiteY74" fmla="*/ 943825 h 3610293"/>
              <a:gd name="connsiteX75" fmla="*/ 1423075 w 5362085"/>
              <a:gd name="connsiteY75" fmla="*/ 896200 h 3610293"/>
              <a:gd name="connsiteX76" fmla="*/ 1438950 w 5362085"/>
              <a:gd name="connsiteY76" fmla="*/ 940650 h 3610293"/>
              <a:gd name="connsiteX77" fmla="*/ 1477050 w 5362085"/>
              <a:gd name="connsiteY77" fmla="*/ 908900 h 3610293"/>
              <a:gd name="connsiteX78" fmla="*/ 1492925 w 5362085"/>
              <a:gd name="connsiteY78" fmla="*/ 931125 h 3610293"/>
              <a:gd name="connsiteX79" fmla="*/ 1772546 w 5362085"/>
              <a:gd name="connsiteY79" fmla="*/ 841652 h 3610293"/>
              <a:gd name="connsiteX80" fmla="*/ 1601177 w 5362085"/>
              <a:gd name="connsiteY80" fmla="*/ 104615 h 3610293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2935006 w 5362085"/>
              <a:gd name="connsiteY22" fmla="*/ 3486516 h 3586219"/>
              <a:gd name="connsiteX23" fmla="*/ 2797486 w 5362085"/>
              <a:gd name="connsiteY23" fmla="*/ 3586219 h 3586219"/>
              <a:gd name="connsiteX24" fmla="*/ 2764700 w 5362085"/>
              <a:gd name="connsiteY24" fmla="*/ 3542202 h 3586219"/>
              <a:gd name="connsiteX25" fmla="*/ 2642498 w 5362085"/>
              <a:gd name="connsiteY25" fmla="*/ 3485636 h 3586219"/>
              <a:gd name="connsiteX26" fmla="*/ 2547024 w 5362085"/>
              <a:gd name="connsiteY26" fmla="*/ 3299674 h 3586219"/>
              <a:gd name="connsiteX27" fmla="*/ 2381924 w 5362085"/>
              <a:gd name="connsiteY27" fmla="*/ 3372699 h 3586219"/>
              <a:gd name="connsiteX28" fmla="*/ 2163867 w 5362085"/>
              <a:gd name="connsiteY28" fmla="*/ 3201473 h 3586219"/>
              <a:gd name="connsiteX29" fmla="*/ 2067599 w 5362085"/>
              <a:gd name="connsiteY29" fmla="*/ 3204424 h 3586219"/>
              <a:gd name="connsiteX30" fmla="*/ 1953299 w 5362085"/>
              <a:gd name="connsiteY30" fmla="*/ 3201249 h 3586219"/>
              <a:gd name="connsiteX31" fmla="*/ 1819379 w 5362085"/>
              <a:gd name="connsiteY31" fmla="*/ 3102254 h 3586219"/>
              <a:gd name="connsiteX32" fmla="*/ 1727874 w 5362085"/>
              <a:gd name="connsiteY32" fmla="*/ 3210774 h 3586219"/>
              <a:gd name="connsiteX33" fmla="*/ 1628085 w 5362085"/>
              <a:gd name="connsiteY33" fmla="*/ 3191948 h 3586219"/>
              <a:gd name="connsiteX34" fmla="*/ 1519343 w 5362085"/>
              <a:gd name="connsiteY34" fmla="*/ 3064154 h 3586219"/>
              <a:gd name="connsiteX35" fmla="*/ 1302649 w 5362085"/>
              <a:gd name="connsiteY35" fmla="*/ 3019704 h 3586219"/>
              <a:gd name="connsiteX36" fmla="*/ 1240736 w 5362085"/>
              <a:gd name="connsiteY36" fmla="*/ 2973667 h 3586219"/>
              <a:gd name="connsiteX37" fmla="*/ 1165899 w 5362085"/>
              <a:gd name="connsiteY37" fmla="*/ 2934550 h 3586219"/>
              <a:gd name="connsiteX38" fmla="*/ 883549 w 5362085"/>
              <a:gd name="connsiteY38" fmla="*/ 2791898 h 3586219"/>
              <a:gd name="connsiteX39" fmla="*/ 732736 w 5362085"/>
              <a:gd name="connsiteY39" fmla="*/ 2651404 h 3586219"/>
              <a:gd name="connsiteX40" fmla="*/ 494611 w 5362085"/>
              <a:gd name="connsiteY40" fmla="*/ 2680773 h 3586219"/>
              <a:gd name="connsiteX41" fmla="*/ 476924 w 5362085"/>
              <a:gd name="connsiteY41" fmla="*/ 2655150 h 3586219"/>
              <a:gd name="connsiteX42" fmla="*/ 451524 w 5362085"/>
              <a:gd name="connsiteY42" fmla="*/ 2664675 h 3586219"/>
              <a:gd name="connsiteX43" fmla="*/ 441999 w 5362085"/>
              <a:gd name="connsiteY43" fmla="*/ 2645625 h 3586219"/>
              <a:gd name="connsiteX44" fmla="*/ 419774 w 5362085"/>
              <a:gd name="connsiteY44" fmla="*/ 2671025 h 3586219"/>
              <a:gd name="connsiteX45" fmla="*/ 403899 w 5362085"/>
              <a:gd name="connsiteY45" fmla="*/ 2648800 h 3586219"/>
              <a:gd name="connsiteX46" fmla="*/ 368974 w 5362085"/>
              <a:gd name="connsiteY46" fmla="*/ 2658325 h 3586219"/>
              <a:gd name="connsiteX47" fmla="*/ 349924 w 5362085"/>
              <a:gd name="connsiteY47" fmla="*/ 2642450 h 3586219"/>
              <a:gd name="connsiteX48" fmla="*/ 337224 w 5362085"/>
              <a:gd name="connsiteY48" fmla="*/ 2610700 h 3586219"/>
              <a:gd name="connsiteX49" fmla="*/ 318174 w 5362085"/>
              <a:gd name="connsiteY49" fmla="*/ 2591650 h 3586219"/>
              <a:gd name="connsiteX50" fmla="*/ 302299 w 5362085"/>
              <a:gd name="connsiteY50" fmla="*/ 2636100 h 3586219"/>
              <a:gd name="connsiteX51" fmla="*/ 273724 w 5362085"/>
              <a:gd name="connsiteY51" fmla="*/ 2632925 h 3586219"/>
              <a:gd name="connsiteX52" fmla="*/ 257849 w 5362085"/>
              <a:gd name="connsiteY52" fmla="*/ 2648800 h 3586219"/>
              <a:gd name="connsiteX53" fmla="*/ 229274 w 5362085"/>
              <a:gd name="connsiteY53" fmla="*/ 2610700 h 3586219"/>
              <a:gd name="connsiteX54" fmla="*/ 194349 w 5362085"/>
              <a:gd name="connsiteY54" fmla="*/ 2626575 h 3586219"/>
              <a:gd name="connsiteX55" fmla="*/ 207049 w 5362085"/>
              <a:gd name="connsiteY55" fmla="*/ 2594825 h 3586219"/>
              <a:gd name="connsiteX56" fmla="*/ 194349 w 5362085"/>
              <a:gd name="connsiteY56" fmla="*/ 2569425 h 3586219"/>
              <a:gd name="connsiteX57" fmla="*/ 156249 w 5362085"/>
              <a:gd name="connsiteY57" fmla="*/ 2534500 h 3586219"/>
              <a:gd name="connsiteX58" fmla="*/ 80049 w 5362085"/>
              <a:gd name="connsiteY58" fmla="*/ 2477350 h 3586219"/>
              <a:gd name="connsiteX59" fmla="*/ 124499 w 5362085"/>
              <a:gd name="connsiteY59" fmla="*/ 2471000 h 3586219"/>
              <a:gd name="connsiteX60" fmla="*/ 29249 w 5362085"/>
              <a:gd name="connsiteY60" fmla="*/ 2366225 h 3586219"/>
              <a:gd name="connsiteX61" fmla="*/ 45125 w 5362085"/>
              <a:gd name="connsiteY61" fmla="*/ 2324950 h 3586219"/>
              <a:gd name="connsiteX62" fmla="*/ 45125 w 5362085"/>
              <a:gd name="connsiteY62" fmla="*/ 2296375 h 3586219"/>
              <a:gd name="connsiteX63" fmla="*/ 83226 w 5362085"/>
              <a:gd name="connsiteY63" fmla="*/ 2248750 h 3586219"/>
              <a:gd name="connsiteX64" fmla="*/ 22900 w 5362085"/>
              <a:gd name="connsiteY64" fmla="*/ 2242400 h 3586219"/>
              <a:gd name="connsiteX65" fmla="*/ 105 w 5362085"/>
              <a:gd name="connsiteY65" fmla="*/ 2217223 h 3586219"/>
              <a:gd name="connsiteX66" fmla="*/ 45125 w 5362085"/>
              <a:gd name="connsiteY66" fmla="*/ 2169375 h 3586219"/>
              <a:gd name="connsiteX67" fmla="*/ 54650 w 5362085"/>
              <a:gd name="connsiteY67" fmla="*/ 2086825 h 3586219"/>
              <a:gd name="connsiteX68" fmla="*/ 130850 w 5362085"/>
              <a:gd name="connsiteY68" fmla="*/ 1893150 h 3586219"/>
              <a:gd name="connsiteX69" fmla="*/ 107261 w 5362085"/>
              <a:gd name="connsiteY69" fmla="*/ 1867973 h 3586219"/>
              <a:gd name="connsiteX70" fmla="*/ 261025 w 5362085"/>
              <a:gd name="connsiteY70" fmla="*/ 1547075 h 3586219"/>
              <a:gd name="connsiteX71" fmla="*/ 307283 w 5362085"/>
              <a:gd name="connsiteY71" fmla="*/ 1394896 h 3586219"/>
              <a:gd name="connsiteX72" fmla="*/ 880150 w 5362085"/>
              <a:gd name="connsiteY72" fmla="*/ 1674075 h 3586219"/>
              <a:gd name="connsiteX73" fmla="*/ 1118275 w 5362085"/>
              <a:gd name="connsiteY73" fmla="*/ 1270850 h 3586219"/>
              <a:gd name="connsiteX74" fmla="*/ 1343700 w 5362085"/>
              <a:gd name="connsiteY74" fmla="*/ 943825 h 3586219"/>
              <a:gd name="connsiteX75" fmla="*/ 1423075 w 5362085"/>
              <a:gd name="connsiteY75" fmla="*/ 896200 h 3586219"/>
              <a:gd name="connsiteX76" fmla="*/ 1438950 w 5362085"/>
              <a:gd name="connsiteY76" fmla="*/ 940650 h 3586219"/>
              <a:gd name="connsiteX77" fmla="*/ 1477050 w 5362085"/>
              <a:gd name="connsiteY77" fmla="*/ 908900 h 3586219"/>
              <a:gd name="connsiteX78" fmla="*/ 1492925 w 5362085"/>
              <a:gd name="connsiteY78" fmla="*/ 931125 h 3586219"/>
              <a:gd name="connsiteX79" fmla="*/ 1772546 w 5362085"/>
              <a:gd name="connsiteY79" fmla="*/ 841652 h 3586219"/>
              <a:gd name="connsiteX80" fmla="*/ 1601177 w 5362085"/>
              <a:gd name="connsiteY8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2935006 w 5362085"/>
              <a:gd name="connsiteY22" fmla="*/ 3486516 h 3586219"/>
              <a:gd name="connsiteX23" fmla="*/ 2797486 w 5362085"/>
              <a:gd name="connsiteY23" fmla="*/ 3586219 h 3586219"/>
              <a:gd name="connsiteX24" fmla="*/ 2764700 w 5362085"/>
              <a:gd name="connsiteY24" fmla="*/ 3542202 h 3586219"/>
              <a:gd name="connsiteX25" fmla="*/ 2642498 w 5362085"/>
              <a:gd name="connsiteY25" fmla="*/ 3485636 h 3586219"/>
              <a:gd name="connsiteX26" fmla="*/ 2547024 w 5362085"/>
              <a:gd name="connsiteY26" fmla="*/ 3299674 h 3586219"/>
              <a:gd name="connsiteX27" fmla="*/ 2381924 w 5362085"/>
              <a:gd name="connsiteY27" fmla="*/ 3372699 h 3586219"/>
              <a:gd name="connsiteX28" fmla="*/ 2163867 w 5362085"/>
              <a:gd name="connsiteY28" fmla="*/ 3201473 h 3586219"/>
              <a:gd name="connsiteX29" fmla="*/ 2067599 w 5362085"/>
              <a:gd name="connsiteY29" fmla="*/ 3204424 h 3586219"/>
              <a:gd name="connsiteX30" fmla="*/ 1953299 w 5362085"/>
              <a:gd name="connsiteY30" fmla="*/ 3201249 h 3586219"/>
              <a:gd name="connsiteX31" fmla="*/ 1819379 w 5362085"/>
              <a:gd name="connsiteY31" fmla="*/ 3102254 h 3586219"/>
              <a:gd name="connsiteX32" fmla="*/ 1727874 w 5362085"/>
              <a:gd name="connsiteY32" fmla="*/ 3210774 h 3586219"/>
              <a:gd name="connsiteX33" fmla="*/ 1628085 w 5362085"/>
              <a:gd name="connsiteY33" fmla="*/ 3191948 h 3586219"/>
              <a:gd name="connsiteX34" fmla="*/ 1519343 w 5362085"/>
              <a:gd name="connsiteY34" fmla="*/ 3064154 h 3586219"/>
              <a:gd name="connsiteX35" fmla="*/ 1302649 w 5362085"/>
              <a:gd name="connsiteY35" fmla="*/ 3019704 h 3586219"/>
              <a:gd name="connsiteX36" fmla="*/ 1240736 w 5362085"/>
              <a:gd name="connsiteY36" fmla="*/ 2973667 h 3586219"/>
              <a:gd name="connsiteX37" fmla="*/ 1165899 w 5362085"/>
              <a:gd name="connsiteY37" fmla="*/ 2934550 h 3586219"/>
              <a:gd name="connsiteX38" fmla="*/ 883549 w 5362085"/>
              <a:gd name="connsiteY38" fmla="*/ 2791898 h 3586219"/>
              <a:gd name="connsiteX39" fmla="*/ 732736 w 5362085"/>
              <a:gd name="connsiteY39" fmla="*/ 2651404 h 3586219"/>
              <a:gd name="connsiteX40" fmla="*/ 494611 w 5362085"/>
              <a:gd name="connsiteY40" fmla="*/ 2680773 h 3586219"/>
              <a:gd name="connsiteX41" fmla="*/ 476924 w 5362085"/>
              <a:gd name="connsiteY41" fmla="*/ 2655150 h 3586219"/>
              <a:gd name="connsiteX42" fmla="*/ 451524 w 5362085"/>
              <a:gd name="connsiteY42" fmla="*/ 2664675 h 3586219"/>
              <a:gd name="connsiteX43" fmla="*/ 441999 w 5362085"/>
              <a:gd name="connsiteY43" fmla="*/ 2645625 h 3586219"/>
              <a:gd name="connsiteX44" fmla="*/ 419774 w 5362085"/>
              <a:gd name="connsiteY44" fmla="*/ 2671025 h 3586219"/>
              <a:gd name="connsiteX45" fmla="*/ 403899 w 5362085"/>
              <a:gd name="connsiteY45" fmla="*/ 2648800 h 3586219"/>
              <a:gd name="connsiteX46" fmla="*/ 368974 w 5362085"/>
              <a:gd name="connsiteY46" fmla="*/ 2658325 h 3586219"/>
              <a:gd name="connsiteX47" fmla="*/ 349924 w 5362085"/>
              <a:gd name="connsiteY47" fmla="*/ 2642450 h 3586219"/>
              <a:gd name="connsiteX48" fmla="*/ 337224 w 5362085"/>
              <a:gd name="connsiteY48" fmla="*/ 2610700 h 3586219"/>
              <a:gd name="connsiteX49" fmla="*/ 318174 w 5362085"/>
              <a:gd name="connsiteY49" fmla="*/ 2591650 h 3586219"/>
              <a:gd name="connsiteX50" fmla="*/ 302299 w 5362085"/>
              <a:gd name="connsiteY50" fmla="*/ 2636100 h 3586219"/>
              <a:gd name="connsiteX51" fmla="*/ 273724 w 5362085"/>
              <a:gd name="connsiteY51" fmla="*/ 2632925 h 3586219"/>
              <a:gd name="connsiteX52" fmla="*/ 257849 w 5362085"/>
              <a:gd name="connsiteY52" fmla="*/ 2648800 h 3586219"/>
              <a:gd name="connsiteX53" fmla="*/ 229274 w 5362085"/>
              <a:gd name="connsiteY53" fmla="*/ 2610700 h 3586219"/>
              <a:gd name="connsiteX54" fmla="*/ 194349 w 5362085"/>
              <a:gd name="connsiteY54" fmla="*/ 2626575 h 3586219"/>
              <a:gd name="connsiteX55" fmla="*/ 207049 w 5362085"/>
              <a:gd name="connsiteY55" fmla="*/ 2594825 h 3586219"/>
              <a:gd name="connsiteX56" fmla="*/ 194349 w 5362085"/>
              <a:gd name="connsiteY56" fmla="*/ 2569425 h 3586219"/>
              <a:gd name="connsiteX57" fmla="*/ 156249 w 5362085"/>
              <a:gd name="connsiteY57" fmla="*/ 2534500 h 3586219"/>
              <a:gd name="connsiteX58" fmla="*/ 80049 w 5362085"/>
              <a:gd name="connsiteY58" fmla="*/ 2477350 h 3586219"/>
              <a:gd name="connsiteX59" fmla="*/ 124499 w 5362085"/>
              <a:gd name="connsiteY59" fmla="*/ 2471000 h 3586219"/>
              <a:gd name="connsiteX60" fmla="*/ 29249 w 5362085"/>
              <a:gd name="connsiteY60" fmla="*/ 2366225 h 3586219"/>
              <a:gd name="connsiteX61" fmla="*/ 45125 w 5362085"/>
              <a:gd name="connsiteY61" fmla="*/ 2324950 h 3586219"/>
              <a:gd name="connsiteX62" fmla="*/ 45125 w 5362085"/>
              <a:gd name="connsiteY62" fmla="*/ 2296375 h 3586219"/>
              <a:gd name="connsiteX63" fmla="*/ 83226 w 5362085"/>
              <a:gd name="connsiteY63" fmla="*/ 2248750 h 3586219"/>
              <a:gd name="connsiteX64" fmla="*/ 22900 w 5362085"/>
              <a:gd name="connsiteY64" fmla="*/ 2242400 h 3586219"/>
              <a:gd name="connsiteX65" fmla="*/ 105 w 5362085"/>
              <a:gd name="connsiteY65" fmla="*/ 2217223 h 3586219"/>
              <a:gd name="connsiteX66" fmla="*/ 45125 w 5362085"/>
              <a:gd name="connsiteY66" fmla="*/ 2169375 h 3586219"/>
              <a:gd name="connsiteX67" fmla="*/ 54650 w 5362085"/>
              <a:gd name="connsiteY67" fmla="*/ 2086825 h 3586219"/>
              <a:gd name="connsiteX68" fmla="*/ 130850 w 5362085"/>
              <a:gd name="connsiteY68" fmla="*/ 1893150 h 3586219"/>
              <a:gd name="connsiteX69" fmla="*/ 107261 w 5362085"/>
              <a:gd name="connsiteY69" fmla="*/ 1867973 h 3586219"/>
              <a:gd name="connsiteX70" fmla="*/ 261025 w 5362085"/>
              <a:gd name="connsiteY70" fmla="*/ 1547075 h 3586219"/>
              <a:gd name="connsiteX71" fmla="*/ 307283 w 5362085"/>
              <a:gd name="connsiteY71" fmla="*/ 1394896 h 3586219"/>
              <a:gd name="connsiteX72" fmla="*/ 880150 w 5362085"/>
              <a:gd name="connsiteY72" fmla="*/ 1674075 h 3586219"/>
              <a:gd name="connsiteX73" fmla="*/ 1118275 w 5362085"/>
              <a:gd name="connsiteY73" fmla="*/ 1270850 h 3586219"/>
              <a:gd name="connsiteX74" fmla="*/ 1343700 w 5362085"/>
              <a:gd name="connsiteY74" fmla="*/ 943825 h 3586219"/>
              <a:gd name="connsiteX75" fmla="*/ 1423075 w 5362085"/>
              <a:gd name="connsiteY75" fmla="*/ 896200 h 3586219"/>
              <a:gd name="connsiteX76" fmla="*/ 1438950 w 5362085"/>
              <a:gd name="connsiteY76" fmla="*/ 940650 h 3586219"/>
              <a:gd name="connsiteX77" fmla="*/ 1477050 w 5362085"/>
              <a:gd name="connsiteY77" fmla="*/ 908900 h 3586219"/>
              <a:gd name="connsiteX78" fmla="*/ 1492925 w 5362085"/>
              <a:gd name="connsiteY78" fmla="*/ 931125 h 3586219"/>
              <a:gd name="connsiteX79" fmla="*/ 1772546 w 5362085"/>
              <a:gd name="connsiteY79" fmla="*/ 841652 h 3586219"/>
              <a:gd name="connsiteX80" fmla="*/ 1601177 w 5362085"/>
              <a:gd name="connsiteY8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2935006 w 5362085"/>
              <a:gd name="connsiteY23" fmla="*/ 3486516 h 3586219"/>
              <a:gd name="connsiteX24" fmla="*/ 2797486 w 5362085"/>
              <a:gd name="connsiteY24" fmla="*/ 3586219 h 3586219"/>
              <a:gd name="connsiteX25" fmla="*/ 2764700 w 5362085"/>
              <a:gd name="connsiteY25" fmla="*/ 3542202 h 3586219"/>
              <a:gd name="connsiteX26" fmla="*/ 2642498 w 5362085"/>
              <a:gd name="connsiteY26" fmla="*/ 3485636 h 3586219"/>
              <a:gd name="connsiteX27" fmla="*/ 2547024 w 5362085"/>
              <a:gd name="connsiteY27" fmla="*/ 3299674 h 3586219"/>
              <a:gd name="connsiteX28" fmla="*/ 2381924 w 5362085"/>
              <a:gd name="connsiteY28" fmla="*/ 3372699 h 3586219"/>
              <a:gd name="connsiteX29" fmla="*/ 2163867 w 5362085"/>
              <a:gd name="connsiteY29" fmla="*/ 3201473 h 3586219"/>
              <a:gd name="connsiteX30" fmla="*/ 2067599 w 5362085"/>
              <a:gd name="connsiteY30" fmla="*/ 3204424 h 3586219"/>
              <a:gd name="connsiteX31" fmla="*/ 1953299 w 5362085"/>
              <a:gd name="connsiteY31" fmla="*/ 3201249 h 3586219"/>
              <a:gd name="connsiteX32" fmla="*/ 1819379 w 5362085"/>
              <a:gd name="connsiteY32" fmla="*/ 3102254 h 3586219"/>
              <a:gd name="connsiteX33" fmla="*/ 1727874 w 5362085"/>
              <a:gd name="connsiteY33" fmla="*/ 3210774 h 3586219"/>
              <a:gd name="connsiteX34" fmla="*/ 1628085 w 5362085"/>
              <a:gd name="connsiteY34" fmla="*/ 3191948 h 3586219"/>
              <a:gd name="connsiteX35" fmla="*/ 1519343 w 5362085"/>
              <a:gd name="connsiteY35" fmla="*/ 3064154 h 3586219"/>
              <a:gd name="connsiteX36" fmla="*/ 1302649 w 5362085"/>
              <a:gd name="connsiteY36" fmla="*/ 3019704 h 3586219"/>
              <a:gd name="connsiteX37" fmla="*/ 1240736 w 5362085"/>
              <a:gd name="connsiteY37" fmla="*/ 2973667 h 3586219"/>
              <a:gd name="connsiteX38" fmla="*/ 1165899 w 5362085"/>
              <a:gd name="connsiteY38" fmla="*/ 2934550 h 3586219"/>
              <a:gd name="connsiteX39" fmla="*/ 883549 w 5362085"/>
              <a:gd name="connsiteY39" fmla="*/ 2791898 h 3586219"/>
              <a:gd name="connsiteX40" fmla="*/ 732736 w 5362085"/>
              <a:gd name="connsiteY40" fmla="*/ 2651404 h 3586219"/>
              <a:gd name="connsiteX41" fmla="*/ 494611 w 5362085"/>
              <a:gd name="connsiteY41" fmla="*/ 2680773 h 3586219"/>
              <a:gd name="connsiteX42" fmla="*/ 476924 w 5362085"/>
              <a:gd name="connsiteY42" fmla="*/ 2655150 h 3586219"/>
              <a:gd name="connsiteX43" fmla="*/ 451524 w 5362085"/>
              <a:gd name="connsiteY43" fmla="*/ 2664675 h 3586219"/>
              <a:gd name="connsiteX44" fmla="*/ 441999 w 5362085"/>
              <a:gd name="connsiteY44" fmla="*/ 2645625 h 3586219"/>
              <a:gd name="connsiteX45" fmla="*/ 419774 w 5362085"/>
              <a:gd name="connsiteY45" fmla="*/ 2671025 h 3586219"/>
              <a:gd name="connsiteX46" fmla="*/ 403899 w 5362085"/>
              <a:gd name="connsiteY46" fmla="*/ 2648800 h 3586219"/>
              <a:gd name="connsiteX47" fmla="*/ 368974 w 5362085"/>
              <a:gd name="connsiteY47" fmla="*/ 2658325 h 3586219"/>
              <a:gd name="connsiteX48" fmla="*/ 349924 w 5362085"/>
              <a:gd name="connsiteY48" fmla="*/ 2642450 h 3586219"/>
              <a:gd name="connsiteX49" fmla="*/ 337224 w 5362085"/>
              <a:gd name="connsiteY49" fmla="*/ 2610700 h 3586219"/>
              <a:gd name="connsiteX50" fmla="*/ 318174 w 5362085"/>
              <a:gd name="connsiteY50" fmla="*/ 2591650 h 3586219"/>
              <a:gd name="connsiteX51" fmla="*/ 302299 w 5362085"/>
              <a:gd name="connsiteY51" fmla="*/ 2636100 h 3586219"/>
              <a:gd name="connsiteX52" fmla="*/ 273724 w 5362085"/>
              <a:gd name="connsiteY52" fmla="*/ 2632925 h 3586219"/>
              <a:gd name="connsiteX53" fmla="*/ 257849 w 5362085"/>
              <a:gd name="connsiteY53" fmla="*/ 2648800 h 3586219"/>
              <a:gd name="connsiteX54" fmla="*/ 229274 w 5362085"/>
              <a:gd name="connsiteY54" fmla="*/ 2610700 h 3586219"/>
              <a:gd name="connsiteX55" fmla="*/ 194349 w 5362085"/>
              <a:gd name="connsiteY55" fmla="*/ 2626575 h 3586219"/>
              <a:gd name="connsiteX56" fmla="*/ 207049 w 5362085"/>
              <a:gd name="connsiteY56" fmla="*/ 2594825 h 3586219"/>
              <a:gd name="connsiteX57" fmla="*/ 194349 w 5362085"/>
              <a:gd name="connsiteY57" fmla="*/ 2569425 h 3586219"/>
              <a:gd name="connsiteX58" fmla="*/ 156249 w 5362085"/>
              <a:gd name="connsiteY58" fmla="*/ 2534500 h 3586219"/>
              <a:gd name="connsiteX59" fmla="*/ 80049 w 5362085"/>
              <a:gd name="connsiteY59" fmla="*/ 2477350 h 3586219"/>
              <a:gd name="connsiteX60" fmla="*/ 124499 w 5362085"/>
              <a:gd name="connsiteY60" fmla="*/ 2471000 h 3586219"/>
              <a:gd name="connsiteX61" fmla="*/ 29249 w 5362085"/>
              <a:gd name="connsiteY61" fmla="*/ 2366225 h 3586219"/>
              <a:gd name="connsiteX62" fmla="*/ 45125 w 5362085"/>
              <a:gd name="connsiteY62" fmla="*/ 2324950 h 3586219"/>
              <a:gd name="connsiteX63" fmla="*/ 45125 w 5362085"/>
              <a:gd name="connsiteY63" fmla="*/ 2296375 h 3586219"/>
              <a:gd name="connsiteX64" fmla="*/ 83226 w 5362085"/>
              <a:gd name="connsiteY64" fmla="*/ 2248750 h 3586219"/>
              <a:gd name="connsiteX65" fmla="*/ 22900 w 5362085"/>
              <a:gd name="connsiteY65" fmla="*/ 2242400 h 3586219"/>
              <a:gd name="connsiteX66" fmla="*/ 105 w 5362085"/>
              <a:gd name="connsiteY66" fmla="*/ 2217223 h 3586219"/>
              <a:gd name="connsiteX67" fmla="*/ 45125 w 5362085"/>
              <a:gd name="connsiteY67" fmla="*/ 2169375 h 3586219"/>
              <a:gd name="connsiteX68" fmla="*/ 54650 w 5362085"/>
              <a:gd name="connsiteY68" fmla="*/ 2086825 h 3586219"/>
              <a:gd name="connsiteX69" fmla="*/ 130850 w 5362085"/>
              <a:gd name="connsiteY69" fmla="*/ 1893150 h 3586219"/>
              <a:gd name="connsiteX70" fmla="*/ 107261 w 5362085"/>
              <a:gd name="connsiteY70" fmla="*/ 1867973 h 3586219"/>
              <a:gd name="connsiteX71" fmla="*/ 261025 w 5362085"/>
              <a:gd name="connsiteY71" fmla="*/ 1547075 h 3586219"/>
              <a:gd name="connsiteX72" fmla="*/ 307283 w 5362085"/>
              <a:gd name="connsiteY72" fmla="*/ 1394896 h 3586219"/>
              <a:gd name="connsiteX73" fmla="*/ 880150 w 5362085"/>
              <a:gd name="connsiteY73" fmla="*/ 1674075 h 3586219"/>
              <a:gd name="connsiteX74" fmla="*/ 1118275 w 5362085"/>
              <a:gd name="connsiteY74" fmla="*/ 1270850 h 3586219"/>
              <a:gd name="connsiteX75" fmla="*/ 1343700 w 5362085"/>
              <a:gd name="connsiteY75" fmla="*/ 943825 h 3586219"/>
              <a:gd name="connsiteX76" fmla="*/ 1423075 w 5362085"/>
              <a:gd name="connsiteY76" fmla="*/ 896200 h 3586219"/>
              <a:gd name="connsiteX77" fmla="*/ 1438950 w 5362085"/>
              <a:gd name="connsiteY77" fmla="*/ 940650 h 3586219"/>
              <a:gd name="connsiteX78" fmla="*/ 1477050 w 5362085"/>
              <a:gd name="connsiteY78" fmla="*/ 908900 h 3586219"/>
              <a:gd name="connsiteX79" fmla="*/ 1492925 w 5362085"/>
              <a:gd name="connsiteY79" fmla="*/ 931125 h 3586219"/>
              <a:gd name="connsiteX80" fmla="*/ 1772546 w 5362085"/>
              <a:gd name="connsiteY80" fmla="*/ 841652 h 3586219"/>
              <a:gd name="connsiteX81" fmla="*/ 1601177 w 5362085"/>
              <a:gd name="connsiteY8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2807800 w 5362085"/>
              <a:gd name="connsiteY23" fmla="*/ 3352433 h 3586219"/>
              <a:gd name="connsiteX24" fmla="*/ 2797486 w 5362085"/>
              <a:gd name="connsiteY24" fmla="*/ 3586219 h 3586219"/>
              <a:gd name="connsiteX25" fmla="*/ 2764700 w 5362085"/>
              <a:gd name="connsiteY25" fmla="*/ 3542202 h 3586219"/>
              <a:gd name="connsiteX26" fmla="*/ 2642498 w 5362085"/>
              <a:gd name="connsiteY26" fmla="*/ 3485636 h 3586219"/>
              <a:gd name="connsiteX27" fmla="*/ 2547024 w 5362085"/>
              <a:gd name="connsiteY27" fmla="*/ 3299674 h 3586219"/>
              <a:gd name="connsiteX28" fmla="*/ 2381924 w 5362085"/>
              <a:gd name="connsiteY28" fmla="*/ 3372699 h 3586219"/>
              <a:gd name="connsiteX29" fmla="*/ 2163867 w 5362085"/>
              <a:gd name="connsiteY29" fmla="*/ 3201473 h 3586219"/>
              <a:gd name="connsiteX30" fmla="*/ 2067599 w 5362085"/>
              <a:gd name="connsiteY30" fmla="*/ 3204424 h 3586219"/>
              <a:gd name="connsiteX31" fmla="*/ 1953299 w 5362085"/>
              <a:gd name="connsiteY31" fmla="*/ 3201249 h 3586219"/>
              <a:gd name="connsiteX32" fmla="*/ 1819379 w 5362085"/>
              <a:gd name="connsiteY32" fmla="*/ 3102254 h 3586219"/>
              <a:gd name="connsiteX33" fmla="*/ 1727874 w 5362085"/>
              <a:gd name="connsiteY33" fmla="*/ 3210774 h 3586219"/>
              <a:gd name="connsiteX34" fmla="*/ 1628085 w 5362085"/>
              <a:gd name="connsiteY34" fmla="*/ 3191948 h 3586219"/>
              <a:gd name="connsiteX35" fmla="*/ 1519343 w 5362085"/>
              <a:gd name="connsiteY35" fmla="*/ 3064154 h 3586219"/>
              <a:gd name="connsiteX36" fmla="*/ 1302649 w 5362085"/>
              <a:gd name="connsiteY36" fmla="*/ 3019704 h 3586219"/>
              <a:gd name="connsiteX37" fmla="*/ 1240736 w 5362085"/>
              <a:gd name="connsiteY37" fmla="*/ 2973667 h 3586219"/>
              <a:gd name="connsiteX38" fmla="*/ 1165899 w 5362085"/>
              <a:gd name="connsiteY38" fmla="*/ 2934550 h 3586219"/>
              <a:gd name="connsiteX39" fmla="*/ 883549 w 5362085"/>
              <a:gd name="connsiteY39" fmla="*/ 2791898 h 3586219"/>
              <a:gd name="connsiteX40" fmla="*/ 732736 w 5362085"/>
              <a:gd name="connsiteY40" fmla="*/ 2651404 h 3586219"/>
              <a:gd name="connsiteX41" fmla="*/ 494611 w 5362085"/>
              <a:gd name="connsiteY41" fmla="*/ 2680773 h 3586219"/>
              <a:gd name="connsiteX42" fmla="*/ 476924 w 5362085"/>
              <a:gd name="connsiteY42" fmla="*/ 2655150 h 3586219"/>
              <a:gd name="connsiteX43" fmla="*/ 451524 w 5362085"/>
              <a:gd name="connsiteY43" fmla="*/ 2664675 h 3586219"/>
              <a:gd name="connsiteX44" fmla="*/ 441999 w 5362085"/>
              <a:gd name="connsiteY44" fmla="*/ 2645625 h 3586219"/>
              <a:gd name="connsiteX45" fmla="*/ 419774 w 5362085"/>
              <a:gd name="connsiteY45" fmla="*/ 2671025 h 3586219"/>
              <a:gd name="connsiteX46" fmla="*/ 403899 w 5362085"/>
              <a:gd name="connsiteY46" fmla="*/ 2648800 h 3586219"/>
              <a:gd name="connsiteX47" fmla="*/ 368974 w 5362085"/>
              <a:gd name="connsiteY47" fmla="*/ 2658325 h 3586219"/>
              <a:gd name="connsiteX48" fmla="*/ 349924 w 5362085"/>
              <a:gd name="connsiteY48" fmla="*/ 2642450 h 3586219"/>
              <a:gd name="connsiteX49" fmla="*/ 337224 w 5362085"/>
              <a:gd name="connsiteY49" fmla="*/ 2610700 h 3586219"/>
              <a:gd name="connsiteX50" fmla="*/ 318174 w 5362085"/>
              <a:gd name="connsiteY50" fmla="*/ 2591650 h 3586219"/>
              <a:gd name="connsiteX51" fmla="*/ 302299 w 5362085"/>
              <a:gd name="connsiteY51" fmla="*/ 2636100 h 3586219"/>
              <a:gd name="connsiteX52" fmla="*/ 273724 w 5362085"/>
              <a:gd name="connsiteY52" fmla="*/ 2632925 h 3586219"/>
              <a:gd name="connsiteX53" fmla="*/ 257849 w 5362085"/>
              <a:gd name="connsiteY53" fmla="*/ 2648800 h 3586219"/>
              <a:gd name="connsiteX54" fmla="*/ 229274 w 5362085"/>
              <a:gd name="connsiteY54" fmla="*/ 2610700 h 3586219"/>
              <a:gd name="connsiteX55" fmla="*/ 194349 w 5362085"/>
              <a:gd name="connsiteY55" fmla="*/ 2626575 h 3586219"/>
              <a:gd name="connsiteX56" fmla="*/ 207049 w 5362085"/>
              <a:gd name="connsiteY56" fmla="*/ 2594825 h 3586219"/>
              <a:gd name="connsiteX57" fmla="*/ 194349 w 5362085"/>
              <a:gd name="connsiteY57" fmla="*/ 2569425 h 3586219"/>
              <a:gd name="connsiteX58" fmla="*/ 156249 w 5362085"/>
              <a:gd name="connsiteY58" fmla="*/ 2534500 h 3586219"/>
              <a:gd name="connsiteX59" fmla="*/ 80049 w 5362085"/>
              <a:gd name="connsiteY59" fmla="*/ 2477350 h 3586219"/>
              <a:gd name="connsiteX60" fmla="*/ 124499 w 5362085"/>
              <a:gd name="connsiteY60" fmla="*/ 2471000 h 3586219"/>
              <a:gd name="connsiteX61" fmla="*/ 29249 w 5362085"/>
              <a:gd name="connsiteY61" fmla="*/ 2366225 h 3586219"/>
              <a:gd name="connsiteX62" fmla="*/ 45125 w 5362085"/>
              <a:gd name="connsiteY62" fmla="*/ 2324950 h 3586219"/>
              <a:gd name="connsiteX63" fmla="*/ 45125 w 5362085"/>
              <a:gd name="connsiteY63" fmla="*/ 2296375 h 3586219"/>
              <a:gd name="connsiteX64" fmla="*/ 83226 w 5362085"/>
              <a:gd name="connsiteY64" fmla="*/ 2248750 h 3586219"/>
              <a:gd name="connsiteX65" fmla="*/ 22900 w 5362085"/>
              <a:gd name="connsiteY65" fmla="*/ 2242400 h 3586219"/>
              <a:gd name="connsiteX66" fmla="*/ 105 w 5362085"/>
              <a:gd name="connsiteY66" fmla="*/ 2217223 h 3586219"/>
              <a:gd name="connsiteX67" fmla="*/ 45125 w 5362085"/>
              <a:gd name="connsiteY67" fmla="*/ 2169375 h 3586219"/>
              <a:gd name="connsiteX68" fmla="*/ 54650 w 5362085"/>
              <a:gd name="connsiteY68" fmla="*/ 2086825 h 3586219"/>
              <a:gd name="connsiteX69" fmla="*/ 130850 w 5362085"/>
              <a:gd name="connsiteY69" fmla="*/ 1893150 h 3586219"/>
              <a:gd name="connsiteX70" fmla="*/ 107261 w 5362085"/>
              <a:gd name="connsiteY70" fmla="*/ 1867973 h 3586219"/>
              <a:gd name="connsiteX71" fmla="*/ 261025 w 5362085"/>
              <a:gd name="connsiteY71" fmla="*/ 1547075 h 3586219"/>
              <a:gd name="connsiteX72" fmla="*/ 307283 w 5362085"/>
              <a:gd name="connsiteY72" fmla="*/ 1394896 h 3586219"/>
              <a:gd name="connsiteX73" fmla="*/ 880150 w 5362085"/>
              <a:gd name="connsiteY73" fmla="*/ 1674075 h 3586219"/>
              <a:gd name="connsiteX74" fmla="*/ 1118275 w 5362085"/>
              <a:gd name="connsiteY74" fmla="*/ 1270850 h 3586219"/>
              <a:gd name="connsiteX75" fmla="*/ 1343700 w 5362085"/>
              <a:gd name="connsiteY75" fmla="*/ 943825 h 3586219"/>
              <a:gd name="connsiteX76" fmla="*/ 1423075 w 5362085"/>
              <a:gd name="connsiteY76" fmla="*/ 896200 h 3586219"/>
              <a:gd name="connsiteX77" fmla="*/ 1438950 w 5362085"/>
              <a:gd name="connsiteY77" fmla="*/ 940650 h 3586219"/>
              <a:gd name="connsiteX78" fmla="*/ 1477050 w 5362085"/>
              <a:gd name="connsiteY78" fmla="*/ 908900 h 3586219"/>
              <a:gd name="connsiteX79" fmla="*/ 1492925 w 5362085"/>
              <a:gd name="connsiteY79" fmla="*/ 931125 h 3586219"/>
              <a:gd name="connsiteX80" fmla="*/ 1772546 w 5362085"/>
              <a:gd name="connsiteY80" fmla="*/ 841652 h 3586219"/>
              <a:gd name="connsiteX81" fmla="*/ 1601177 w 5362085"/>
              <a:gd name="connsiteY8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2914379 w 5362085"/>
              <a:gd name="connsiteY23" fmla="*/ 3496830 h 3586219"/>
              <a:gd name="connsiteX24" fmla="*/ 2797486 w 5362085"/>
              <a:gd name="connsiteY24" fmla="*/ 3586219 h 3586219"/>
              <a:gd name="connsiteX25" fmla="*/ 2764700 w 5362085"/>
              <a:gd name="connsiteY25" fmla="*/ 3542202 h 3586219"/>
              <a:gd name="connsiteX26" fmla="*/ 2642498 w 5362085"/>
              <a:gd name="connsiteY26" fmla="*/ 3485636 h 3586219"/>
              <a:gd name="connsiteX27" fmla="*/ 2547024 w 5362085"/>
              <a:gd name="connsiteY27" fmla="*/ 3299674 h 3586219"/>
              <a:gd name="connsiteX28" fmla="*/ 2381924 w 5362085"/>
              <a:gd name="connsiteY28" fmla="*/ 3372699 h 3586219"/>
              <a:gd name="connsiteX29" fmla="*/ 2163867 w 5362085"/>
              <a:gd name="connsiteY29" fmla="*/ 3201473 h 3586219"/>
              <a:gd name="connsiteX30" fmla="*/ 2067599 w 5362085"/>
              <a:gd name="connsiteY30" fmla="*/ 3204424 h 3586219"/>
              <a:gd name="connsiteX31" fmla="*/ 1953299 w 5362085"/>
              <a:gd name="connsiteY31" fmla="*/ 3201249 h 3586219"/>
              <a:gd name="connsiteX32" fmla="*/ 1819379 w 5362085"/>
              <a:gd name="connsiteY32" fmla="*/ 3102254 h 3586219"/>
              <a:gd name="connsiteX33" fmla="*/ 1727874 w 5362085"/>
              <a:gd name="connsiteY33" fmla="*/ 3210774 h 3586219"/>
              <a:gd name="connsiteX34" fmla="*/ 1628085 w 5362085"/>
              <a:gd name="connsiteY34" fmla="*/ 3191948 h 3586219"/>
              <a:gd name="connsiteX35" fmla="*/ 1519343 w 5362085"/>
              <a:gd name="connsiteY35" fmla="*/ 3064154 h 3586219"/>
              <a:gd name="connsiteX36" fmla="*/ 1302649 w 5362085"/>
              <a:gd name="connsiteY36" fmla="*/ 3019704 h 3586219"/>
              <a:gd name="connsiteX37" fmla="*/ 1240736 w 5362085"/>
              <a:gd name="connsiteY37" fmla="*/ 2973667 h 3586219"/>
              <a:gd name="connsiteX38" fmla="*/ 1165899 w 5362085"/>
              <a:gd name="connsiteY38" fmla="*/ 2934550 h 3586219"/>
              <a:gd name="connsiteX39" fmla="*/ 883549 w 5362085"/>
              <a:gd name="connsiteY39" fmla="*/ 2791898 h 3586219"/>
              <a:gd name="connsiteX40" fmla="*/ 732736 w 5362085"/>
              <a:gd name="connsiteY40" fmla="*/ 2651404 h 3586219"/>
              <a:gd name="connsiteX41" fmla="*/ 494611 w 5362085"/>
              <a:gd name="connsiteY41" fmla="*/ 2680773 h 3586219"/>
              <a:gd name="connsiteX42" fmla="*/ 476924 w 5362085"/>
              <a:gd name="connsiteY42" fmla="*/ 2655150 h 3586219"/>
              <a:gd name="connsiteX43" fmla="*/ 451524 w 5362085"/>
              <a:gd name="connsiteY43" fmla="*/ 2664675 h 3586219"/>
              <a:gd name="connsiteX44" fmla="*/ 441999 w 5362085"/>
              <a:gd name="connsiteY44" fmla="*/ 2645625 h 3586219"/>
              <a:gd name="connsiteX45" fmla="*/ 419774 w 5362085"/>
              <a:gd name="connsiteY45" fmla="*/ 2671025 h 3586219"/>
              <a:gd name="connsiteX46" fmla="*/ 403899 w 5362085"/>
              <a:gd name="connsiteY46" fmla="*/ 2648800 h 3586219"/>
              <a:gd name="connsiteX47" fmla="*/ 368974 w 5362085"/>
              <a:gd name="connsiteY47" fmla="*/ 2658325 h 3586219"/>
              <a:gd name="connsiteX48" fmla="*/ 349924 w 5362085"/>
              <a:gd name="connsiteY48" fmla="*/ 2642450 h 3586219"/>
              <a:gd name="connsiteX49" fmla="*/ 337224 w 5362085"/>
              <a:gd name="connsiteY49" fmla="*/ 2610700 h 3586219"/>
              <a:gd name="connsiteX50" fmla="*/ 318174 w 5362085"/>
              <a:gd name="connsiteY50" fmla="*/ 2591650 h 3586219"/>
              <a:gd name="connsiteX51" fmla="*/ 302299 w 5362085"/>
              <a:gd name="connsiteY51" fmla="*/ 2636100 h 3586219"/>
              <a:gd name="connsiteX52" fmla="*/ 273724 w 5362085"/>
              <a:gd name="connsiteY52" fmla="*/ 2632925 h 3586219"/>
              <a:gd name="connsiteX53" fmla="*/ 257849 w 5362085"/>
              <a:gd name="connsiteY53" fmla="*/ 2648800 h 3586219"/>
              <a:gd name="connsiteX54" fmla="*/ 229274 w 5362085"/>
              <a:gd name="connsiteY54" fmla="*/ 2610700 h 3586219"/>
              <a:gd name="connsiteX55" fmla="*/ 194349 w 5362085"/>
              <a:gd name="connsiteY55" fmla="*/ 2626575 h 3586219"/>
              <a:gd name="connsiteX56" fmla="*/ 207049 w 5362085"/>
              <a:gd name="connsiteY56" fmla="*/ 2594825 h 3586219"/>
              <a:gd name="connsiteX57" fmla="*/ 194349 w 5362085"/>
              <a:gd name="connsiteY57" fmla="*/ 2569425 h 3586219"/>
              <a:gd name="connsiteX58" fmla="*/ 156249 w 5362085"/>
              <a:gd name="connsiteY58" fmla="*/ 2534500 h 3586219"/>
              <a:gd name="connsiteX59" fmla="*/ 80049 w 5362085"/>
              <a:gd name="connsiteY59" fmla="*/ 2477350 h 3586219"/>
              <a:gd name="connsiteX60" fmla="*/ 124499 w 5362085"/>
              <a:gd name="connsiteY60" fmla="*/ 2471000 h 3586219"/>
              <a:gd name="connsiteX61" fmla="*/ 29249 w 5362085"/>
              <a:gd name="connsiteY61" fmla="*/ 2366225 h 3586219"/>
              <a:gd name="connsiteX62" fmla="*/ 45125 w 5362085"/>
              <a:gd name="connsiteY62" fmla="*/ 2324950 h 3586219"/>
              <a:gd name="connsiteX63" fmla="*/ 45125 w 5362085"/>
              <a:gd name="connsiteY63" fmla="*/ 2296375 h 3586219"/>
              <a:gd name="connsiteX64" fmla="*/ 83226 w 5362085"/>
              <a:gd name="connsiteY64" fmla="*/ 2248750 h 3586219"/>
              <a:gd name="connsiteX65" fmla="*/ 22900 w 5362085"/>
              <a:gd name="connsiteY65" fmla="*/ 2242400 h 3586219"/>
              <a:gd name="connsiteX66" fmla="*/ 105 w 5362085"/>
              <a:gd name="connsiteY66" fmla="*/ 2217223 h 3586219"/>
              <a:gd name="connsiteX67" fmla="*/ 45125 w 5362085"/>
              <a:gd name="connsiteY67" fmla="*/ 2169375 h 3586219"/>
              <a:gd name="connsiteX68" fmla="*/ 54650 w 5362085"/>
              <a:gd name="connsiteY68" fmla="*/ 2086825 h 3586219"/>
              <a:gd name="connsiteX69" fmla="*/ 130850 w 5362085"/>
              <a:gd name="connsiteY69" fmla="*/ 1893150 h 3586219"/>
              <a:gd name="connsiteX70" fmla="*/ 107261 w 5362085"/>
              <a:gd name="connsiteY70" fmla="*/ 1867973 h 3586219"/>
              <a:gd name="connsiteX71" fmla="*/ 261025 w 5362085"/>
              <a:gd name="connsiteY71" fmla="*/ 1547075 h 3586219"/>
              <a:gd name="connsiteX72" fmla="*/ 307283 w 5362085"/>
              <a:gd name="connsiteY72" fmla="*/ 1394896 h 3586219"/>
              <a:gd name="connsiteX73" fmla="*/ 880150 w 5362085"/>
              <a:gd name="connsiteY73" fmla="*/ 1674075 h 3586219"/>
              <a:gd name="connsiteX74" fmla="*/ 1118275 w 5362085"/>
              <a:gd name="connsiteY74" fmla="*/ 1270850 h 3586219"/>
              <a:gd name="connsiteX75" fmla="*/ 1343700 w 5362085"/>
              <a:gd name="connsiteY75" fmla="*/ 943825 h 3586219"/>
              <a:gd name="connsiteX76" fmla="*/ 1423075 w 5362085"/>
              <a:gd name="connsiteY76" fmla="*/ 896200 h 3586219"/>
              <a:gd name="connsiteX77" fmla="*/ 1438950 w 5362085"/>
              <a:gd name="connsiteY77" fmla="*/ 940650 h 3586219"/>
              <a:gd name="connsiteX78" fmla="*/ 1477050 w 5362085"/>
              <a:gd name="connsiteY78" fmla="*/ 908900 h 3586219"/>
              <a:gd name="connsiteX79" fmla="*/ 1492925 w 5362085"/>
              <a:gd name="connsiteY79" fmla="*/ 931125 h 3586219"/>
              <a:gd name="connsiteX80" fmla="*/ 1772546 w 5362085"/>
              <a:gd name="connsiteY80" fmla="*/ 841652 h 3586219"/>
              <a:gd name="connsiteX81" fmla="*/ 1601177 w 5362085"/>
              <a:gd name="connsiteY8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003766 w 5362085"/>
              <a:gd name="connsiteY23" fmla="*/ 3448699 h 3586219"/>
              <a:gd name="connsiteX24" fmla="*/ 2914379 w 5362085"/>
              <a:gd name="connsiteY24" fmla="*/ 3496830 h 3586219"/>
              <a:gd name="connsiteX25" fmla="*/ 2797486 w 5362085"/>
              <a:gd name="connsiteY25" fmla="*/ 3586219 h 3586219"/>
              <a:gd name="connsiteX26" fmla="*/ 2764700 w 5362085"/>
              <a:gd name="connsiteY26" fmla="*/ 3542202 h 3586219"/>
              <a:gd name="connsiteX27" fmla="*/ 2642498 w 5362085"/>
              <a:gd name="connsiteY27" fmla="*/ 3485636 h 3586219"/>
              <a:gd name="connsiteX28" fmla="*/ 2547024 w 5362085"/>
              <a:gd name="connsiteY28" fmla="*/ 3299674 h 3586219"/>
              <a:gd name="connsiteX29" fmla="*/ 2381924 w 5362085"/>
              <a:gd name="connsiteY29" fmla="*/ 3372699 h 3586219"/>
              <a:gd name="connsiteX30" fmla="*/ 2163867 w 5362085"/>
              <a:gd name="connsiteY30" fmla="*/ 3201473 h 3586219"/>
              <a:gd name="connsiteX31" fmla="*/ 2067599 w 5362085"/>
              <a:gd name="connsiteY31" fmla="*/ 3204424 h 3586219"/>
              <a:gd name="connsiteX32" fmla="*/ 1953299 w 5362085"/>
              <a:gd name="connsiteY32" fmla="*/ 3201249 h 3586219"/>
              <a:gd name="connsiteX33" fmla="*/ 1819379 w 5362085"/>
              <a:gd name="connsiteY33" fmla="*/ 3102254 h 3586219"/>
              <a:gd name="connsiteX34" fmla="*/ 1727874 w 5362085"/>
              <a:gd name="connsiteY34" fmla="*/ 3210774 h 3586219"/>
              <a:gd name="connsiteX35" fmla="*/ 1628085 w 5362085"/>
              <a:gd name="connsiteY35" fmla="*/ 3191948 h 3586219"/>
              <a:gd name="connsiteX36" fmla="*/ 1519343 w 5362085"/>
              <a:gd name="connsiteY36" fmla="*/ 3064154 h 3586219"/>
              <a:gd name="connsiteX37" fmla="*/ 1302649 w 5362085"/>
              <a:gd name="connsiteY37" fmla="*/ 3019704 h 3586219"/>
              <a:gd name="connsiteX38" fmla="*/ 1240736 w 5362085"/>
              <a:gd name="connsiteY38" fmla="*/ 2973667 h 3586219"/>
              <a:gd name="connsiteX39" fmla="*/ 1165899 w 5362085"/>
              <a:gd name="connsiteY39" fmla="*/ 2934550 h 3586219"/>
              <a:gd name="connsiteX40" fmla="*/ 883549 w 5362085"/>
              <a:gd name="connsiteY40" fmla="*/ 2791898 h 3586219"/>
              <a:gd name="connsiteX41" fmla="*/ 732736 w 5362085"/>
              <a:gd name="connsiteY41" fmla="*/ 2651404 h 3586219"/>
              <a:gd name="connsiteX42" fmla="*/ 494611 w 5362085"/>
              <a:gd name="connsiteY42" fmla="*/ 2680773 h 3586219"/>
              <a:gd name="connsiteX43" fmla="*/ 476924 w 5362085"/>
              <a:gd name="connsiteY43" fmla="*/ 2655150 h 3586219"/>
              <a:gd name="connsiteX44" fmla="*/ 451524 w 5362085"/>
              <a:gd name="connsiteY44" fmla="*/ 2664675 h 3586219"/>
              <a:gd name="connsiteX45" fmla="*/ 441999 w 5362085"/>
              <a:gd name="connsiteY45" fmla="*/ 2645625 h 3586219"/>
              <a:gd name="connsiteX46" fmla="*/ 419774 w 5362085"/>
              <a:gd name="connsiteY46" fmla="*/ 2671025 h 3586219"/>
              <a:gd name="connsiteX47" fmla="*/ 403899 w 5362085"/>
              <a:gd name="connsiteY47" fmla="*/ 2648800 h 3586219"/>
              <a:gd name="connsiteX48" fmla="*/ 368974 w 5362085"/>
              <a:gd name="connsiteY48" fmla="*/ 2658325 h 3586219"/>
              <a:gd name="connsiteX49" fmla="*/ 349924 w 5362085"/>
              <a:gd name="connsiteY49" fmla="*/ 2642450 h 3586219"/>
              <a:gd name="connsiteX50" fmla="*/ 337224 w 5362085"/>
              <a:gd name="connsiteY50" fmla="*/ 2610700 h 3586219"/>
              <a:gd name="connsiteX51" fmla="*/ 318174 w 5362085"/>
              <a:gd name="connsiteY51" fmla="*/ 2591650 h 3586219"/>
              <a:gd name="connsiteX52" fmla="*/ 302299 w 5362085"/>
              <a:gd name="connsiteY52" fmla="*/ 2636100 h 3586219"/>
              <a:gd name="connsiteX53" fmla="*/ 273724 w 5362085"/>
              <a:gd name="connsiteY53" fmla="*/ 2632925 h 3586219"/>
              <a:gd name="connsiteX54" fmla="*/ 257849 w 5362085"/>
              <a:gd name="connsiteY54" fmla="*/ 2648800 h 3586219"/>
              <a:gd name="connsiteX55" fmla="*/ 229274 w 5362085"/>
              <a:gd name="connsiteY55" fmla="*/ 2610700 h 3586219"/>
              <a:gd name="connsiteX56" fmla="*/ 194349 w 5362085"/>
              <a:gd name="connsiteY56" fmla="*/ 2626575 h 3586219"/>
              <a:gd name="connsiteX57" fmla="*/ 207049 w 5362085"/>
              <a:gd name="connsiteY57" fmla="*/ 2594825 h 3586219"/>
              <a:gd name="connsiteX58" fmla="*/ 194349 w 5362085"/>
              <a:gd name="connsiteY58" fmla="*/ 2569425 h 3586219"/>
              <a:gd name="connsiteX59" fmla="*/ 156249 w 5362085"/>
              <a:gd name="connsiteY59" fmla="*/ 2534500 h 3586219"/>
              <a:gd name="connsiteX60" fmla="*/ 80049 w 5362085"/>
              <a:gd name="connsiteY60" fmla="*/ 2477350 h 3586219"/>
              <a:gd name="connsiteX61" fmla="*/ 124499 w 5362085"/>
              <a:gd name="connsiteY61" fmla="*/ 2471000 h 3586219"/>
              <a:gd name="connsiteX62" fmla="*/ 29249 w 5362085"/>
              <a:gd name="connsiteY62" fmla="*/ 2366225 h 3586219"/>
              <a:gd name="connsiteX63" fmla="*/ 45125 w 5362085"/>
              <a:gd name="connsiteY63" fmla="*/ 2324950 h 3586219"/>
              <a:gd name="connsiteX64" fmla="*/ 45125 w 5362085"/>
              <a:gd name="connsiteY64" fmla="*/ 2296375 h 3586219"/>
              <a:gd name="connsiteX65" fmla="*/ 83226 w 5362085"/>
              <a:gd name="connsiteY65" fmla="*/ 2248750 h 3586219"/>
              <a:gd name="connsiteX66" fmla="*/ 22900 w 5362085"/>
              <a:gd name="connsiteY66" fmla="*/ 2242400 h 3586219"/>
              <a:gd name="connsiteX67" fmla="*/ 105 w 5362085"/>
              <a:gd name="connsiteY67" fmla="*/ 2217223 h 3586219"/>
              <a:gd name="connsiteX68" fmla="*/ 45125 w 5362085"/>
              <a:gd name="connsiteY68" fmla="*/ 2169375 h 3586219"/>
              <a:gd name="connsiteX69" fmla="*/ 54650 w 5362085"/>
              <a:gd name="connsiteY69" fmla="*/ 2086825 h 3586219"/>
              <a:gd name="connsiteX70" fmla="*/ 130850 w 5362085"/>
              <a:gd name="connsiteY70" fmla="*/ 1893150 h 3586219"/>
              <a:gd name="connsiteX71" fmla="*/ 107261 w 5362085"/>
              <a:gd name="connsiteY71" fmla="*/ 1867973 h 3586219"/>
              <a:gd name="connsiteX72" fmla="*/ 261025 w 5362085"/>
              <a:gd name="connsiteY72" fmla="*/ 1547075 h 3586219"/>
              <a:gd name="connsiteX73" fmla="*/ 307283 w 5362085"/>
              <a:gd name="connsiteY73" fmla="*/ 1394896 h 3586219"/>
              <a:gd name="connsiteX74" fmla="*/ 880150 w 5362085"/>
              <a:gd name="connsiteY74" fmla="*/ 1674075 h 3586219"/>
              <a:gd name="connsiteX75" fmla="*/ 1118275 w 5362085"/>
              <a:gd name="connsiteY75" fmla="*/ 1270850 h 3586219"/>
              <a:gd name="connsiteX76" fmla="*/ 1343700 w 5362085"/>
              <a:gd name="connsiteY76" fmla="*/ 943825 h 3586219"/>
              <a:gd name="connsiteX77" fmla="*/ 1423075 w 5362085"/>
              <a:gd name="connsiteY77" fmla="*/ 896200 h 3586219"/>
              <a:gd name="connsiteX78" fmla="*/ 1438950 w 5362085"/>
              <a:gd name="connsiteY78" fmla="*/ 940650 h 3586219"/>
              <a:gd name="connsiteX79" fmla="*/ 1477050 w 5362085"/>
              <a:gd name="connsiteY79" fmla="*/ 908900 h 3586219"/>
              <a:gd name="connsiteX80" fmla="*/ 1492925 w 5362085"/>
              <a:gd name="connsiteY80" fmla="*/ 931125 h 3586219"/>
              <a:gd name="connsiteX81" fmla="*/ 1772546 w 5362085"/>
              <a:gd name="connsiteY81" fmla="*/ 841652 h 3586219"/>
              <a:gd name="connsiteX82" fmla="*/ 1601177 w 5362085"/>
              <a:gd name="connsiteY8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003766 w 5362085"/>
              <a:gd name="connsiteY23" fmla="*/ 3448699 h 3586219"/>
              <a:gd name="connsiteX24" fmla="*/ 2914379 w 5362085"/>
              <a:gd name="connsiteY24" fmla="*/ 3496830 h 3586219"/>
              <a:gd name="connsiteX25" fmla="*/ 2797486 w 5362085"/>
              <a:gd name="connsiteY25" fmla="*/ 3586219 h 3586219"/>
              <a:gd name="connsiteX26" fmla="*/ 2764700 w 5362085"/>
              <a:gd name="connsiteY26" fmla="*/ 3542202 h 3586219"/>
              <a:gd name="connsiteX27" fmla="*/ 2642498 w 5362085"/>
              <a:gd name="connsiteY27" fmla="*/ 3485636 h 3586219"/>
              <a:gd name="connsiteX28" fmla="*/ 2547024 w 5362085"/>
              <a:gd name="connsiteY28" fmla="*/ 3299674 h 3586219"/>
              <a:gd name="connsiteX29" fmla="*/ 2381924 w 5362085"/>
              <a:gd name="connsiteY29" fmla="*/ 3372699 h 3586219"/>
              <a:gd name="connsiteX30" fmla="*/ 2163867 w 5362085"/>
              <a:gd name="connsiteY30" fmla="*/ 3201473 h 3586219"/>
              <a:gd name="connsiteX31" fmla="*/ 2067599 w 5362085"/>
              <a:gd name="connsiteY31" fmla="*/ 3204424 h 3586219"/>
              <a:gd name="connsiteX32" fmla="*/ 1953299 w 5362085"/>
              <a:gd name="connsiteY32" fmla="*/ 3201249 h 3586219"/>
              <a:gd name="connsiteX33" fmla="*/ 1819379 w 5362085"/>
              <a:gd name="connsiteY33" fmla="*/ 3102254 h 3586219"/>
              <a:gd name="connsiteX34" fmla="*/ 1727874 w 5362085"/>
              <a:gd name="connsiteY34" fmla="*/ 3210774 h 3586219"/>
              <a:gd name="connsiteX35" fmla="*/ 1628085 w 5362085"/>
              <a:gd name="connsiteY35" fmla="*/ 3191948 h 3586219"/>
              <a:gd name="connsiteX36" fmla="*/ 1519343 w 5362085"/>
              <a:gd name="connsiteY36" fmla="*/ 3064154 h 3586219"/>
              <a:gd name="connsiteX37" fmla="*/ 1302649 w 5362085"/>
              <a:gd name="connsiteY37" fmla="*/ 3019704 h 3586219"/>
              <a:gd name="connsiteX38" fmla="*/ 1240736 w 5362085"/>
              <a:gd name="connsiteY38" fmla="*/ 2973667 h 3586219"/>
              <a:gd name="connsiteX39" fmla="*/ 1165899 w 5362085"/>
              <a:gd name="connsiteY39" fmla="*/ 2934550 h 3586219"/>
              <a:gd name="connsiteX40" fmla="*/ 883549 w 5362085"/>
              <a:gd name="connsiteY40" fmla="*/ 2791898 h 3586219"/>
              <a:gd name="connsiteX41" fmla="*/ 732736 w 5362085"/>
              <a:gd name="connsiteY41" fmla="*/ 2651404 h 3586219"/>
              <a:gd name="connsiteX42" fmla="*/ 494611 w 5362085"/>
              <a:gd name="connsiteY42" fmla="*/ 2680773 h 3586219"/>
              <a:gd name="connsiteX43" fmla="*/ 476924 w 5362085"/>
              <a:gd name="connsiteY43" fmla="*/ 2655150 h 3586219"/>
              <a:gd name="connsiteX44" fmla="*/ 451524 w 5362085"/>
              <a:gd name="connsiteY44" fmla="*/ 2664675 h 3586219"/>
              <a:gd name="connsiteX45" fmla="*/ 441999 w 5362085"/>
              <a:gd name="connsiteY45" fmla="*/ 2645625 h 3586219"/>
              <a:gd name="connsiteX46" fmla="*/ 419774 w 5362085"/>
              <a:gd name="connsiteY46" fmla="*/ 2671025 h 3586219"/>
              <a:gd name="connsiteX47" fmla="*/ 403899 w 5362085"/>
              <a:gd name="connsiteY47" fmla="*/ 2648800 h 3586219"/>
              <a:gd name="connsiteX48" fmla="*/ 368974 w 5362085"/>
              <a:gd name="connsiteY48" fmla="*/ 2658325 h 3586219"/>
              <a:gd name="connsiteX49" fmla="*/ 349924 w 5362085"/>
              <a:gd name="connsiteY49" fmla="*/ 2642450 h 3586219"/>
              <a:gd name="connsiteX50" fmla="*/ 337224 w 5362085"/>
              <a:gd name="connsiteY50" fmla="*/ 2610700 h 3586219"/>
              <a:gd name="connsiteX51" fmla="*/ 318174 w 5362085"/>
              <a:gd name="connsiteY51" fmla="*/ 2591650 h 3586219"/>
              <a:gd name="connsiteX52" fmla="*/ 302299 w 5362085"/>
              <a:gd name="connsiteY52" fmla="*/ 2636100 h 3586219"/>
              <a:gd name="connsiteX53" fmla="*/ 273724 w 5362085"/>
              <a:gd name="connsiteY53" fmla="*/ 2632925 h 3586219"/>
              <a:gd name="connsiteX54" fmla="*/ 257849 w 5362085"/>
              <a:gd name="connsiteY54" fmla="*/ 2648800 h 3586219"/>
              <a:gd name="connsiteX55" fmla="*/ 229274 w 5362085"/>
              <a:gd name="connsiteY55" fmla="*/ 2610700 h 3586219"/>
              <a:gd name="connsiteX56" fmla="*/ 194349 w 5362085"/>
              <a:gd name="connsiteY56" fmla="*/ 2626575 h 3586219"/>
              <a:gd name="connsiteX57" fmla="*/ 207049 w 5362085"/>
              <a:gd name="connsiteY57" fmla="*/ 2594825 h 3586219"/>
              <a:gd name="connsiteX58" fmla="*/ 194349 w 5362085"/>
              <a:gd name="connsiteY58" fmla="*/ 2569425 h 3586219"/>
              <a:gd name="connsiteX59" fmla="*/ 156249 w 5362085"/>
              <a:gd name="connsiteY59" fmla="*/ 2534500 h 3586219"/>
              <a:gd name="connsiteX60" fmla="*/ 80049 w 5362085"/>
              <a:gd name="connsiteY60" fmla="*/ 2477350 h 3586219"/>
              <a:gd name="connsiteX61" fmla="*/ 124499 w 5362085"/>
              <a:gd name="connsiteY61" fmla="*/ 2471000 h 3586219"/>
              <a:gd name="connsiteX62" fmla="*/ 29249 w 5362085"/>
              <a:gd name="connsiteY62" fmla="*/ 2366225 h 3586219"/>
              <a:gd name="connsiteX63" fmla="*/ 45125 w 5362085"/>
              <a:gd name="connsiteY63" fmla="*/ 2324950 h 3586219"/>
              <a:gd name="connsiteX64" fmla="*/ 45125 w 5362085"/>
              <a:gd name="connsiteY64" fmla="*/ 2296375 h 3586219"/>
              <a:gd name="connsiteX65" fmla="*/ 83226 w 5362085"/>
              <a:gd name="connsiteY65" fmla="*/ 2248750 h 3586219"/>
              <a:gd name="connsiteX66" fmla="*/ 22900 w 5362085"/>
              <a:gd name="connsiteY66" fmla="*/ 2242400 h 3586219"/>
              <a:gd name="connsiteX67" fmla="*/ 105 w 5362085"/>
              <a:gd name="connsiteY67" fmla="*/ 2217223 h 3586219"/>
              <a:gd name="connsiteX68" fmla="*/ 45125 w 5362085"/>
              <a:gd name="connsiteY68" fmla="*/ 2169375 h 3586219"/>
              <a:gd name="connsiteX69" fmla="*/ 54650 w 5362085"/>
              <a:gd name="connsiteY69" fmla="*/ 2086825 h 3586219"/>
              <a:gd name="connsiteX70" fmla="*/ 130850 w 5362085"/>
              <a:gd name="connsiteY70" fmla="*/ 1893150 h 3586219"/>
              <a:gd name="connsiteX71" fmla="*/ 107261 w 5362085"/>
              <a:gd name="connsiteY71" fmla="*/ 1867973 h 3586219"/>
              <a:gd name="connsiteX72" fmla="*/ 261025 w 5362085"/>
              <a:gd name="connsiteY72" fmla="*/ 1547075 h 3586219"/>
              <a:gd name="connsiteX73" fmla="*/ 307283 w 5362085"/>
              <a:gd name="connsiteY73" fmla="*/ 1394896 h 3586219"/>
              <a:gd name="connsiteX74" fmla="*/ 880150 w 5362085"/>
              <a:gd name="connsiteY74" fmla="*/ 1674075 h 3586219"/>
              <a:gd name="connsiteX75" fmla="*/ 1118275 w 5362085"/>
              <a:gd name="connsiteY75" fmla="*/ 1270850 h 3586219"/>
              <a:gd name="connsiteX76" fmla="*/ 1343700 w 5362085"/>
              <a:gd name="connsiteY76" fmla="*/ 943825 h 3586219"/>
              <a:gd name="connsiteX77" fmla="*/ 1423075 w 5362085"/>
              <a:gd name="connsiteY77" fmla="*/ 896200 h 3586219"/>
              <a:gd name="connsiteX78" fmla="*/ 1438950 w 5362085"/>
              <a:gd name="connsiteY78" fmla="*/ 940650 h 3586219"/>
              <a:gd name="connsiteX79" fmla="*/ 1477050 w 5362085"/>
              <a:gd name="connsiteY79" fmla="*/ 908900 h 3586219"/>
              <a:gd name="connsiteX80" fmla="*/ 1492925 w 5362085"/>
              <a:gd name="connsiteY80" fmla="*/ 931125 h 3586219"/>
              <a:gd name="connsiteX81" fmla="*/ 1772546 w 5362085"/>
              <a:gd name="connsiteY81" fmla="*/ 841652 h 3586219"/>
              <a:gd name="connsiteX82" fmla="*/ 1601177 w 5362085"/>
              <a:gd name="connsiteY8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282244 w 5362085"/>
              <a:gd name="connsiteY23" fmla="*/ 3249294 h 3586219"/>
              <a:gd name="connsiteX24" fmla="*/ 3003766 w 5362085"/>
              <a:gd name="connsiteY24" fmla="*/ 3448699 h 3586219"/>
              <a:gd name="connsiteX25" fmla="*/ 2914379 w 5362085"/>
              <a:gd name="connsiteY25" fmla="*/ 3496830 h 3586219"/>
              <a:gd name="connsiteX26" fmla="*/ 2797486 w 5362085"/>
              <a:gd name="connsiteY26" fmla="*/ 3586219 h 3586219"/>
              <a:gd name="connsiteX27" fmla="*/ 2764700 w 5362085"/>
              <a:gd name="connsiteY27" fmla="*/ 3542202 h 3586219"/>
              <a:gd name="connsiteX28" fmla="*/ 2642498 w 5362085"/>
              <a:gd name="connsiteY28" fmla="*/ 3485636 h 3586219"/>
              <a:gd name="connsiteX29" fmla="*/ 2547024 w 5362085"/>
              <a:gd name="connsiteY29" fmla="*/ 3299674 h 3586219"/>
              <a:gd name="connsiteX30" fmla="*/ 2381924 w 5362085"/>
              <a:gd name="connsiteY30" fmla="*/ 3372699 h 3586219"/>
              <a:gd name="connsiteX31" fmla="*/ 2163867 w 5362085"/>
              <a:gd name="connsiteY31" fmla="*/ 3201473 h 3586219"/>
              <a:gd name="connsiteX32" fmla="*/ 2067599 w 5362085"/>
              <a:gd name="connsiteY32" fmla="*/ 3204424 h 3586219"/>
              <a:gd name="connsiteX33" fmla="*/ 1953299 w 5362085"/>
              <a:gd name="connsiteY33" fmla="*/ 3201249 h 3586219"/>
              <a:gd name="connsiteX34" fmla="*/ 1819379 w 5362085"/>
              <a:gd name="connsiteY34" fmla="*/ 3102254 h 3586219"/>
              <a:gd name="connsiteX35" fmla="*/ 1727874 w 5362085"/>
              <a:gd name="connsiteY35" fmla="*/ 3210774 h 3586219"/>
              <a:gd name="connsiteX36" fmla="*/ 1628085 w 5362085"/>
              <a:gd name="connsiteY36" fmla="*/ 3191948 h 3586219"/>
              <a:gd name="connsiteX37" fmla="*/ 1519343 w 5362085"/>
              <a:gd name="connsiteY37" fmla="*/ 3064154 h 3586219"/>
              <a:gd name="connsiteX38" fmla="*/ 1302649 w 5362085"/>
              <a:gd name="connsiteY38" fmla="*/ 3019704 h 3586219"/>
              <a:gd name="connsiteX39" fmla="*/ 1240736 w 5362085"/>
              <a:gd name="connsiteY39" fmla="*/ 2973667 h 3586219"/>
              <a:gd name="connsiteX40" fmla="*/ 1165899 w 5362085"/>
              <a:gd name="connsiteY40" fmla="*/ 2934550 h 3586219"/>
              <a:gd name="connsiteX41" fmla="*/ 883549 w 5362085"/>
              <a:gd name="connsiteY41" fmla="*/ 2791898 h 3586219"/>
              <a:gd name="connsiteX42" fmla="*/ 732736 w 5362085"/>
              <a:gd name="connsiteY42" fmla="*/ 2651404 h 3586219"/>
              <a:gd name="connsiteX43" fmla="*/ 494611 w 5362085"/>
              <a:gd name="connsiteY43" fmla="*/ 2680773 h 3586219"/>
              <a:gd name="connsiteX44" fmla="*/ 476924 w 5362085"/>
              <a:gd name="connsiteY44" fmla="*/ 2655150 h 3586219"/>
              <a:gd name="connsiteX45" fmla="*/ 451524 w 5362085"/>
              <a:gd name="connsiteY45" fmla="*/ 2664675 h 3586219"/>
              <a:gd name="connsiteX46" fmla="*/ 441999 w 5362085"/>
              <a:gd name="connsiteY46" fmla="*/ 2645625 h 3586219"/>
              <a:gd name="connsiteX47" fmla="*/ 419774 w 5362085"/>
              <a:gd name="connsiteY47" fmla="*/ 2671025 h 3586219"/>
              <a:gd name="connsiteX48" fmla="*/ 403899 w 5362085"/>
              <a:gd name="connsiteY48" fmla="*/ 2648800 h 3586219"/>
              <a:gd name="connsiteX49" fmla="*/ 368974 w 5362085"/>
              <a:gd name="connsiteY49" fmla="*/ 2658325 h 3586219"/>
              <a:gd name="connsiteX50" fmla="*/ 349924 w 5362085"/>
              <a:gd name="connsiteY50" fmla="*/ 2642450 h 3586219"/>
              <a:gd name="connsiteX51" fmla="*/ 337224 w 5362085"/>
              <a:gd name="connsiteY51" fmla="*/ 2610700 h 3586219"/>
              <a:gd name="connsiteX52" fmla="*/ 318174 w 5362085"/>
              <a:gd name="connsiteY52" fmla="*/ 2591650 h 3586219"/>
              <a:gd name="connsiteX53" fmla="*/ 302299 w 5362085"/>
              <a:gd name="connsiteY53" fmla="*/ 2636100 h 3586219"/>
              <a:gd name="connsiteX54" fmla="*/ 273724 w 5362085"/>
              <a:gd name="connsiteY54" fmla="*/ 2632925 h 3586219"/>
              <a:gd name="connsiteX55" fmla="*/ 257849 w 5362085"/>
              <a:gd name="connsiteY55" fmla="*/ 2648800 h 3586219"/>
              <a:gd name="connsiteX56" fmla="*/ 229274 w 5362085"/>
              <a:gd name="connsiteY56" fmla="*/ 2610700 h 3586219"/>
              <a:gd name="connsiteX57" fmla="*/ 194349 w 5362085"/>
              <a:gd name="connsiteY57" fmla="*/ 2626575 h 3586219"/>
              <a:gd name="connsiteX58" fmla="*/ 207049 w 5362085"/>
              <a:gd name="connsiteY58" fmla="*/ 2594825 h 3586219"/>
              <a:gd name="connsiteX59" fmla="*/ 194349 w 5362085"/>
              <a:gd name="connsiteY59" fmla="*/ 2569425 h 3586219"/>
              <a:gd name="connsiteX60" fmla="*/ 156249 w 5362085"/>
              <a:gd name="connsiteY60" fmla="*/ 2534500 h 3586219"/>
              <a:gd name="connsiteX61" fmla="*/ 80049 w 5362085"/>
              <a:gd name="connsiteY61" fmla="*/ 2477350 h 3586219"/>
              <a:gd name="connsiteX62" fmla="*/ 124499 w 5362085"/>
              <a:gd name="connsiteY62" fmla="*/ 2471000 h 3586219"/>
              <a:gd name="connsiteX63" fmla="*/ 29249 w 5362085"/>
              <a:gd name="connsiteY63" fmla="*/ 2366225 h 3586219"/>
              <a:gd name="connsiteX64" fmla="*/ 45125 w 5362085"/>
              <a:gd name="connsiteY64" fmla="*/ 2324950 h 3586219"/>
              <a:gd name="connsiteX65" fmla="*/ 45125 w 5362085"/>
              <a:gd name="connsiteY65" fmla="*/ 2296375 h 3586219"/>
              <a:gd name="connsiteX66" fmla="*/ 83226 w 5362085"/>
              <a:gd name="connsiteY66" fmla="*/ 2248750 h 3586219"/>
              <a:gd name="connsiteX67" fmla="*/ 22900 w 5362085"/>
              <a:gd name="connsiteY67" fmla="*/ 2242400 h 3586219"/>
              <a:gd name="connsiteX68" fmla="*/ 105 w 5362085"/>
              <a:gd name="connsiteY68" fmla="*/ 2217223 h 3586219"/>
              <a:gd name="connsiteX69" fmla="*/ 45125 w 5362085"/>
              <a:gd name="connsiteY69" fmla="*/ 2169375 h 3586219"/>
              <a:gd name="connsiteX70" fmla="*/ 54650 w 5362085"/>
              <a:gd name="connsiteY70" fmla="*/ 2086825 h 3586219"/>
              <a:gd name="connsiteX71" fmla="*/ 130850 w 5362085"/>
              <a:gd name="connsiteY71" fmla="*/ 1893150 h 3586219"/>
              <a:gd name="connsiteX72" fmla="*/ 107261 w 5362085"/>
              <a:gd name="connsiteY72" fmla="*/ 1867973 h 3586219"/>
              <a:gd name="connsiteX73" fmla="*/ 261025 w 5362085"/>
              <a:gd name="connsiteY73" fmla="*/ 1547075 h 3586219"/>
              <a:gd name="connsiteX74" fmla="*/ 307283 w 5362085"/>
              <a:gd name="connsiteY74" fmla="*/ 1394896 h 3586219"/>
              <a:gd name="connsiteX75" fmla="*/ 880150 w 5362085"/>
              <a:gd name="connsiteY75" fmla="*/ 1674075 h 3586219"/>
              <a:gd name="connsiteX76" fmla="*/ 1118275 w 5362085"/>
              <a:gd name="connsiteY76" fmla="*/ 1270850 h 3586219"/>
              <a:gd name="connsiteX77" fmla="*/ 1343700 w 5362085"/>
              <a:gd name="connsiteY77" fmla="*/ 943825 h 3586219"/>
              <a:gd name="connsiteX78" fmla="*/ 1423075 w 5362085"/>
              <a:gd name="connsiteY78" fmla="*/ 896200 h 3586219"/>
              <a:gd name="connsiteX79" fmla="*/ 1438950 w 5362085"/>
              <a:gd name="connsiteY79" fmla="*/ 940650 h 3586219"/>
              <a:gd name="connsiteX80" fmla="*/ 1477050 w 5362085"/>
              <a:gd name="connsiteY80" fmla="*/ 908900 h 3586219"/>
              <a:gd name="connsiteX81" fmla="*/ 1492925 w 5362085"/>
              <a:gd name="connsiteY81" fmla="*/ 931125 h 3586219"/>
              <a:gd name="connsiteX82" fmla="*/ 1772546 w 5362085"/>
              <a:gd name="connsiteY82" fmla="*/ 841652 h 3586219"/>
              <a:gd name="connsiteX83" fmla="*/ 1601177 w 5362085"/>
              <a:gd name="connsiteY83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326938 w 5362085"/>
              <a:gd name="connsiteY23" fmla="*/ 3225227 h 3586219"/>
              <a:gd name="connsiteX24" fmla="*/ 3282244 w 5362085"/>
              <a:gd name="connsiteY24" fmla="*/ 3249294 h 3586219"/>
              <a:gd name="connsiteX25" fmla="*/ 3003766 w 5362085"/>
              <a:gd name="connsiteY25" fmla="*/ 3448699 h 3586219"/>
              <a:gd name="connsiteX26" fmla="*/ 2914379 w 5362085"/>
              <a:gd name="connsiteY26" fmla="*/ 3496830 h 3586219"/>
              <a:gd name="connsiteX27" fmla="*/ 2797486 w 5362085"/>
              <a:gd name="connsiteY27" fmla="*/ 3586219 h 3586219"/>
              <a:gd name="connsiteX28" fmla="*/ 2764700 w 5362085"/>
              <a:gd name="connsiteY28" fmla="*/ 3542202 h 3586219"/>
              <a:gd name="connsiteX29" fmla="*/ 2642498 w 5362085"/>
              <a:gd name="connsiteY29" fmla="*/ 3485636 h 3586219"/>
              <a:gd name="connsiteX30" fmla="*/ 2547024 w 5362085"/>
              <a:gd name="connsiteY30" fmla="*/ 3299674 h 3586219"/>
              <a:gd name="connsiteX31" fmla="*/ 2381924 w 5362085"/>
              <a:gd name="connsiteY31" fmla="*/ 3372699 h 3586219"/>
              <a:gd name="connsiteX32" fmla="*/ 2163867 w 5362085"/>
              <a:gd name="connsiteY32" fmla="*/ 3201473 h 3586219"/>
              <a:gd name="connsiteX33" fmla="*/ 2067599 w 5362085"/>
              <a:gd name="connsiteY33" fmla="*/ 3204424 h 3586219"/>
              <a:gd name="connsiteX34" fmla="*/ 1953299 w 5362085"/>
              <a:gd name="connsiteY34" fmla="*/ 3201249 h 3586219"/>
              <a:gd name="connsiteX35" fmla="*/ 1819379 w 5362085"/>
              <a:gd name="connsiteY35" fmla="*/ 3102254 h 3586219"/>
              <a:gd name="connsiteX36" fmla="*/ 1727874 w 5362085"/>
              <a:gd name="connsiteY36" fmla="*/ 3210774 h 3586219"/>
              <a:gd name="connsiteX37" fmla="*/ 1628085 w 5362085"/>
              <a:gd name="connsiteY37" fmla="*/ 3191948 h 3586219"/>
              <a:gd name="connsiteX38" fmla="*/ 1519343 w 5362085"/>
              <a:gd name="connsiteY38" fmla="*/ 3064154 h 3586219"/>
              <a:gd name="connsiteX39" fmla="*/ 1302649 w 5362085"/>
              <a:gd name="connsiteY39" fmla="*/ 3019704 h 3586219"/>
              <a:gd name="connsiteX40" fmla="*/ 1240736 w 5362085"/>
              <a:gd name="connsiteY40" fmla="*/ 2973667 h 3586219"/>
              <a:gd name="connsiteX41" fmla="*/ 1165899 w 5362085"/>
              <a:gd name="connsiteY41" fmla="*/ 2934550 h 3586219"/>
              <a:gd name="connsiteX42" fmla="*/ 883549 w 5362085"/>
              <a:gd name="connsiteY42" fmla="*/ 2791898 h 3586219"/>
              <a:gd name="connsiteX43" fmla="*/ 732736 w 5362085"/>
              <a:gd name="connsiteY43" fmla="*/ 2651404 h 3586219"/>
              <a:gd name="connsiteX44" fmla="*/ 494611 w 5362085"/>
              <a:gd name="connsiteY44" fmla="*/ 2680773 h 3586219"/>
              <a:gd name="connsiteX45" fmla="*/ 476924 w 5362085"/>
              <a:gd name="connsiteY45" fmla="*/ 2655150 h 3586219"/>
              <a:gd name="connsiteX46" fmla="*/ 451524 w 5362085"/>
              <a:gd name="connsiteY46" fmla="*/ 2664675 h 3586219"/>
              <a:gd name="connsiteX47" fmla="*/ 441999 w 5362085"/>
              <a:gd name="connsiteY47" fmla="*/ 2645625 h 3586219"/>
              <a:gd name="connsiteX48" fmla="*/ 419774 w 5362085"/>
              <a:gd name="connsiteY48" fmla="*/ 2671025 h 3586219"/>
              <a:gd name="connsiteX49" fmla="*/ 403899 w 5362085"/>
              <a:gd name="connsiteY49" fmla="*/ 2648800 h 3586219"/>
              <a:gd name="connsiteX50" fmla="*/ 368974 w 5362085"/>
              <a:gd name="connsiteY50" fmla="*/ 2658325 h 3586219"/>
              <a:gd name="connsiteX51" fmla="*/ 349924 w 5362085"/>
              <a:gd name="connsiteY51" fmla="*/ 2642450 h 3586219"/>
              <a:gd name="connsiteX52" fmla="*/ 337224 w 5362085"/>
              <a:gd name="connsiteY52" fmla="*/ 2610700 h 3586219"/>
              <a:gd name="connsiteX53" fmla="*/ 318174 w 5362085"/>
              <a:gd name="connsiteY53" fmla="*/ 2591650 h 3586219"/>
              <a:gd name="connsiteX54" fmla="*/ 302299 w 5362085"/>
              <a:gd name="connsiteY54" fmla="*/ 2636100 h 3586219"/>
              <a:gd name="connsiteX55" fmla="*/ 273724 w 5362085"/>
              <a:gd name="connsiteY55" fmla="*/ 2632925 h 3586219"/>
              <a:gd name="connsiteX56" fmla="*/ 257849 w 5362085"/>
              <a:gd name="connsiteY56" fmla="*/ 2648800 h 3586219"/>
              <a:gd name="connsiteX57" fmla="*/ 229274 w 5362085"/>
              <a:gd name="connsiteY57" fmla="*/ 2610700 h 3586219"/>
              <a:gd name="connsiteX58" fmla="*/ 194349 w 5362085"/>
              <a:gd name="connsiteY58" fmla="*/ 2626575 h 3586219"/>
              <a:gd name="connsiteX59" fmla="*/ 207049 w 5362085"/>
              <a:gd name="connsiteY59" fmla="*/ 2594825 h 3586219"/>
              <a:gd name="connsiteX60" fmla="*/ 194349 w 5362085"/>
              <a:gd name="connsiteY60" fmla="*/ 2569425 h 3586219"/>
              <a:gd name="connsiteX61" fmla="*/ 156249 w 5362085"/>
              <a:gd name="connsiteY61" fmla="*/ 2534500 h 3586219"/>
              <a:gd name="connsiteX62" fmla="*/ 80049 w 5362085"/>
              <a:gd name="connsiteY62" fmla="*/ 2477350 h 3586219"/>
              <a:gd name="connsiteX63" fmla="*/ 124499 w 5362085"/>
              <a:gd name="connsiteY63" fmla="*/ 2471000 h 3586219"/>
              <a:gd name="connsiteX64" fmla="*/ 29249 w 5362085"/>
              <a:gd name="connsiteY64" fmla="*/ 2366225 h 3586219"/>
              <a:gd name="connsiteX65" fmla="*/ 45125 w 5362085"/>
              <a:gd name="connsiteY65" fmla="*/ 2324950 h 3586219"/>
              <a:gd name="connsiteX66" fmla="*/ 45125 w 5362085"/>
              <a:gd name="connsiteY66" fmla="*/ 2296375 h 3586219"/>
              <a:gd name="connsiteX67" fmla="*/ 83226 w 5362085"/>
              <a:gd name="connsiteY67" fmla="*/ 2248750 h 3586219"/>
              <a:gd name="connsiteX68" fmla="*/ 22900 w 5362085"/>
              <a:gd name="connsiteY68" fmla="*/ 2242400 h 3586219"/>
              <a:gd name="connsiteX69" fmla="*/ 105 w 5362085"/>
              <a:gd name="connsiteY69" fmla="*/ 2217223 h 3586219"/>
              <a:gd name="connsiteX70" fmla="*/ 45125 w 5362085"/>
              <a:gd name="connsiteY70" fmla="*/ 2169375 h 3586219"/>
              <a:gd name="connsiteX71" fmla="*/ 54650 w 5362085"/>
              <a:gd name="connsiteY71" fmla="*/ 2086825 h 3586219"/>
              <a:gd name="connsiteX72" fmla="*/ 130850 w 5362085"/>
              <a:gd name="connsiteY72" fmla="*/ 1893150 h 3586219"/>
              <a:gd name="connsiteX73" fmla="*/ 107261 w 5362085"/>
              <a:gd name="connsiteY73" fmla="*/ 1867973 h 3586219"/>
              <a:gd name="connsiteX74" fmla="*/ 261025 w 5362085"/>
              <a:gd name="connsiteY74" fmla="*/ 1547075 h 3586219"/>
              <a:gd name="connsiteX75" fmla="*/ 307283 w 5362085"/>
              <a:gd name="connsiteY75" fmla="*/ 1394896 h 3586219"/>
              <a:gd name="connsiteX76" fmla="*/ 880150 w 5362085"/>
              <a:gd name="connsiteY76" fmla="*/ 1674075 h 3586219"/>
              <a:gd name="connsiteX77" fmla="*/ 1118275 w 5362085"/>
              <a:gd name="connsiteY77" fmla="*/ 1270850 h 3586219"/>
              <a:gd name="connsiteX78" fmla="*/ 1343700 w 5362085"/>
              <a:gd name="connsiteY78" fmla="*/ 943825 h 3586219"/>
              <a:gd name="connsiteX79" fmla="*/ 1423075 w 5362085"/>
              <a:gd name="connsiteY79" fmla="*/ 896200 h 3586219"/>
              <a:gd name="connsiteX80" fmla="*/ 1438950 w 5362085"/>
              <a:gd name="connsiteY80" fmla="*/ 940650 h 3586219"/>
              <a:gd name="connsiteX81" fmla="*/ 1477050 w 5362085"/>
              <a:gd name="connsiteY81" fmla="*/ 908900 h 3586219"/>
              <a:gd name="connsiteX82" fmla="*/ 1492925 w 5362085"/>
              <a:gd name="connsiteY82" fmla="*/ 931125 h 3586219"/>
              <a:gd name="connsiteX83" fmla="*/ 1772546 w 5362085"/>
              <a:gd name="connsiteY83" fmla="*/ 841652 h 3586219"/>
              <a:gd name="connsiteX84" fmla="*/ 1601177 w 5362085"/>
              <a:gd name="connsiteY8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326938 w 5362085"/>
              <a:gd name="connsiteY23" fmla="*/ 3225227 h 3586219"/>
              <a:gd name="connsiteX24" fmla="*/ 3282244 w 5362085"/>
              <a:gd name="connsiteY24" fmla="*/ 3249294 h 3586219"/>
              <a:gd name="connsiteX25" fmla="*/ 3003766 w 5362085"/>
              <a:gd name="connsiteY25" fmla="*/ 3448699 h 3586219"/>
              <a:gd name="connsiteX26" fmla="*/ 2914379 w 5362085"/>
              <a:gd name="connsiteY26" fmla="*/ 3496830 h 3586219"/>
              <a:gd name="connsiteX27" fmla="*/ 2797486 w 5362085"/>
              <a:gd name="connsiteY27" fmla="*/ 3586219 h 3586219"/>
              <a:gd name="connsiteX28" fmla="*/ 2764700 w 5362085"/>
              <a:gd name="connsiteY28" fmla="*/ 3542202 h 3586219"/>
              <a:gd name="connsiteX29" fmla="*/ 2642498 w 5362085"/>
              <a:gd name="connsiteY29" fmla="*/ 3485636 h 3586219"/>
              <a:gd name="connsiteX30" fmla="*/ 2547024 w 5362085"/>
              <a:gd name="connsiteY30" fmla="*/ 3299674 h 3586219"/>
              <a:gd name="connsiteX31" fmla="*/ 2381924 w 5362085"/>
              <a:gd name="connsiteY31" fmla="*/ 3372699 h 3586219"/>
              <a:gd name="connsiteX32" fmla="*/ 2163867 w 5362085"/>
              <a:gd name="connsiteY32" fmla="*/ 3201473 h 3586219"/>
              <a:gd name="connsiteX33" fmla="*/ 2067599 w 5362085"/>
              <a:gd name="connsiteY33" fmla="*/ 3204424 h 3586219"/>
              <a:gd name="connsiteX34" fmla="*/ 1953299 w 5362085"/>
              <a:gd name="connsiteY34" fmla="*/ 3201249 h 3586219"/>
              <a:gd name="connsiteX35" fmla="*/ 1819379 w 5362085"/>
              <a:gd name="connsiteY35" fmla="*/ 3102254 h 3586219"/>
              <a:gd name="connsiteX36" fmla="*/ 1727874 w 5362085"/>
              <a:gd name="connsiteY36" fmla="*/ 3210774 h 3586219"/>
              <a:gd name="connsiteX37" fmla="*/ 1628085 w 5362085"/>
              <a:gd name="connsiteY37" fmla="*/ 3191948 h 3586219"/>
              <a:gd name="connsiteX38" fmla="*/ 1519343 w 5362085"/>
              <a:gd name="connsiteY38" fmla="*/ 3064154 h 3586219"/>
              <a:gd name="connsiteX39" fmla="*/ 1302649 w 5362085"/>
              <a:gd name="connsiteY39" fmla="*/ 3019704 h 3586219"/>
              <a:gd name="connsiteX40" fmla="*/ 1240736 w 5362085"/>
              <a:gd name="connsiteY40" fmla="*/ 2973667 h 3586219"/>
              <a:gd name="connsiteX41" fmla="*/ 1165899 w 5362085"/>
              <a:gd name="connsiteY41" fmla="*/ 2934550 h 3586219"/>
              <a:gd name="connsiteX42" fmla="*/ 883549 w 5362085"/>
              <a:gd name="connsiteY42" fmla="*/ 2791898 h 3586219"/>
              <a:gd name="connsiteX43" fmla="*/ 732736 w 5362085"/>
              <a:gd name="connsiteY43" fmla="*/ 2651404 h 3586219"/>
              <a:gd name="connsiteX44" fmla="*/ 494611 w 5362085"/>
              <a:gd name="connsiteY44" fmla="*/ 2680773 h 3586219"/>
              <a:gd name="connsiteX45" fmla="*/ 476924 w 5362085"/>
              <a:gd name="connsiteY45" fmla="*/ 2655150 h 3586219"/>
              <a:gd name="connsiteX46" fmla="*/ 451524 w 5362085"/>
              <a:gd name="connsiteY46" fmla="*/ 2664675 h 3586219"/>
              <a:gd name="connsiteX47" fmla="*/ 441999 w 5362085"/>
              <a:gd name="connsiteY47" fmla="*/ 2645625 h 3586219"/>
              <a:gd name="connsiteX48" fmla="*/ 419774 w 5362085"/>
              <a:gd name="connsiteY48" fmla="*/ 2671025 h 3586219"/>
              <a:gd name="connsiteX49" fmla="*/ 403899 w 5362085"/>
              <a:gd name="connsiteY49" fmla="*/ 2648800 h 3586219"/>
              <a:gd name="connsiteX50" fmla="*/ 368974 w 5362085"/>
              <a:gd name="connsiteY50" fmla="*/ 2658325 h 3586219"/>
              <a:gd name="connsiteX51" fmla="*/ 349924 w 5362085"/>
              <a:gd name="connsiteY51" fmla="*/ 2642450 h 3586219"/>
              <a:gd name="connsiteX52" fmla="*/ 337224 w 5362085"/>
              <a:gd name="connsiteY52" fmla="*/ 2610700 h 3586219"/>
              <a:gd name="connsiteX53" fmla="*/ 318174 w 5362085"/>
              <a:gd name="connsiteY53" fmla="*/ 2591650 h 3586219"/>
              <a:gd name="connsiteX54" fmla="*/ 302299 w 5362085"/>
              <a:gd name="connsiteY54" fmla="*/ 2636100 h 3586219"/>
              <a:gd name="connsiteX55" fmla="*/ 273724 w 5362085"/>
              <a:gd name="connsiteY55" fmla="*/ 2632925 h 3586219"/>
              <a:gd name="connsiteX56" fmla="*/ 257849 w 5362085"/>
              <a:gd name="connsiteY56" fmla="*/ 2648800 h 3586219"/>
              <a:gd name="connsiteX57" fmla="*/ 229274 w 5362085"/>
              <a:gd name="connsiteY57" fmla="*/ 2610700 h 3586219"/>
              <a:gd name="connsiteX58" fmla="*/ 194349 w 5362085"/>
              <a:gd name="connsiteY58" fmla="*/ 2626575 h 3586219"/>
              <a:gd name="connsiteX59" fmla="*/ 207049 w 5362085"/>
              <a:gd name="connsiteY59" fmla="*/ 2594825 h 3586219"/>
              <a:gd name="connsiteX60" fmla="*/ 194349 w 5362085"/>
              <a:gd name="connsiteY60" fmla="*/ 2569425 h 3586219"/>
              <a:gd name="connsiteX61" fmla="*/ 156249 w 5362085"/>
              <a:gd name="connsiteY61" fmla="*/ 2534500 h 3586219"/>
              <a:gd name="connsiteX62" fmla="*/ 80049 w 5362085"/>
              <a:gd name="connsiteY62" fmla="*/ 2477350 h 3586219"/>
              <a:gd name="connsiteX63" fmla="*/ 124499 w 5362085"/>
              <a:gd name="connsiteY63" fmla="*/ 2471000 h 3586219"/>
              <a:gd name="connsiteX64" fmla="*/ 29249 w 5362085"/>
              <a:gd name="connsiteY64" fmla="*/ 2366225 h 3586219"/>
              <a:gd name="connsiteX65" fmla="*/ 45125 w 5362085"/>
              <a:gd name="connsiteY65" fmla="*/ 2324950 h 3586219"/>
              <a:gd name="connsiteX66" fmla="*/ 45125 w 5362085"/>
              <a:gd name="connsiteY66" fmla="*/ 2296375 h 3586219"/>
              <a:gd name="connsiteX67" fmla="*/ 83226 w 5362085"/>
              <a:gd name="connsiteY67" fmla="*/ 2248750 h 3586219"/>
              <a:gd name="connsiteX68" fmla="*/ 22900 w 5362085"/>
              <a:gd name="connsiteY68" fmla="*/ 2242400 h 3586219"/>
              <a:gd name="connsiteX69" fmla="*/ 105 w 5362085"/>
              <a:gd name="connsiteY69" fmla="*/ 2217223 h 3586219"/>
              <a:gd name="connsiteX70" fmla="*/ 45125 w 5362085"/>
              <a:gd name="connsiteY70" fmla="*/ 2169375 h 3586219"/>
              <a:gd name="connsiteX71" fmla="*/ 54650 w 5362085"/>
              <a:gd name="connsiteY71" fmla="*/ 2086825 h 3586219"/>
              <a:gd name="connsiteX72" fmla="*/ 130850 w 5362085"/>
              <a:gd name="connsiteY72" fmla="*/ 1893150 h 3586219"/>
              <a:gd name="connsiteX73" fmla="*/ 107261 w 5362085"/>
              <a:gd name="connsiteY73" fmla="*/ 1867973 h 3586219"/>
              <a:gd name="connsiteX74" fmla="*/ 261025 w 5362085"/>
              <a:gd name="connsiteY74" fmla="*/ 1547075 h 3586219"/>
              <a:gd name="connsiteX75" fmla="*/ 307283 w 5362085"/>
              <a:gd name="connsiteY75" fmla="*/ 1394896 h 3586219"/>
              <a:gd name="connsiteX76" fmla="*/ 880150 w 5362085"/>
              <a:gd name="connsiteY76" fmla="*/ 1674075 h 3586219"/>
              <a:gd name="connsiteX77" fmla="*/ 1118275 w 5362085"/>
              <a:gd name="connsiteY77" fmla="*/ 1270850 h 3586219"/>
              <a:gd name="connsiteX78" fmla="*/ 1343700 w 5362085"/>
              <a:gd name="connsiteY78" fmla="*/ 943825 h 3586219"/>
              <a:gd name="connsiteX79" fmla="*/ 1423075 w 5362085"/>
              <a:gd name="connsiteY79" fmla="*/ 896200 h 3586219"/>
              <a:gd name="connsiteX80" fmla="*/ 1438950 w 5362085"/>
              <a:gd name="connsiteY80" fmla="*/ 940650 h 3586219"/>
              <a:gd name="connsiteX81" fmla="*/ 1477050 w 5362085"/>
              <a:gd name="connsiteY81" fmla="*/ 908900 h 3586219"/>
              <a:gd name="connsiteX82" fmla="*/ 1492925 w 5362085"/>
              <a:gd name="connsiteY82" fmla="*/ 931125 h 3586219"/>
              <a:gd name="connsiteX83" fmla="*/ 1772546 w 5362085"/>
              <a:gd name="connsiteY83" fmla="*/ 841652 h 3586219"/>
              <a:gd name="connsiteX84" fmla="*/ 1601177 w 5362085"/>
              <a:gd name="connsiteY8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326938 w 5362085"/>
              <a:gd name="connsiteY23" fmla="*/ 3225227 h 3586219"/>
              <a:gd name="connsiteX24" fmla="*/ 3282244 w 5362085"/>
              <a:gd name="connsiteY24" fmla="*/ 3249294 h 3586219"/>
              <a:gd name="connsiteX25" fmla="*/ 3003766 w 5362085"/>
              <a:gd name="connsiteY25" fmla="*/ 3448699 h 3586219"/>
              <a:gd name="connsiteX26" fmla="*/ 2914379 w 5362085"/>
              <a:gd name="connsiteY26" fmla="*/ 3496830 h 3586219"/>
              <a:gd name="connsiteX27" fmla="*/ 2797486 w 5362085"/>
              <a:gd name="connsiteY27" fmla="*/ 3586219 h 3586219"/>
              <a:gd name="connsiteX28" fmla="*/ 2764700 w 5362085"/>
              <a:gd name="connsiteY28" fmla="*/ 3542202 h 3586219"/>
              <a:gd name="connsiteX29" fmla="*/ 2642498 w 5362085"/>
              <a:gd name="connsiteY29" fmla="*/ 3485636 h 3586219"/>
              <a:gd name="connsiteX30" fmla="*/ 2547024 w 5362085"/>
              <a:gd name="connsiteY30" fmla="*/ 3299674 h 3586219"/>
              <a:gd name="connsiteX31" fmla="*/ 2381924 w 5362085"/>
              <a:gd name="connsiteY31" fmla="*/ 3372699 h 3586219"/>
              <a:gd name="connsiteX32" fmla="*/ 2163867 w 5362085"/>
              <a:gd name="connsiteY32" fmla="*/ 3201473 h 3586219"/>
              <a:gd name="connsiteX33" fmla="*/ 2067599 w 5362085"/>
              <a:gd name="connsiteY33" fmla="*/ 3204424 h 3586219"/>
              <a:gd name="connsiteX34" fmla="*/ 1953299 w 5362085"/>
              <a:gd name="connsiteY34" fmla="*/ 3201249 h 3586219"/>
              <a:gd name="connsiteX35" fmla="*/ 1819379 w 5362085"/>
              <a:gd name="connsiteY35" fmla="*/ 3102254 h 3586219"/>
              <a:gd name="connsiteX36" fmla="*/ 1727874 w 5362085"/>
              <a:gd name="connsiteY36" fmla="*/ 3210774 h 3586219"/>
              <a:gd name="connsiteX37" fmla="*/ 1628085 w 5362085"/>
              <a:gd name="connsiteY37" fmla="*/ 3191948 h 3586219"/>
              <a:gd name="connsiteX38" fmla="*/ 1519343 w 5362085"/>
              <a:gd name="connsiteY38" fmla="*/ 3064154 h 3586219"/>
              <a:gd name="connsiteX39" fmla="*/ 1302649 w 5362085"/>
              <a:gd name="connsiteY39" fmla="*/ 3019704 h 3586219"/>
              <a:gd name="connsiteX40" fmla="*/ 1240736 w 5362085"/>
              <a:gd name="connsiteY40" fmla="*/ 2973667 h 3586219"/>
              <a:gd name="connsiteX41" fmla="*/ 1165899 w 5362085"/>
              <a:gd name="connsiteY41" fmla="*/ 2934550 h 3586219"/>
              <a:gd name="connsiteX42" fmla="*/ 883549 w 5362085"/>
              <a:gd name="connsiteY42" fmla="*/ 2791898 h 3586219"/>
              <a:gd name="connsiteX43" fmla="*/ 732736 w 5362085"/>
              <a:gd name="connsiteY43" fmla="*/ 2651404 h 3586219"/>
              <a:gd name="connsiteX44" fmla="*/ 494611 w 5362085"/>
              <a:gd name="connsiteY44" fmla="*/ 2680773 h 3586219"/>
              <a:gd name="connsiteX45" fmla="*/ 476924 w 5362085"/>
              <a:gd name="connsiteY45" fmla="*/ 2655150 h 3586219"/>
              <a:gd name="connsiteX46" fmla="*/ 451524 w 5362085"/>
              <a:gd name="connsiteY46" fmla="*/ 2664675 h 3586219"/>
              <a:gd name="connsiteX47" fmla="*/ 441999 w 5362085"/>
              <a:gd name="connsiteY47" fmla="*/ 2645625 h 3586219"/>
              <a:gd name="connsiteX48" fmla="*/ 419774 w 5362085"/>
              <a:gd name="connsiteY48" fmla="*/ 2671025 h 3586219"/>
              <a:gd name="connsiteX49" fmla="*/ 403899 w 5362085"/>
              <a:gd name="connsiteY49" fmla="*/ 2648800 h 3586219"/>
              <a:gd name="connsiteX50" fmla="*/ 368974 w 5362085"/>
              <a:gd name="connsiteY50" fmla="*/ 2658325 h 3586219"/>
              <a:gd name="connsiteX51" fmla="*/ 349924 w 5362085"/>
              <a:gd name="connsiteY51" fmla="*/ 2642450 h 3586219"/>
              <a:gd name="connsiteX52" fmla="*/ 337224 w 5362085"/>
              <a:gd name="connsiteY52" fmla="*/ 2610700 h 3586219"/>
              <a:gd name="connsiteX53" fmla="*/ 318174 w 5362085"/>
              <a:gd name="connsiteY53" fmla="*/ 2591650 h 3586219"/>
              <a:gd name="connsiteX54" fmla="*/ 302299 w 5362085"/>
              <a:gd name="connsiteY54" fmla="*/ 2636100 h 3586219"/>
              <a:gd name="connsiteX55" fmla="*/ 273724 w 5362085"/>
              <a:gd name="connsiteY55" fmla="*/ 2632925 h 3586219"/>
              <a:gd name="connsiteX56" fmla="*/ 257849 w 5362085"/>
              <a:gd name="connsiteY56" fmla="*/ 2648800 h 3586219"/>
              <a:gd name="connsiteX57" fmla="*/ 229274 w 5362085"/>
              <a:gd name="connsiteY57" fmla="*/ 2610700 h 3586219"/>
              <a:gd name="connsiteX58" fmla="*/ 194349 w 5362085"/>
              <a:gd name="connsiteY58" fmla="*/ 2626575 h 3586219"/>
              <a:gd name="connsiteX59" fmla="*/ 207049 w 5362085"/>
              <a:gd name="connsiteY59" fmla="*/ 2594825 h 3586219"/>
              <a:gd name="connsiteX60" fmla="*/ 194349 w 5362085"/>
              <a:gd name="connsiteY60" fmla="*/ 2569425 h 3586219"/>
              <a:gd name="connsiteX61" fmla="*/ 156249 w 5362085"/>
              <a:gd name="connsiteY61" fmla="*/ 2534500 h 3586219"/>
              <a:gd name="connsiteX62" fmla="*/ 80049 w 5362085"/>
              <a:gd name="connsiteY62" fmla="*/ 2477350 h 3586219"/>
              <a:gd name="connsiteX63" fmla="*/ 124499 w 5362085"/>
              <a:gd name="connsiteY63" fmla="*/ 2471000 h 3586219"/>
              <a:gd name="connsiteX64" fmla="*/ 29249 w 5362085"/>
              <a:gd name="connsiteY64" fmla="*/ 2366225 h 3586219"/>
              <a:gd name="connsiteX65" fmla="*/ 45125 w 5362085"/>
              <a:gd name="connsiteY65" fmla="*/ 2324950 h 3586219"/>
              <a:gd name="connsiteX66" fmla="*/ 45125 w 5362085"/>
              <a:gd name="connsiteY66" fmla="*/ 2296375 h 3586219"/>
              <a:gd name="connsiteX67" fmla="*/ 83226 w 5362085"/>
              <a:gd name="connsiteY67" fmla="*/ 2248750 h 3586219"/>
              <a:gd name="connsiteX68" fmla="*/ 22900 w 5362085"/>
              <a:gd name="connsiteY68" fmla="*/ 2242400 h 3586219"/>
              <a:gd name="connsiteX69" fmla="*/ 105 w 5362085"/>
              <a:gd name="connsiteY69" fmla="*/ 2217223 h 3586219"/>
              <a:gd name="connsiteX70" fmla="*/ 45125 w 5362085"/>
              <a:gd name="connsiteY70" fmla="*/ 2169375 h 3586219"/>
              <a:gd name="connsiteX71" fmla="*/ 54650 w 5362085"/>
              <a:gd name="connsiteY71" fmla="*/ 2086825 h 3586219"/>
              <a:gd name="connsiteX72" fmla="*/ 130850 w 5362085"/>
              <a:gd name="connsiteY72" fmla="*/ 1893150 h 3586219"/>
              <a:gd name="connsiteX73" fmla="*/ 107261 w 5362085"/>
              <a:gd name="connsiteY73" fmla="*/ 1867973 h 3586219"/>
              <a:gd name="connsiteX74" fmla="*/ 261025 w 5362085"/>
              <a:gd name="connsiteY74" fmla="*/ 1547075 h 3586219"/>
              <a:gd name="connsiteX75" fmla="*/ 307283 w 5362085"/>
              <a:gd name="connsiteY75" fmla="*/ 1394896 h 3586219"/>
              <a:gd name="connsiteX76" fmla="*/ 880150 w 5362085"/>
              <a:gd name="connsiteY76" fmla="*/ 1674075 h 3586219"/>
              <a:gd name="connsiteX77" fmla="*/ 1118275 w 5362085"/>
              <a:gd name="connsiteY77" fmla="*/ 1270850 h 3586219"/>
              <a:gd name="connsiteX78" fmla="*/ 1343700 w 5362085"/>
              <a:gd name="connsiteY78" fmla="*/ 943825 h 3586219"/>
              <a:gd name="connsiteX79" fmla="*/ 1423075 w 5362085"/>
              <a:gd name="connsiteY79" fmla="*/ 896200 h 3586219"/>
              <a:gd name="connsiteX80" fmla="*/ 1438950 w 5362085"/>
              <a:gd name="connsiteY80" fmla="*/ 940650 h 3586219"/>
              <a:gd name="connsiteX81" fmla="*/ 1477050 w 5362085"/>
              <a:gd name="connsiteY81" fmla="*/ 908900 h 3586219"/>
              <a:gd name="connsiteX82" fmla="*/ 1492925 w 5362085"/>
              <a:gd name="connsiteY82" fmla="*/ 931125 h 3586219"/>
              <a:gd name="connsiteX83" fmla="*/ 1772546 w 5362085"/>
              <a:gd name="connsiteY83" fmla="*/ 841652 h 3586219"/>
              <a:gd name="connsiteX84" fmla="*/ 1601177 w 5362085"/>
              <a:gd name="connsiteY8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416327 w 5362085"/>
              <a:gd name="connsiteY23" fmla="*/ 3142715 h 3586219"/>
              <a:gd name="connsiteX24" fmla="*/ 3326938 w 5362085"/>
              <a:gd name="connsiteY24" fmla="*/ 3225227 h 3586219"/>
              <a:gd name="connsiteX25" fmla="*/ 3282244 w 5362085"/>
              <a:gd name="connsiteY25" fmla="*/ 3249294 h 3586219"/>
              <a:gd name="connsiteX26" fmla="*/ 3003766 w 5362085"/>
              <a:gd name="connsiteY26" fmla="*/ 3448699 h 3586219"/>
              <a:gd name="connsiteX27" fmla="*/ 2914379 w 5362085"/>
              <a:gd name="connsiteY27" fmla="*/ 3496830 h 3586219"/>
              <a:gd name="connsiteX28" fmla="*/ 2797486 w 5362085"/>
              <a:gd name="connsiteY28" fmla="*/ 3586219 h 3586219"/>
              <a:gd name="connsiteX29" fmla="*/ 2764700 w 5362085"/>
              <a:gd name="connsiteY29" fmla="*/ 3542202 h 3586219"/>
              <a:gd name="connsiteX30" fmla="*/ 2642498 w 5362085"/>
              <a:gd name="connsiteY30" fmla="*/ 3485636 h 3586219"/>
              <a:gd name="connsiteX31" fmla="*/ 2547024 w 5362085"/>
              <a:gd name="connsiteY31" fmla="*/ 3299674 h 3586219"/>
              <a:gd name="connsiteX32" fmla="*/ 2381924 w 5362085"/>
              <a:gd name="connsiteY32" fmla="*/ 3372699 h 3586219"/>
              <a:gd name="connsiteX33" fmla="*/ 2163867 w 5362085"/>
              <a:gd name="connsiteY33" fmla="*/ 3201473 h 3586219"/>
              <a:gd name="connsiteX34" fmla="*/ 2067599 w 5362085"/>
              <a:gd name="connsiteY34" fmla="*/ 3204424 h 3586219"/>
              <a:gd name="connsiteX35" fmla="*/ 1953299 w 5362085"/>
              <a:gd name="connsiteY35" fmla="*/ 3201249 h 3586219"/>
              <a:gd name="connsiteX36" fmla="*/ 1819379 w 5362085"/>
              <a:gd name="connsiteY36" fmla="*/ 3102254 h 3586219"/>
              <a:gd name="connsiteX37" fmla="*/ 1727874 w 5362085"/>
              <a:gd name="connsiteY37" fmla="*/ 3210774 h 3586219"/>
              <a:gd name="connsiteX38" fmla="*/ 1628085 w 5362085"/>
              <a:gd name="connsiteY38" fmla="*/ 3191948 h 3586219"/>
              <a:gd name="connsiteX39" fmla="*/ 1519343 w 5362085"/>
              <a:gd name="connsiteY39" fmla="*/ 3064154 h 3586219"/>
              <a:gd name="connsiteX40" fmla="*/ 1302649 w 5362085"/>
              <a:gd name="connsiteY40" fmla="*/ 3019704 h 3586219"/>
              <a:gd name="connsiteX41" fmla="*/ 1240736 w 5362085"/>
              <a:gd name="connsiteY41" fmla="*/ 2973667 h 3586219"/>
              <a:gd name="connsiteX42" fmla="*/ 1165899 w 5362085"/>
              <a:gd name="connsiteY42" fmla="*/ 2934550 h 3586219"/>
              <a:gd name="connsiteX43" fmla="*/ 883549 w 5362085"/>
              <a:gd name="connsiteY43" fmla="*/ 2791898 h 3586219"/>
              <a:gd name="connsiteX44" fmla="*/ 732736 w 5362085"/>
              <a:gd name="connsiteY44" fmla="*/ 2651404 h 3586219"/>
              <a:gd name="connsiteX45" fmla="*/ 494611 w 5362085"/>
              <a:gd name="connsiteY45" fmla="*/ 2680773 h 3586219"/>
              <a:gd name="connsiteX46" fmla="*/ 476924 w 5362085"/>
              <a:gd name="connsiteY46" fmla="*/ 2655150 h 3586219"/>
              <a:gd name="connsiteX47" fmla="*/ 451524 w 5362085"/>
              <a:gd name="connsiteY47" fmla="*/ 2664675 h 3586219"/>
              <a:gd name="connsiteX48" fmla="*/ 441999 w 5362085"/>
              <a:gd name="connsiteY48" fmla="*/ 2645625 h 3586219"/>
              <a:gd name="connsiteX49" fmla="*/ 419774 w 5362085"/>
              <a:gd name="connsiteY49" fmla="*/ 2671025 h 3586219"/>
              <a:gd name="connsiteX50" fmla="*/ 403899 w 5362085"/>
              <a:gd name="connsiteY50" fmla="*/ 2648800 h 3586219"/>
              <a:gd name="connsiteX51" fmla="*/ 368974 w 5362085"/>
              <a:gd name="connsiteY51" fmla="*/ 2658325 h 3586219"/>
              <a:gd name="connsiteX52" fmla="*/ 349924 w 5362085"/>
              <a:gd name="connsiteY52" fmla="*/ 2642450 h 3586219"/>
              <a:gd name="connsiteX53" fmla="*/ 337224 w 5362085"/>
              <a:gd name="connsiteY53" fmla="*/ 2610700 h 3586219"/>
              <a:gd name="connsiteX54" fmla="*/ 318174 w 5362085"/>
              <a:gd name="connsiteY54" fmla="*/ 2591650 h 3586219"/>
              <a:gd name="connsiteX55" fmla="*/ 302299 w 5362085"/>
              <a:gd name="connsiteY55" fmla="*/ 2636100 h 3586219"/>
              <a:gd name="connsiteX56" fmla="*/ 273724 w 5362085"/>
              <a:gd name="connsiteY56" fmla="*/ 2632925 h 3586219"/>
              <a:gd name="connsiteX57" fmla="*/ 257849 w 5362085"/>
              <a:gd name="connsiteY57" fmla="*/ 2648800 h 3586219"/>
              <a:gd name="connsiteX58" fmla="*/ 229274 w 5362085"/>
              <a:gd name="connsiteY58" fmla="*/ 2610700 h 3586219"/>
              <a:gd name="connsiteX59" fmla="*/ 194349 w 5362085"/>
              <a:gd name="connsiteY59" fmla="*/ 2626575 h 3586219"/>
              <a:gd name="connsiteX60" fmla="*/ 207049 w 5362085"/>
              <a:gd name="connsiteY60" fmla="*/ 2594825 h 3586219"/>
              <a:gd name="connsiteX61" fmla="*/ 194349 w 5362085"/>
              <a:gd name="connsiteY61" fmla="*/ 2569425 h 3586219"/>
              <a:gd name="connsiteX62" fmla="*/ 156249 w 5362085"/>
              <a:gd name="connsiteY62" fmla="*/ 2534500 h 3586219"/>
              <a:gd name="connsiteX63" fmla="*/ 80049 w 5362085"/>
              <a:gd name="connsiteY63" fmla="*/ 2477350 h 3586219"/>
              <a:gd name="connsiteX64" fmla="*/ 124499 w 5362085"/>
              <a:gd name="connsiteY64" fmla="*/ 2471000 h 3586219"/>
              <a:gd name="connsiteX65" fmla="*/ 29249 w 5362085"/>
              <a:gd name="connsiteY65" fmla="*/ 2366225 h 3586219"/>
              <a:gd name="connsiteX66" fmla="*/ 45125 w 5362085"/>
              <a:gd name="connsiteY66" fmla="*/ 2324950 h 3586219"/>
              <a:gd name="connsiteX67" fmla="*/ 45125 w 5362085"/>
              <a:gd name="connsiteY67" fmla="*/ 2296375 h 3586219"/>
              <a:gd name="connsiteX68" fmla="*/ 83226 w 5362085"/>
              <a:gd name="connsiteY68" fmla="*/ 2248750 h 3586219"/>
              <a:gd name="connsiteX69" fmla="*/ 22900 w 5362085"/>
              <a:gd name="connsiteY69" fmla="*/ 2242400 h 3586219"/>
              <a:gd name="connsiteX70" fmla="*/ 105 w 5362085"/>
              <a:gd name="connsiteY70" fmla="*/ 2217223 h 3586219"/>
              <a:gd name="connsiteX71" fmla="*/ 45125 w 5362085"/>
              <a:gd name="connsiteY71" fmla="*/ 2169375 h 3586219"/>
              <a:gd name="connsiteX72" fmla="*/ 54650 w 5362085"/>
              <a:gd name="connsiteY72" fmla="*/ 2086825 h 3586219"/>
              <a:gd name="connsiteX73" fmla="*/ 130850 w 5362085"/>
              <a:gd name="connsiteY73" fmla="*/ 1893150 h 3586219"/>
              <a:gd name="connsiteX74" fmla="*/ 107261 w 5362085"/>
              <a:gd name="connsiteY74" fmla="*/ 1867973 h 3586219"/>
              <a:gd name="connsiteX75" fmla="*/ 261025 w 5362085"/>
              <a:gd name="connsiteY75" fmla="*/ 1547075 h 3586219"/>
              <a:gd name="connsiteX76" fmla="*/ 307283 w 5362085"/>
              <a:gd name="connsiteY76" fmla="*/ 1394896 h 3586219"/>
              <a:gd name="connsiteX77" fmla="*/ 880150 w 5362085"/>
              <a:gd name="connsiteY77" fmla="*/ 1674075 h 3586219"/>
              <a:gd name="connsiteX78" fmla="*/ 1118275 w 5362085"/>
              <a:gd name="connsiteY78" fmla="*/ 1270850 h 3586219"/>
              <a:gd name="connsiteX79" fmla="*/ 1343700 w 5362085"/>
              <a:gd name="connsiteY79" fmla="*/ 943825 h 3586219"/>
              <a:gd name="connsiteX80" fmla="*/ 1423075 w 5362085"/>
              <a:gd name="connsiteY80" fmla="*/ 896200 h 3586219"/>
              <a:gd name="connsiteX81" fmla="*/ 1438950 w 5362085"/>
              <a:gd name="connsiteY81" fmla="*/ 940650 h 3586219"/>
              <a:gd name="connsiteX82" fmla="*/ 1477050 w 5362085"/>
              <a:gd name="connsiteY82" fmla="*/ 908900 h 3586219"/>
              <a:gd name="connsiteX83" fmla="*/ 1492925 w 5362085"/>
              <a:gd name="connsiteY83" fmla="*/ 931125 h 3586219"/>
              <a:gd name="connsiteX84" fmla="*/ 1772546 w 5362085"/>
              <a:gd name="connsiteY84" fmla="*/ 841652 h 3586219"/>
              <a:gd name="connsiteX85" fmla="*/ 1601177 w 5362085"/>
              <a:gd name="connsiteY8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416327 w 5362085"/>
              <a:gd name="connsiteY23" fmla="*/ 3142715 h 3586219"/>
              <a:gd name="connsiteX24" fmla="*/ 3326938 w 5362085"/>
              <a:gd name="connsiteY24" fmla="*/ 3225227 h 3586219"/>
              <a:gd name="connsiteX25" fmla="*/ 3282244 w 5362085"/>
              <a:gd name="connsiteY25" fmla="*/ 3249294 h 3586219"/>
              <a:gd name="connsiteX26" fmla="*/ 3003766 w 5362085"/>
              <a:gd name="connsiteY26" fmla="*/ 3448699 h 3586219"/>
              <a:gd name="connsiteX27" fmla="*/ 2914379 w 5362085"/>
              <a:gd name="connsiteY27" fmla="*/ 3496830 h 3586219"/>
              <a:gd name="connsiteX28" fmla="*/ 2797486 w 5362085"/>
              <a:gd name="connsiteY28" fmla="*/ 3586219 h 3586219"/>
              <a:gd name="connsiteX29" fmla="*/ 2764700 w 5362085"/>
              <a:gd name="connsiteY29" fmla="*/ 3542202 h 3586219"/>
              <a:gd name="connsiteX30" fmla="*/ 2642498 w 5362085"/>
              <a:gd name="connsiteY30" fmla="*/ 3485636 h 3586219"/>
              <a:gd name="connsiteX31" fmla="*/ 2547024 w 5362085"/>
              <a:gd name="connsiteY31" fmla="*/ 3299674 h 3586219"/>
              <a:gd name="connsiteX32" fmla="*/ 2381924 w 5362085"/>
              <a:gd name="connsiteY32" fmla="*/ 3372699 h 3586219"/>
              <a:gd name="connsiteX33" fmla="*/ 2163867 w 5362085"/>
              <a:gd name="connsiteY33" fmla="*/ 3201473 h 3586219"/>
              <a:gd name="connsiteX34" fmla="*/ 2067599 w 5362085"/>
              <a:gd name="connsiteY34" fmla="*/ 3204424 h 3586219"/>
              <a:gd name="connsiteX35" fmla="*/ 1953299 w 5362085"/>
              <a:gd name="connsiteY35" fmla="*/ 3201249 h 3586219"/>
              <a:gd name="connsiteX36" fmla="*/ 1819379 w 5362085"/>
              <a:gd name="connsiteY36" fmla="*/ 3102254 h 3586219"/>
              <a:gd name="connsiteX37" fmla="*/ 1727874 w 5362085"/>
              <a:gd name="connsiteY37" fmla="*/ 3210774 h 3586219"/>
              <a:gd name="connsiteX38" fmla="*/ 1628085 w 5362085"/>
              <a:gd name="connsiteY38" fmla="*/ 3191948 h 3586219"/>
              <a:gd name="connsiteX39" fmla="*/ 1519343 w 5362085"/>
              <a:gd name="connsiteY39" fmla="*/ 3064154 h 3586219"/>
              <a:gd name="connsiteX40" fmla="*/ 1302649 w 5362085"/>
              <a:gd name="connsiteY40" fmla="*/ 3019704 h 3586219"/>
              <a:gd name="connsiteX41" fmla="*/ 1240736 w 5362085"/>
              <a:gd name="connsiteY41" fmla="*/ 2973667 h 3586219"/>
              <a:gd name="connsiteX42" fmla="*/ 1165899 w 5362085"/>
              <a:gd name="connsiteY42" fmla="*/ 2934550 h 3586219"/>
              <a:gd name="connsiteX43" fmla="*/ 883549 w 5362085"/>
              <a:gd name="connsiteY43" fmla="*/ 2791898 h 3586219"/>
              <a:gd name="connsiteX44" fmla="*/ 732736 w 5362085"/>
              <a:gd name="connsiteY44" fmla="*/ 2651404 h 3586219"/>
              <a:gd name="connsiteX45" fmla="*/ 494611 w 5362085"/>
              <a:gd name="connsiteY45" fmla="*/ 2680773 h 3586219"/>
              <a:gd name="connsiteX46" fmla="*/ 476924 w 5362085"/>
              <a:gd name="connsiteY46" fmla="*/ 2655150 h 3586219"/>
              <a:gd name="connsiteX47" fmla="*/ 451524 w 5362085"/>
              <a:gd name="connsiteY47" fmla="*/ 2664675 h 3586219"/>
              <a:gd name="connsiteX48" fmla="*/ 441999 w 5362085"/>
              <a:gd name="connsiteY48" fmla="*/ 2645625 h 3586219"/>
              <a:gd name="connsiteX49" fmla="*/ 419774 w 5362085"/>
              <a:gd name="connsiteY49" fmla="*/ 2671025 h 3586219"/>
              <a:gd name="connsiteX50" fmla="*/ 403899 w 5362085"/>
              <a:gd name="connsiteY50" fmla="*/ 2648800 h 3586219"/>
              <a:gd name="connsiteX51" fmla="*/ 368974 w 5362085"/>
              <a:gd name="connsiteY51" fmla="*/ 2658325 h 3586219"/>
              <a:gd name="connsiteX52" fmla="*/ 349924 w 5362085"/>
              <a:gd name="connsiteY52" fmla="*/ 2642450 h 3586219"/>
              <a:gd name="connsiteX53" fmla="*/ 337224 w 5362085"/>
              <a:gd name="connsiteY53" fmla="*/ 2610700 h 3586219"/>
              <a:gd name="connsiteX54" fmla="*/ 318174 w 5362085"/>
              <a:gd name="connsiteY54" fmla="*/ 2591650 h 3586219"/>
              <a:gd name="connsiteX55" fmla="*/ 302299 w 5362085"/>
              <a:gd name="connsiteY55" fmla="*/ 2636100 h 3586219"/>
              <a:gd name="connsiteX56" fmla="*/ 273724 w 5362085"/>
              <a:gd name="connsiteY56" fmla="*/ 2632925 h 3586219"/>
              <a:gd name="connsiteX57" fmla="*/ 257849 w 5362085"/>
              <a:gd name="connsiteY57" fmla="*/ 2648800 h 3586219"/>
              <a:gd name="connsiteX58" fmla="*/ 229274 w 5362085"/>
              <a:gd name="connsiteY58" fmla="*/ 2610700 h 3586219"/>
              <a:gd name="connsiteX59" fmla="*/ 194349 w 5362085"/>
              <a:gd name="connsiteY59" fmla="*/ 2626575 h 3586219"/>
              <a:gd name="connsiteX60" fmla="*/ 207049 w 5362085"/>
              <a:gd name="connsiteY60" fmla="*/ 2594825 h 3586219"/>
              <a:gd name="connsiteX61" fmla="*/ 194349 w 5362085"/>
              <a:gd name="connsiteY61" fmla="*/ 2569425 h 3586219"/>
              <a:gd name="connsiteX62" fmla="*/ 156249 w 5362085"/>
              <a:gd name="connsiteY62" fmla="*/ 2534500 h 3586219"/>
              <a:gd name="connsiteX63" fmla="*/ 80049 w 5362085"/>
              <a:gd name="connsiteY63" fmla="*/ 2477350 h 3586219"/>
              <a:gd name="connsiteX64" fmla="*/ 124499 w 5362085"/>
              <a:gd name="connsiteY64" fmla="*/ 2471000 h 3586219"/>
              <a:gd name="connsiteX65" fmla="*/ 29249 w 5362085"/>
              <a:gd name="connsiteY65" fmla="*/ 2366225 h 3586219"/>
              <a:gd name="connsiteX66" fmla="*/ 45125 w 5362085"/>
              <a:gd name="connsiteY66" fmla="*/ 2324950 h 3586219"/>
              <a:gd name="connsiteX67" fmla="*/ 45125 w 5362085"/>
              <a:gd name="connsiteY67" fmla="*/ 2296375 h 3586219"/>
              <a:gd name="connsiteX68" fmla="*/ 83226 w 5362085"/>
              <a:gd name="connsiteY68" fmla="*/ 2248750 h 3586219"/>
              <a:gd name="connsiteX69" fmla="*/ 22900 w 5362085"/>
              <a:gd name="connsiteY69" fmla="*/ 2242400 h 3586219"/>
              <a:gd name="connsiteX70" fmla="*/ 105 w 5362085"/>
              <a:gd name="connsiteY70" fmla="*/ 2217223 h 3586219"/>
              <a:gd name="connsiteX71" fmla="*/ 45125 w 5362085"/>
              <a:gd name="connsiteY71" fmla="*/ 2169375 h 3586219"/>
              <a:gd name="connsiteX72" fmla="*/ 54650 w 5362085"/>
              <a:gd name="connsiteY72" fmla="*/ 2086825 h 3586219"/>
              <a:gd name="connsiteX73" fmla="*/ 130850 w 5362085"/>
              <a:gd name="connsiteY73" fmla="*/ 1893150 h 3586219"/>
              <a:gd name="connsiteX74" fmla="*/ 107261 w 5362085"/>
              <a:gd name="connsiteY74" fmla="*/ 1867973 h 3586219"/>
              <a:gd name="connsiteX75" fmla="*/ 261025 w 5362085"/>
              <a:gd name="connsiteY75" fmla="*/ 1547075 h 3586219"/>
              <a:gd name="connsiteX76" fmla="*/ 307283 w 5362085"/>
              <a:gd name="connsiteY76" fmla="*/ 1394896 h 3586219"/>
              <a:gd name="connsiteX77" fmla="*/ 880150 w 5362085"/>
              <a:gd name="connsiteY77" fmla="*/ 1674075 h 3586219"/>
              <a:gd name="connsiteX78" fmla="*/ 1118275 w 5362085"/>
              <a:gd name="connsiteY78" fmla="*/ 1270850 h 3586219"/>
              <a:gd name="connsiteX79" fmla="*/ 1343700 w 5362085"/>
              <a:gd name="connsiteY79" fmla="*/ 943825 h 3586219"/>
              <a:gd name="connsiteX80" fmla="*/ 1423075 w 5362085"/>
              <a:gd name="connsiteY80" fmla="*/ 896200 h 3586219"/>
              <a:gd name="connsiteX81" fmla="*/ 1438950 w 5362085"/>
              <a:gd name="connsiteY81" fmla="*/ 940650 h 3586219"/>
              <a:gd name="connsiteX82" fmla="*/ 1477050 w 5362085"/>
              <a:gd name="connsiteY82" fmla="*/ 908900 h 3586219"/>
              <a:gd name="connsiteX83" fmla="*/ 1492925 w 5362085"/>
              <a:gd name="connsiteY83" fmla="*/ 931125 h 3586219"/>
              <a:gd name="connsiteX84" fmla="*/ 1772546 w 5362085"/>
              <a:gd name="connsiteY84" fmla="*/ 841652 h 3586219"/>
              <a:gd name="connsiteX85" fmla="*/ 1601177 w 5362085"/>
              <a:gd name="connsiteY8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481649 w 5362085"/>
              <a:gd name="connsiteY23" fmla="*/ 3043013 h 3586219"/>
              <a:gd name="connsiteX24" fmla="*/ 3416327 w 5362085"/>
              <a:gd name="connsiteY24" fmla="*/ 3142715 h 3586219"/>
              <a:gd name="connsiteX25" fmla="*/ 3326938 w 5362085"/>
              <a:gd name="connsiteY25" fmla="*/ 3225227 h 3586219"/>
              <a:gd name="connsiteX26" fmla="*/ 3282244 w 5362085"/>
              <a:gd name="connsiteY26" fmla="*/ 3249294 h 3586219"/>
              <a:gd name="connsiteX27" fmla="*/ 3003766 w 5362085"/>
              <a:gd name="connsiteY27" fmla="*/ 3448699 h 3586219"/>
              <a:gd name="connsiteX28" fmla="*/ 2914379 w 5362085"/>
              <a:gd name="connsiteY28" fmla="*/ 3496830 h 3586219"/>
              <a:gd name="connsiteX29" fmla="*/ 2797486 w 5362085"/>
              <a:gd name="connsiteY29" fmla="*/ 3586219 h 3586219"/>
              <a:gd name="connsiteX30" fmla="*/ 2764700 w 5362085"/>
              <a:gd name="connsiteY30" fmla="*/ 3542202 h 3586219"/>
              <a:gd name="connsiteX31" fmla="*/ 2642498 w 5362085"/>
              <a:gd name="connsiteY31" fmla="*/ 3485636 h 3586219"/>
              <a:gd name="connsiteX32" fmla="*/ 2547024 w 5362085"/>
              <a:gd name="connsiteY32" fmla="*/ 3299674 h 3586219"/>
              <a:gd name="connsiteX33" fmla="*/ 2381924 w 5362085"/>
              <a:gd name="connsiteY33" fmla="*/ 3372699 h 3586219"/>
              <a:gd name="connsiteX34" fmla="*/ 2163867 w 5362085"/>
              <a:gd name="connsiteY34" fmla="*/ 3201473 h 3586219"/>
              <a:gd name="connsiteX35" fmla="*/ 2067599 w 5362085"/>
              <a:gd name="connsiteY35" fmla="*/ 3204424 h 3586219"/>
              <a:gd name="connsiteX36" fmla="*/ 1953299 w 5362085"/>
              <a:gd name="connsiteY36" fmla="*/ 3201249 h 3586219"/>
              <a:gd name="connsiteX37" fmla="*/ 1819379 w 5362085"/>
              <a:gd name="connsiteY37" fmla="*/ 3102254 h 3586219"/>
              <a:gd name="connsiteX38" fmla="*/ 1727874 w 5362085"/>
              <a:gd name="connsiteY38" fmla="*/ 3210774 h 3586219"/>
              <a:gd name="connsiteX39" fmla="*/ 1628085 w 5362085"/>
              <a:gd name="connsiteY39" fmla="*/ 3191948 h 3586219"/>
              <a:gd name="connsiteX40" fmla="*/ 1519343 w 5362085"/>
              <a:gd name="connsiteY40" fmla="*/ 3064154 h 3586219"/>
              <a:gd name="connsiteX41" fmla="*/ 1302649 w 5362085"/>
              <a:gd name="connsiteY41" fmla="*/ 3019704 h 3586219"/>
              <a:gd name="connsiteX42" fmla="*/ 1240736 w 5362085"/>
              <a:gd name="connsiteY42" fmla="*/ 2973667 h 3586219"/>
              <a:gd name="connsiteX43" fmla="*/ 1165899 w 5362085"/>
              <a:gd name="connsiteY43" fmla="*/ 2934550 h 3586219"/>
              <a:gd name="connsiteX44" fmla="*/ 883549 w 5362085"/>
              <a:gd name="connsiteY44" fmla="*/ 2791898 h 3586219"/>
              <a:gd name="connsiteX45" fmla="*/ 732736 w 5362085"/>
              <a:gd name="connsiteY45" fmla="*/ 2651404 h 3586219"/>
              <a:gd name="connsiteX46" fmla="*/ 494611 w 5362085"/>
              <a:gd name="connsiteY46" fmla="*/ 2680773 h 3586219"/>
              <a:gd name="connsiteX47" fmla="*/ 476924 w 5362085"/>
              <a:gd name="connsiteY47" fmla="*/ 2655150 h 3586219"/>
              <a:gd name="connsiteX48" fmla="*/ 451524 w 5362085"/>
              <a:gd name="connsiteY48" fmla="*/ 2664675 h 3586219"/>
              <a:gd name="connsiteX49" fmla="*/ 441999 w 5362085"/>
              <a:gd name="connsiteY49" fmla="*/ 2645625 h 3586219"/>
              <a:gd name="connsiteX50" fmla="*/ 419774 w 5362085"/>
              <a:gd name="connsiteY50" fmla="*/ 2671025 h 3586219"/>
              <a:gd name="connsiteX51" fmla="*/ 403899 w 5362085"/>
              <a:gd name="connsiteY51" fmla="*/ 2648800 h 3586219"/>
              <a:gd name="connsiteX52" fmla="*/ 368974 w 5362085"/>
              <a:gd name="connsiteY52" fmla="*/ 2658325 h 3586219"/>
              <a:gd name="connsiteX53" fmla="*/ 349924 w 5362085"/>
              <a:gd name="connsiteY53" fmla="*/ 2642450 h 3586219"/>
              <a:gd name="connsiteX54" fmla="*/ 337224 w 5362085"/>
              <a:gd name="connsiteY54" fmla="*/ 2610700 h 3586219"/>
              <a:gd name="connsiteX55" fmla="*/ 318174 w 5362085"/>
              <a:gd name="connsiteY55" fmla="*/ 2591650 h 3586219"/>
              <a:gd name="connsiteX56" fmla="*/ 302299 w 5362085"/>
              <a:gd name="connsiteY56" fmla="*/ 2636100 h 3586219"/>
              <a:gd name="connsiteX57" fmla="*/ 273724 w 5362085"/>
              <a:gd name="connsiteY57" fmla="*/ 2632925 h 3586219"/>
              <a:gd name="connsiteX58" fmla="*/ 257849 w 5362085"/>
              <a:gd name="connsiteY58" fmla="*/ 2648800 h 3586219"/>
              <a:gd name="connsiteX59" fmla="*/ 229274 w 5362085"/>
              <a:gd name="connsiteY59" fmla="*/ 2610700 h 3586219"/>
              <a:gd name="connsiteX60" fmla="*/ 194349 w 5362085"/>
              <a:gd name="connsiteY60" fmla="*/ 2626575 h 3586219"/>
              <a:gd name="connsiteX61" fmla="*/ 207049 w 5362085"/>
              <a:gd name="connsiteY61" fmla="*/ 2594825 h 3586219"/>
              <a:gd name="connsiteX62" fmla="*/ 194349 w 5362085"/>
              <a:gd name="connsiteY62" fmla="*/ 2569425 h 3586219"/>
              <a:gd name="connsiteX63" fmla="*/ 156249 w 5362085"/>
              <a:gd name="connsiteY63" fmla="*/ 2534500 h 3586219"/>
              <a:gd name="connsiteX64" fmla="*/ 80049 w 5362085"/>
              <a:gd name="connsiteY64" fmla="*/ 2477350 h 3586219"/>
              <a:gd name="connsiteX65" fmla="*/ 124499 w 5362085"/>
              <a:gd name="connsiteY65" fmla="*/ 2471000 h 3586219"/>
              <a:gd name="connsiteX66" fmla="*/ 29249 w 5362085"/>
              <a:gd name="connsiteY66" fmla="*/ 2366225 h 3586219"/>
              <a:gd name="connsiteX67" fmla="*/ 45125 w 5362085"/>
              <a:gd name="connsiteY67" fmla="*/ 2324950 h 3586219"/>
              <a:gd name="connsiteX68" fmla="*/ 45125 w 5362085"/>
              <a:gd name="connsiteY68" fmla="*/ 2296375 h 3586219"/>
              <a:gd name="connsiteX69" fmla="*/ 83226 w 5362085"/>
              <a:gd name="connsiteY69" fmla="*/ 2248750 h 3586219"/>
              <a:gd name="connsiteX70" fmla="*/ 22900 w 5362085"/>
              <a:gd name="connsiteY70" fmla="*/ 2242400 h 3586219"/>
              <a:gd name="connsiteX71" fmla="*/ 105 w 5362085"/>
              <a:gd name="connsiteY71" fmla="*/ 2217223 h 3586219"/>
              <a:gd name="connsiteX72" fmla="*/ 45125 w 5362085"/>
              <a:gd name="connsiteY72" fmla="*/ 2169375 h 3586219"/>
              <a:gd name="connsiteX73" fmla="*/ 54650 w 5362085"/>
              <a:gd name="connsiteY73" fmla="*/ 2086825 h 3586219"/>
              <a:gd name="connsiteX74" fmla="*/ 130850 w 5362085"/>
              <a:gd name="connsiteY74" fmla="*/ 1893150 h 3586219"/>
              <a:gd name="connsiteX75" fmla="*/ 107261 w 5362085"/>
              <a:gd name="connsiteY75" fmla="*/ 1867973 h 3586219"/>
              <a:gd name="connsiteX76" fmla="*/ 261025 w 5362085"/>
              <a:gd name="connsiteY76" fmla="*/ 1547075 h 3586219"/>
              <a:gd name="connsiteX77" fmla="*/ 307283 w 5362085"/>
              <a:gd name="connsiteY77" fmla="*/ 1394896 h 3586219"/>
              <a:gd name="connsiteX78" fmla="*/ 880150 w 5362085"/>
              <a:gd name="connsiteY78" fmla="*/ 1674075 h 3586219"/>
              <a:gd name="connsiteX79" fmla="*/ 1118275 w 5362085"/>
              <a:gd name="connsiteY79" fmla="*/ 1270850 h 3586219"/>
              <a:gd name="connsiteX80" fmla="*/ 1343700 w 5362085"/>
              <a:gd name="connsiteY80" fmla="*/ 943825 h 3586219"/>
              <a:gd name="connsiteX81" fmla="*/ 1423075 w 5362085"/>
              <a:gd name="connsiteY81" fmla="*/ 896200 h 3586219"/>
              <a:gd name="connsiteX82" fmla="*/ 1438950 w 5362085"/>
              <a:gd name="connsiteY82" fmla="*/ 940650 h 3586219"/>
              <a:gd name="connsiteX83" fmla="*/ 1477050 w 5362085"/>
              <a:gd name="connsiteY83" fmla="*/ 908900 h 3586219"/>
              <a:gd name="connsiteX84" fmla="*/ 1492925 w 5362085"/>
              <a:gd name="connsiteY84" fmla="*/ 931125 h 3586219"/>
              <a:gd name="connsiteX85" fmla="*/ 1772546 w 5362085"/>
              <a:gd name="connsiteY85" fmla="*/ 841652 h 3586219"/>
              <a:gd name="connsiteX86" fmla="*/ 1601177 w 5362085"/>
              <a:gd name="connsiteY8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591665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591665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53549 w 5362085"/>
              <a:gd name="connsiteY22" fmla="*/ 2668271 h 3586219"/>
              <a:gd name="connsiteX23" fmla="*/ 3591665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98242 w 5362085"/>
              <a:gd name="connsiteY22" fmla="*/ 2805791 h 3586219"/>
              <a:gd name="connsiteX23" fmla="*/ 3591665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98242 w 5362085"/>
              <a:gd name="connsiteY22" fmla="*/ 2805791 h 3586219"/>
              <a:gd name="connsiteX23" fmla="*/ 3591665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98242 w 5362085"/>
              <a:gd name="connsiteY22" fmla="*/ 2805791 h 3586219"/>
              <a:gd name="connsiteX23" fmla="*/ 3605417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698242 w 5362085"/>
              <a:gd name="connsiteY22" fmla="*/ 2805791 h 3586219"/>
              <a:gd name="connsiteX23" fmla="*/ 3605417 w 5362085"/>
              <a:gd name="connsiteY23" fmla="*/ 2970815 h 3586219"/>
              <a:gd name="connsiteX24" fmla="*/ 3481649 w 5362085"/>
              <a:gd name="connsiteY24" fmla="*/ 3043013 h 3586219"/>
              <a:gd name="connsiteX25" fmla="*/ 3416327 w 5362085"/>
              <a:gd name="connsiteY25" fmla="*/ 3142715 h 3586219"/>
              <a:gd name="connsiteX26" fmla="*/ 3326938 w 5362085"/>
              <a:gd name="connsiteY26" fmla="*/ 3225227 h 3586219"/>
              <a:gd name="connsiteX27" fmla="*/ 3282244 w 5362085"/>
              <a:gd name="connsiteY27" fmla="*/ 3249294 h 3586219"/>
              <a:gd name="connsiteX28" fmla="*/ 3003766 w 5362085"/>
              <a:gd name="connsiteY28" fmla="*/ 3448699 h 3586219"/>
              <a:gd name="connsiteX29" fmla="*/ 2914379 w 5362085"/>
              <a:gd name="connsiteY29" fmla="*/ 3496830 h 3586219"/>
              <a:gd name="connsiteX30" fmla="*/ 2797486 w 5362085"/>
              <a:gd name="connsiteY30" fmla="*/ 3586219 h 3586219"/>
              <a:gd name="connsiteX31" fmla="*/ 2764700 w 5362085"/>
              <a:gd name="connsiteY31" fmla="*/ 3542202 h 3586219"/>
              <a:gd name="connsiteX32" fmla="*/ 2642498 w 5362085"/>
              <a:gd name="connsiteY32" fmla="*/ 3485636 h 3586219"/>
              <a:gd name="connsiteX33" fmla="*/ 2547024 w 5362085"/>
              <a:gd name="connsiteY33" fmla="*/ 3299674 h 3586219"/>
              <a:gd name="connsiteX34" fmla="*/ 2381924 w 5362085"/>
              <a:gd name="connsiteY34" fmla="*/ 3372699 h 3586219"/>
              <a:gd name="connsiteX35" fmla="*/ 2163867 w 5362085"/>
              <a:gd name="connsiteY35" fmla="*/ 3201473 h 3586219"/>
              <a:gd name="connsiteX36" fmla="*/ 2067599 w 5362085"/>
              <a:gd name="connsiteY36" fmla="*/ 3204424 h 3586219"/>
              <a:gd name="connsiteX37" fmla="*/ 1953299 w 5362085"/>
              <a:gd name="connsiteY37" fmla="*/ 3201249 h 3586219"/>
              <a:gd name="connsiteX38" fmla="*/ 1819379 w 5362085"/>
              <a:gd name="connsiteY38" fmla="*/ 3102254 h 3586219"/>
              <a:gd name="connsiteX39" fmla="*/ 1727874 w 5362085"/>
              <a:gd name="connsiteY39" fmla="*/ 3210774 h 3586219"/>
              <a:gd name="connsiteX40" fmla="*/ 1628085 w 5362085"/>
              <a:gd name="connsiteY40" fmla="*/ 3191948 h 3586219"/>
              <a:gd name="connsiteX41" fmla="*/ 1519343 w 5362085"/>
              <a:gd name="connsiteY41" fmla="*/ 3064154 h 3586219"/>
              <a:gd name="connsiteX42" fmla="*/ 1302649 w 5362085"/>
              <a:gd name="connsiteY42" fmla="*/ 3019704 h 3586219"/>
              <a:gd name="connsiteX43" fmla="*/ 1240736 w 5362085"/>
              <a:gd name="connsiteY43" fmla="*/ 2973667 h 3586219"/>
              <a:gd name="connsiteX44" fmla="*/ 1165899 w 5362085"/>
              <a:gd name="connsiteY44" fmla="*/ 2934550 h 3586219"/>
              <a:gd name="connsiteX45" fmla="*/ 883549 w 5362085"/>
              <a:gd name="connsiteY45" fmla="*/ 2791898 h 3586219"/>
              <a:gd name="connsiteX46" fmla="*/ 732736 w 5362085"/>
              <a:gd name="connsiteY46" fmla="*/ 2651404 h 3586219"/>
              <a:gd name="connsiteX47" fmla="*/ 494611 w 5362085"/>
              <a:gd name="connsiteY47" fmla="*/ 2680773 h 3586219"/>
              <a:gd name="connsiteX48" fmla="*/ 476924 w 5362085"/>
              <a:gd name="connsiteY48" fmla="*/ 2655150 h 3586219"/>
              <a:gd name="connsiteX49" fmla="*/ 451524 w 5362085"/>
              <a:gd name="connsiteY49" fmla="*/ 2664675 h 3586219"/>
              <a:gd name="connsiteX50" fmla="*/ 441999 w 5362085"/>
              <a:gd name="connsiteY50" fmla="*/ 2645625 h 3586219"/>
              <a:gd name="connsiteX51" fmla="*/ 419774 w 5362085"/>
              <a:gd name="connsiteY51" fmla="*/ 2671025 h 3586219"/>
              <a:gd name="connsiteX52" fmla="*/ 403899 w 5362085"/>
              <a:gd name="connsiteY52" fmla="*/ 2648800 h 3586219"/>
              <a:gd name="connsiteX53" fmla="*/ 368974 w 5362085"/>
              <a:gd name="connsiteY53" fmla="*/ 2658325 h 3586219"/>
              <a:gd name="connsiteX54" fmla="*/ 349924 w 5362085"/>
              <a:gd name="connsiteY54" fmla="*/ 2642450 h 3586219"/>
              <a:gd name="connsiteX55" fmla="*/ 337224 w 5362085"/>
              <a:gd name="connsiteY55" fmla="*/ 2610700 h 3586219"/>
              <a:gd name="connsiteX56" fmla="*/ 318174 w 5362085"/>
              <a:gd name="connsiteY56" fmla="*/ 2591650 h 3586219"/>
              <a:gd name="connsiteX57" fmla="*/ 302299 w 5362085"/>
              <a:gd name="connsiteY57" fmla="*/ 2636100 h 3586219"/>
              <a:gd name="connsiteX58" fmla="*/ 273724 w 5362085"/>
              <a:gd name="connsiteY58" fmla="*/ 2632925 h 3586219"/>
              <a:gd name="connsiteX59" fmla="*/ 257849 w 5362085"/>
              <a:gd name="connsiteY59" fmla="*/ 2648800 h 3586219"/>
              <a:gd name="connsiteX60" fmla="*/ 229274 w 5362085"/>
              <a:gd name="connsiteY60" fmla="*/ 2610700 h 3586219"/>
              <a:gd name="connsiteX61" fmla="*/ 194349 w 5362085"/>
              <a:gd name="connsiteY61" fmla="*/ 2626575 h 3586219"/>
              <a:gd name="connsiteX62" fmla="*/ 207049 w 5362085"/>
              <a:gd name="connsiteY62" fmla="*/ 259482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880150 w 5362085"/>
              <a:gd name="connsiteY79" fmla="*/ 1674075 h 3586219"/>
              <a:gd name="connsiteX80" fmla="*/ 1118275 w 5362085"/>
              <a:gd name="connsiteY80" fmla="*/ 1270850 h 3586219"/>
              <a:gd name="connsiteX81" fmla="*/ 1343700 w 5362085"/>
              <a:gd name="connsiteY81" fmla="*/ 943825 h 3586219"/>
              <a:gd name="connsiteX82" fmla="*/ 1423075 w 5362085"/>
              <a:gd name="connsiteY82" fmla="*/ 896200 h 3586219"/>
              <a:gd name="connsiteX83" fmla="*/ 1438950 w 5362085"/>
              <a:gd name="connsiteY83" fmla="*/ 940650 h 3586219"/>
              <a:gd name="connsiteX84" fmla="*/ 1477050 w 5362085"/>
              <a:gd name="connsiteY84" fmla="*/ 908900 h 3586219"/>
              <a:gd name="connsiteX85" fmla="*/ 1492925 w 5362085"/>
              <a:gd name="connsiteY85" fmla="*/ 931125 h 3586219"/>
              <a:gd name="connsiteX86" fmla="*/ 1772546 w 5362085"/>
              <a:gd name="connsiteY86" fmla="*/ 841652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3969845 w 5362085"/>
              <a:gd name="connsiteY22" fmla="*/ 2919245 h 3586219"/>
              <a:gd name="connsiteX23" fmla="*/ 3698242 w 5362085"/>
              <a:gd name="connsiteY23" fmla="*/ 2805791 h 3586219"/>
              <a:gd name="connsiteX24" fmla="*/ 3605417 w 5362085"/>
              <a:gd name="connsiteY24" fmla="*/ 2970815 h 3586219"/>
              <a:gd name="connsiteX25" fmla="*/ 3481649 w 5362085"/>
              <a:gd name="connsiteY25" fmla="*/ 3043013 h 3586219"/>
              <a:gd name="connsiteX26" fmla="*/ 3416327 w 5362085"/>
              <a:gd name="connsiteY26" fmla="*/ 3142715 h 3586219"/>
              <a:gd name="connsiteX27" fmla="*/ 3326938 w 5362085"/>
              <a:gd name="connsiteY27" fmla="*/ 3225227 h 3586219"/>
              <a:gd name="connsiteX28" fmla="*/ 3282244 w 5362085"/>
              <a:gd name="connsiteY28" fmla="*/ 3249294 h 3586219"/>
              <a:gd name="connsiteX29" fmla="*/ 3003766 w 5362085"/>
              <a:gd name="connsiteY29" fmla="*/ 3448699 h 3586219"/>
              <a:gd name="connsiteX30" fmla="*/ 2914379 w 5362085"/>
              <a:gd name="connsiteY30" fmla="*/ 3496830 h 3586219"/>
              <a:gd name="connsiteX31" fmla="*/ 2797486 w 5362085"/>
              <a:gd name="connsiteY31" fmla="*/ 3586219 h 3586219"/>
              <a:gd name="connsiteX32" fmla="*/ 2764700 w 5362085"/>
              <a:gd name="connsiteY32" fmla="*/ 3542202 h 3586219"/>
              <a:gd name="connsiteX33" fmla="*/ 2642498 w 5362085"/>
              <a:gd name="connsiteY33" fmla="*/ 3485636 h 3586219"/>
              <a:gd name="connsiteX34" fmla="*/ 2547024 w 5362085"/>
              <a:gd name="connsiteY34" fmla="*/ 3299674 h 3586219"/>
              <a:gd name="connsiteX35" fmla="*/ 2381924 w 5362085"/>
              <a:gd name="connsiteY35" fmla="*/ 3372699 h 3586219"/>
              <a:gd name="connsiteX36" fmla="*/ 2163867 w 5362085"/>
              <a:gd name="connsiteY36" fmla="*/ 3201473 h 3586219"/>
              <a:gd name="connsiteX37" fmla="*/ 2067599 w 5362085"/>
              <a:gd name="connsiteY37" fmla="*/ 3204424 h 3586219"/>
              <a:gd name="connsiteX38" fmla="*/ 1953299 w 5362085"/>
              <a:gd name="connsiteY38" fmla="*/ 3201249 h 3586219"/>
              <a:gd name="connsiteX39" fmla="*/ 1819379 w 5362085"/>
              <a:gd name="connsiteY39" fmla="*/ 3102254 h 3586219"/>
              <a:gd name="connsiteX40" fmla="*/ 1727874 w 5362085"/>
              <a:gd name="connsiteY40" fmla="*/ 3210774 h 3586219"/>
              <a:gd name="connsiteX41" fmla="*/ 1628085 w 5362085"/>
              <a:gd name="connsiteY41" fmla="*/ 3191948 h 3586219"/>
              <a:gd name="connsiteX42" fmla="*/ 1519343 w 5362085"/>
              <a:gd name="connsiteY42" fmla="*/ 3064154 h 3586219"/>
              <a:gd name="connsiteX43" fmla="*/ 1302649 w 5362085"/>
              <a:gd name="connsiteY43" fmla="*/ 3019704 h 3586219"/>
              <a:gd name="connsiteX44" fmla="*/ 1240736 w 5362085"/>
              <a:gd name="connsiteY44" fmla="*/ 2973667 h 3586219"/>
              <a:gd name="connsiteX45" fmla="*/ 1165899 w 5362085"/>
              <a:gd name="connsiteY45" fmla="*/ 2934550 h 3586219"/>
              <a:gd name="connsiteX46" fmla="*/ 883549 w 5362085"/>
              <a:gd name="connsiteY46" fmla="*/ 2791898 h 3586219"/>
              <a:gd name="connsiteX47" fmla="*/ 732736 w 5362085"/>
              <a:gd name="connsiteY47" fmla="*/ 2651404 h 3586219"/>
              <a:gd name="connsiteX48" fmla="*/ 494611 w 5362085"/>
              <a:gd name="connsiteY48" fmla="*/ 2680773 h 3586219"/>
              <a:gd name="connsiteX49" fmla="*/ 476924 w 5362085"/>
              <a:gd name="connsiteY49" fmla="*/ 2655150 h 3586219"/>
              <a:gd name="connsiteX50" fmla="*/ 451524 w 5362085"/>
              <a:gd name="connsiteY50" fmla="*/ 2664675 h 3586219"/>
              <a:gd name="connsiteX51" fmla="*/ 441999 w 5362085"/>
              <a:gd name="connsiteY51" fmla="*/ 2645625 h 3586219"/>
              <a:gd name="connsiteX52" fmla="*/ 419774 w 5362085"/>
              <a:gd name="connsiteY52" fmla="*/ 2671025 h 3586219"/>
              <a:gd name="connsiteX53" fmla="*/ 403899 w 5362085"/>
              <a:gd name="connsiteY53" fmla="*/ 2648800 h 3586219"/>
              <a:gd name="connsiteX54" fmla="*/ 368974 w 5362085"/>
              <a:gd name="connsiteY54" fmla="*/ 2658325 h 3586219"/>
              <a:gd name="connsiteX55" fmla="*/ 349924 w 5362085"/>
              <a:gd name="connsiteY55" fmla="*/ 2642450 h 3586219"/>
              <a:gd name="connsiteX56" fmla="*/ 337224 w 5362085"/>
              <a:gd name="connsiteY56" fmla="*/ 2610700 h 3586219"/>
              <a:gd name="connsiteX57" fmla="*/ 318174 w 5362085"/>
              <a:gd name="connsiteY57" fmla="*/ 2591650 h 3586219"/>
              <a:gd name="connsiteX58" fmla="*/ 302299 w 5362085"/>
              <a:gd name="connsiteY58" fmla="*/ 2636100 h 3586219"/>
              <a:gd name="connsiteX59" fmla="*/ 273724 w 5362085"/>
              <a:gd name="connsiteY59" fmla="*/ 2632925 h 3586219"/>
              <a:gd name="connsiteX60" fmla="*/ 257849 w 5362085"/>
              <a:gd name="connsiteY60" fmla="*/ 2648800 h 3586219"/>
              <a:gd name="connsiteX61" fmla="*/ 229274 w 5362085"/>
              <a:gd name="connsiteY61" fmla="*/ 26107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880150 w 5362085"/>
              <a:gd name="connsiteY80" fmla="*/ 1674075 h 3586219"/>
              <a:gd name="connsiteX81" fmla="*/ 1118275 w 5362085"/>
              <a:gd name="connsiteY81" fmla="*/ 1270850 h 3586219"/>
              <a:gd name="connsiteX82" fmla="*/ 1343700 w 5362085"/>
              <a:gd name="connsiteY82" fmla="*/ 943825 h 3586219"/>
              <a:gd name="connsiteX83" fmla="*/ 1423075 w 5362085"/>
              <a:gd name="connsiteY83" fmla="*/ 896200 h 3586219"/>
              <a:gd name="connsiteX84" fmla="*/ 1438950 w 5362085"/>
              <a:gd name="connsiteY84" fmla="*/ 940650 h 3586219"/>
              <a:gd name="connsiteX85" fmla="*/ 1477050 w 5362085"/>
              <a:gd name="connsiteY85" fmla="*/ 908900 h 3586219"/>
              <a:gd name="connsiteX86" fmla="*/ 1492925 w 5362085"/>
              <a:gd name="connsiteY86" fmla="*/ 931125 h 3586219"/>
              <a:gd name="connsiteX87" fmla="*/ 1772546 w 5362085"/>
              <a:gd name="connsiteY87" fmla="*/ 841652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3969845 w 5362085"/>
              <a:gd name="connsiteY23" fmla="*/ 2919245 h 3586219"/>
              <a:gd name="connsiteX24" fmla="*/ 3698242 w 5362085"/>
              <a:gd name="connsiteY24" fmla="*/ 2805791 h 3586219"/>
              <a:gd name="connsiteX25" fmla="*/ 3605417 w 5362085"/>
              <a:gd name="connsiteY25" fmla="*/ 2970815 h 3586219"/>
              <a:gd name="connsiteX26" fmla="*/ 3481649 w 5362085"/>
              <a:gd name="connsiteY26" fmla="*/ 3043013 h 3586219"/>
              <a:gd name="connsiteX27" fmla="*/ 3416327 w 5362085"/>
              <a:gd name="connsiteY27" fmla="*/ 3142715 h 3586219"/>
              <a:gd name="connsiteX28" fmla="*/ 3326938 w 5362085"/>
              <a:gd name="connsiteY28" fmla="*/ 3225227 h 3586219"/>
              <a:gd name="connsiteX29" fmla="*/ 3282244 w 5362085"/>
              <a:gd name="connsiteY29" fmla="*/ 3249294 h 3586219"/>
              <a:gd name="connsiteX30" fmla="*/ 3003766 w 5362085"/>
              <a:gd name="connsiteY30" fmla="*/ 3448699 h 3586219"/>
              <a:gd name="connsiteX31" fmla="*/ 2914379 w 5362085"/>
              <a:gd name="connsiteY31" fmla="*/ 3496830 h 3586219"/>
              <a:gd name="connsiteX32" fmla="*/ 2797486 w 5362085"/>
              <a:gd name="connsiteY32" fmla="*/ 3586219 h 3586219"/>
              <a:gd name="connsiteX33" fmla="*/ 2764700 w 5362085"/>
              <a:gd name="connsiteY33" fmla="*/ 3542202 h 3586219"/>
              <a:gd name="connsiteX34" fmla="*/ 2642498 w 5362085"/>
              <a:gd name="connsiteY34" fmla="*/ 3485636 h 3586219"/>
              <a:gd name="connsiteX35" fmla="*/ 2547024 w 5362085"/>
              <a:gd name="connsiteY35" fmla="*/ 3299674 h 3586219"/>
              <a:gd name="connsiteX36" fmla="*/ 2381924 w 5362085"/>
              <a:gd name="connsiteY36" fmla="*/ 3372699 h 3586219"/>
              <a:gd name="connsiteX37" fmla="*/ 2163867 w 5362085"/>
              <a:gd name="connsiteY37" fmla="*/ 3201473 h 3586219"/>
              <a:gd name="connsiteX38" fmla="*/ 2067599 w 5362085"/>
              <a:gd name="connsiteY38" fmla="*/ 3204424 h 3586219"/>
              <a:gd name="connsiteX39" fmla="*/ 1953299 w 5362085"/>
              <a:gd name="connsiteY39" fmla="*/ 3201249 h 3586219"/>
              <a:gd name="connsiteX40" fmla="*/ 1819379 w 5362085"/>
              <a:gd name="connsiteY40" fmla="*/ 3102254 h 3586219"/>
              <a:gd name="connsiteX41" fmla="*/ 1727874 w 5362085"/>
              <a:gd name="connsiteY41" fmla="*/ 3210774 h 3586219"/>
              <a:gd name="connsiteX42" fmla="*/ 1628085 w 5362085"/>
              <a:gd name="connsiteY42" fmla="*/ 3191948 h 3586219"/>
              <a:gd name="connsiteX43" fmla="*/ 1519343 w 5362085"/>
              <a:gd name="connsiteY43" fmla="*/ 3064154 h 3586219"/>
              <a:gd name="connsiteX44" fmla="*/ 1302649 w 5362085"/>
              <a:gd name="connsiteY44" fmla="*/ 3019704 h 3586219"/>
              <a:gd name="connsiteX45" fmla="*/ 1240736 w 5362085"/>
              <a:gd name="connsiteY45" fmla="*/ 2973667 h 3586219"/>
              <a:gd name="connsiteX46" fmla="*/ 1165899 w 5362085"/>
              <a:gd name="connsiteY46" fmla="*/ 2934550 h 3586219"/>
              <a:gd name="connsiteX47" fmla="*/ 883549 w 5362085"/>
              <a:gd name="connsiteY47" fmla="*/ 2791898 h 3586219"/>
              <a:gd name="connsiteX48" fmla="*/ 732736 w 5362085"/>
              <a:gd name="connsiteY48" fmla="*/ 2651404 h 3586219"/>
              <a:gd name="connsiteX49" fmla="*/ 494611 w 5362085"/>
              <a:gd name="connsiteY49" fmla="*/ 2680773 h 3586219"/>
              <a:gd name="connsiteX50" fmla="*/ 476924 w 5362085"/>
              <a:gd name="connsiteY50" fmla="*/ 2655150 h 3586219"/>
              <a:gd name="connsiteX51" fmla="*/ 451524 w 5362085"/>
              <a:gd name="connsiteY51" fmla="*/ 2664675 h 3586219"/>
              <a:gd name="connsiteX52" fmla="*/ 441999 w 5362085"/>
              <a:gd name="connsiteY52" fmla="*/ 2645625 h 3586219"/>
              <a:gd name="connsiteX53" fmla="*/ 419774 w 5362085"/>
              <a:gd name="connsiteY53" fmla="*/ 2671025 h 3586219"/>
              <a:gd name="connsiteX54" fmla="*/ 403899 w 5362085"/>
              <a:gd name="connsiteY54" fmla="*/ 2648800 h 3586219"/>
              <a:gd name="connsiteX55" fmla="*/ 368974 w 5362085"/>
              <a:gd name="connsiteY55" fmla="*/ 2658325 h 3586219"/>
              <a:gd name="connsiteX56" fmla="*/ 349924 w 5362085"/>
              <a:gd name="connsiteY56" fmla="*/ 2642450 h 3586219"/>
              <a:gd name="connsiteX57" fmla="*/ 337224 w 5362085"/>
              <a:gd name="connsiteY57" fmla="*/ 2610700 h 3586219"/>
              <a:gd name="connsiteX58" fmla="*/ 318174 w 5362085"/>
              <a:gd name="connsiteY58" fmla="*/ 2591650 h 3586219"/>
              <a:gd name="connsiteX59" fmla="*/ 302299 w 5362085"/>
              <a:gd name="connsiteY59" fmla="*/ 2636100 h 3586219"/>
              <a:gd name="connsiteX60" fmla="*/ 273724 w 5362085"/>
              <a:gd name="connsiteY60" fmla="*/ 2632925 h 3586219"/>
              <a:gd name="connsiteX61" fmla="*/ 257849 w 5362085"/>
              <a:gd name="connsiteY61" fmla="*/ 2648800 h 3586219"/>
              <a:gd name="connsiteX62" fmla="*/ 229274 w 5362085"/>
              <a:gd name="connsiteY62" fmla="*/ 2610700 h 3586219"/>
              <a:gd name="connsiteX63" fmla="*/ 194349 w 5362085"/>
              <a:gd name="connsiteY63" fmla="*/ 2626575 h 3586219"/>
              <a:gd name="connsiteX64" fmla="*/ 207049 w 5362085"/>
              <a:gd name="connsiteY64" fmla="*/ 2594825 h 3586219"/>
              <a:gd name="connsiteX65" fmla="*/ 194349 w 5362085"/>
              <a:gd name="connsiteY65" fmla="*/ 2569425 h 3586219"/>
              <a:gd name="connsiteX66" fmla="*/ 156249 w 5362085"/>
              <a:gd name="connsiteY66" fmla="*/ 2534500 h 3586219"/>
              <a:gd name="connsiteX67" fmla="*/ 80049 w 5362085"/>
              <a:gd name="connsiteY67" fmla="*/ 2477350 h 3586219"/>
              <a:gd name="connsiteX68" fmla="*/ 124499 w 5362085"/>
              <a:gd name="connsiteY68" fmla="*/ 2471000 h 3586219"/>
              <a:gd name="connsiteX69" fmla="*/ 29249 w 5362085"/>
              <a:gd name="connsiteY69" fmla="*/ 2366225 h 3586219"/>
              <a:gd name="connsiteX70" fmla="*/ 45125 w 5362085"/>
              <a:gd name="connsiteY70" fmla="*/ 2324950 h 3586219"/>
              <a:gd name="connsiteX71" fmla="*/ 45125 w 5362085"/>
              <a:gd name="connsiteY71" fmla="*/ 2296375 h 3586219"/>
              <a:gd name="connsiteX72" fmla="*/ 83226 w 5362085"/>
              <a:gd name="connsiteY72" fmla="*/ 2248750 h 3586219"/>
              <a:gd name="connsiteX73" fmla="*/ 22900 w 5362085"/>
              <a:gd name="connsiteY73" fmla="*/ 2242400 h 3586219"/>
              <a:gd name="connsiteX74" fmla="*/ 105 w 5362085"/>
              <a:gd name="connsiteY74" fmla="*/ 2217223 h 3586219"/>
              <a:gd name="connsiteX75" fmla="*/ 45125 w 5362085"/>
              <a:gd name="connsiteY75" fmla="*/ 2169375 h 3586219"/>
              <a:gd name="connsiteX76" fmla="*/ 54650 w 5362085"/>
              <a:gd name="connsiteY76" fmla="*/ 2086825 h 3586219"/>
              <a:gd name="connsiteX77" fmla="*/ 130850 w 5362085"/>
              <a:gd name="connsiteY77" fmla="*/ 1893150 h 3586219"/>
              <a:gd name="connsiteX78" fmla="*/ 107261 w 5362085"/>
              <a:gd name="connsiteY78" fmla="*/ 1867973 h 3586219"/>
              <a:gd name="connsiteX79" fmla="*/ 261025 w 5362085"/>
              <a:gd name="connsiteY79" fmla="*/ 1547075 h 3586219"/>
              <a:gd name="connsiteX80" fmla="*/ 307283 w 5362085"/>
              <a:gd name="connsiteY80" fmla="*/ 1394896 h 3586219"/>
              <a:gd name="connsiteX81" fmla="*/ 880150 w 5362085"/>
              <a:gd name="connsiteY81" fmla="*/ 1674075 h 3586219"/>
              <a:gd name="connsiteX82" fmla="*/ 1118275 w 5362085"/>
              <a:gd name="connsiteY82" fmla="*/ 1270850 h 3586219"/>
              <a:gd name="connsiteX83" fmla="*/ 1343700 w 5362085"/>
              <a:gd name="connsiteY83" fmla="*/ 943825 h 3586219"/>
              <a:gd name="connsiteX84" fmla="*/ 1423075 w 5362085"/>
              <a:gd name="connsiteY84" fmla="*/ 896200 h 3586219"/>
              <a:gd name="connsiteX85" fmla="*/ 1438950 w 5362085"/>
              <a:gd name="connsiteY85" fmla="*/ 940650 h 3586219"/>
              <a:gd name="connsiteX86" fmla="*/ 1477050 w 5362085"/>
              <a:gd name="connsiteY86" fmla="*/ 908900 h 3586219"/>
              <a:gd name="connsiteX87" fmla="*/ 1492925 w 5362085"/>
              <a:gd name="connsiteY87" fmla="*/ 931125 h 3586219"/>
              <a:gd name="connsiteX88" fmla="*/ 1772546 w 5362085"/>
              <a:gd name="connsiteY88" fmla="*/ 841652 h 3586219"/>
              <a:gd name="connsiteX89" fmla="*/ 1601177 w 5362085"/>
              <a:gd name="connsiteY89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4035167 w 5362085"/>
              <a:gd name="connsiteY23" fmla="*/ 2905493 h 3586219"/>
              <a:gd name="connsiteX24" fmla="*/ 3969845 w 5362085"/>
              <a:gd name="connsiteY24" fmla="*/ 2919245 h 3586219"/>
              <a:gd name="connsiteX25" fmla="*/ 3698242 w 5362085"/>
              <a:gd name="connsiteY25" fmla="*/ 2805791 h 3586219"/>
              <a:gd name="connsiteX26" fmla="*/ 3605417 w 5362085"/>
              <a:gd name="connsiteY26" fmla="*/ 2970815 h 3586219"/>
              <a:gd name="connsiteX27" fmla="*/ 3481649 w 5362085"/>
              <a:gd name="connsiteY27" fmla="*/ 3043013 h 3586219"/>
              <a:gd name="connsiteX28" fmla="*/ 3416327 w 5362085"/>
              <a:gd name="connsiteY28" fmla="*/ 3142715 h 3586219"/>
              <a:gd name="connsiteX29" fmla="*/ 3326938 w 5362085"/>
              <a:gd name="connsiteY29" fmla="*/ 3225227 h 3586219"/>
              <a:gd name="connsiteX30" fmla="*/ 3282244 w 5362085"/>
              <a:gd name="connsiteY30" fmla="*/ 3249294 h 3586219"/>
              <a:gd name="connsiteX31" fmla="*/ 3003766 w 5362085"/>
              <a:gd name="connsiteY31" fmla="*/ 3448699 h 3586219"/>
              <a:gd name="connsiteX32" fmla="*/ 2914379 w 5362085"/>
              <a:gd name="connsiteY32" fmla="*/ 3496830 h 3586219"/>
              <a:gd name="connsiteX33" fmla="*/ 2797486 w 5362085"/>
              <a:gd name="connsiteY33" fmla="*/ 3586219 h 3586219"/>
              <a:gd name="connsiteX34" fmla="*/ 2764700 w 5362085"/>
              <a:gd name="connsiteY34" fmla="*/ 3542202 h 3586219"/>
              <a:gd name="connsiteX35" fmla="*/ 2642498 w 5362085"/>
              <a:gd name="connsiteY35" fmla="*/ 3485636 h 3586219"/>
              <a:gd name="connsiteX36" fmla="*/ 2547024 w 5362085"/>
              <a:gd name="connsiteY36" fmla="*/ 3299674 h 3586219"/>
              <a:gd name="connsiteX37" fmla="*/ 2381924 w 5362085"/>
              <a:gd name="connsiteY37" fmla="*/ 3372699 h 3586219"/>
              <a:gd name="connsiteX38" fmla="*/ 2163867 w 5362085"/>
              <a:gd name="connsiteY38" fmla="*/ 3201473 h 3586219"/>
              <a:gd name="connsiteX39" fmla="*/ 2067599 w 5362085"/>
              <a:gd name="connsiteY39" fmla="*/ 3204424 h 3586219"/>
              <a:gd name="connsiteX40" fmla="*/ 1953299 w 5362085"/>
              <a:gd name="connsiteY40" fmla="*/ 3201249 h 3586219"/>
              <a:gd name="connsiteX41" fmla="*/ 1819379 w 5362085"/>
              <a:gd name="connsiteY41" fmla="*/ 3102254 h 3586219"/>
              <a:gd name="connsiteX42" fmla="*/ 1727874 w 5362085"/>
              <a:gd name="connsiteY42" fmla="*/ 3210774 h 3586219"/>
              <a:gd name="connsiteX43" fmla="*/ 1628085 w 5362085"/>
              <a:gd name="connsiteY43" fmla="*/ 3191948 h 3586219"/>
              <a:gd name="connsiteX44" fmla="*/ 1519343 w 5362085"/>
              <a:gd name="connsiteY44" fmla="*/ 3064154 h 3586219"/>
              <a:gd name="connsiteX45" fmla="*/ 1302649 w 5362085"/>
              <a:gd name="connsiteY45" fmla="*/ 3019704 h 3586219"/>
              <a:gd name="connsiteX46" fmla="*/ 1240736 w 5362085"/>
              <a:gd name="connsiteY46" fmla="*/ 2973667 h 3586219"/>
              <a:gd name="connsiteX47" fmla="*/ 1165899 w 5362085"/>
              <a:gd name="connsiteY47" fmla="*/ 2934550 h 3586219"/>
              <a:gd name="connsiteX48" fmla="*/ 883549 w 5362085"/>
              <a:gd name="connsiteY48" fmla="*/ 2791898 h 3586219"/>
              <a:gd name="connsiteX49" fmla="*/ 732736 w 5362085"/>
              <a:gd name="connsiteY49" fmla="*/ 2651404 h 3586219"/>
              <a:gd name="connsiteX50" fmla="*/ 494611 w 5362085"/>
              <a:gd name="connsiteY50" fmla="*/ 2680773 h 3586219"/>
              <a:gd name="connsiteX51" fmla="*/ 476924 w 5362085"/>
              <a:gd name="connsiteY51" fmla="*/ 2655150 h 3586219"/>
              <a:gd name="connsiteX52" fmla="*/ 451524 w 5362085"/>
              <a:gd name="connsiteY52" fmla="*/ 2664675 h 3586219"/>
              <a:gd name="connsiteX53" fmla="*/ 441999 w 5362085"/>
              <a:gd name="connsiteY53" fmla="*/ 2645625 h 3586219"/>
              <a:gd name="connsiteX54" fmla="*/ 419774 w 5362085"/>
              <a:gd name="connsiteY54" fmla="*/ 2671025 h 3586219"/>
              <a:gd name="connsiteX55" fmla="*/ 403899 w 5362085"/>
              <a:gd name="connsiteY55" fmla="*/ 2648800 h 3586219"/>
              <a:gd name="connsiteX56" fmla="*/ 368974 w 5362085"/>
              <a:gd name="connsiteY56" fmla="*/ 2658325 h 3586219"/>
              <a:gd name="connsiteX57" fmla="*/ 349924 w 5362085"/>
              <a:gd name="connsiteY57" fmla="*/ 2642450 h 3586219"/>
              <a:gd name="connsiteX58" fmla="*/ 337224 w 5362085"/>
              <a:gd name="connsiteY58" fmla="*/ 2610700 h 3586219"/>
              <a:gd name="connsiteX59" fmla="*/ 318174 w 5362085"/>
              <a:gd name="connsiteY59" fmla="*/ 2591650 h 3586219"/>
              <a:gd name="connsiteX60" fmla="*/ 302299 w 5362085"/>
              <a:gd name="connsiteY60" fmla="*/ 2636100 h 3586219"/>
              <a:gd name="connsiteX61" fmla="*/ 273724 w 5362085"/>
              <a:gd name="connsiteY61" fmla="*/ 2632925 h 3586219"/>
              <a:gd name="connsiteX62" fmla="*/ 257849 w 5362085"/>
              <a:gd name="connsiteY62" fmla="*/ 2648800 h 3586219"/>
              <a:gd name="connsiteX63" fmla="*/ 229274 w 5362085"/>
              <a:gd name="connsiteY63" fmla="*/ 2610700 h 3586219"/>
              <a:gd name="connsiteX64" fmla="*/ 194349 w 5362085"/>
              <a:gd name="connsiteY64" fmla="*/ 2626575 h 3586219"/>
              <a:gd name="connsiteX65" fmla="*/ 207049 w 5362085"/>
              <a:gd name="connsiteY65" fmla="*/ 2594825 h 3586219"/>
              <a:gd name="connsiteX66" fmla="*/ 194349 w 5362085"/>
              <a:gd name="connsiteY66" fmla="*/ 2569425 h 3586219"/>
              <a:gd name="connsiteX67" fmla="*/ 156249 w 5362085"/>
              <a:gd name="connsiteY67" fmla="*/ 2534500 h 3586219"/>
              <a:gd name="connsiteX68" fmla="*/ 80049 w 5362085"/>
              <a:gd name="connsiteY68" fmla="*/ 2477350 h 3586219"/>
              <a:gd name="connsiteX69" fmla="*/ 124499 w 5362085"/>
              <a:gd name="connsiteY69" fmla="*/ 2471000 h 3586219"/>
              <a:gd name="connsiteX70" fmla="*/ 29249 w 5362085"/>
              <a:gd name="connsiteY70" fmla="*/ 2366225 h 3586219"/>
              <a:gd name="connsiteX71" fmla="*/ 45125 w 5362085"/>
              <a:gd name="connsiteY71" fmla="*/ 2324950 h 3586219"/>
              <a:gd name="connsiteX72" fmla="*/ 45125 w 5362085"/>
              <a:gd name="connsiteY72" fmla="*/ 2296375 h 3586219"/>
              <a:gd name="connsiteX73" fmla="*/ 83226 w 5362085"/>
              <a:gd name="connsiteY73" fmla="*/ 2248750 h 3586219"/>
              <a:gd name="connsiteX74" fmla="*/ 22900 w 5362085"/>
              <a:gd name="connsiteY74" fmla="*/ 2242400 h 3586219"/>
              <a:gd name="connsiteX75" fmla="*/ 105 w 5362085"/>
              <a:gd name="connsiteY75" fmla="*/ 2217223 h 3586219"/>
              <a:gd name="connsiteX76" fmla="*/ 45125 w 5362085"/>
              <a:gd name="connsiteY76" fmla="*/ 2169375 h 3586219"/>
              <a:gd name="connsiteX77" fmla="*/ 54650 w 5362085"/>
              <a:gd name="connsiteY77" fmla="*/ 2086825 h 3586219"/>
              <a:gd name="connsiteX78" fmla="*/ 130850 w 5362085"/>
              <a:gd name="connsiteY78" fmla="*/ 1893150 h 3586219"/>
              <a:gd name="connsiteX79" fmla="*/ 107261 w 5362085"/>
              <a:gd name="connsiteY79" fmla="*/ 1867973 h 3586219"/>
              <a:gd name="connsiteX80" fmla="*/ 261025 w 5362085"/>
              <a:gd name="connsiteY80" fmla="*/ 1547075 h 3586219"/>
              <a:gd name="connsiteX81" fmla="*/ 307283 w 5362085"/>
              <a:gd name="connsiteY81" fmla="*/ 1394896 h 3586219"/>
              <a:gd name="connsiteX82" fmla="*/ 880150 w 5362085"/>
              <a:gd name="connsiteY82" fmla="*/ 1674075 h 3586219"/>
              <a:gd name="connsiteX83" fmla="*/ 1118275 w 5362085"/>
              <a:gd name="connsiteY83" fmla="*/ 1270850 h 3586219"/>
              <a:gd name="connsiteX84" fmla="*/ 1343700 w 5362085"/>
              <a:gd name="connsiteY84" fmla="*/ 943825 h 3586219"/>
              <a:gd name="connsiteX85" fmla="*/ 1423075 w 5362085"/>
              <a:gd name="connsiteY85" fmla="*/ 896200 h 3586219"/>
              <a:gd name="connsiteX86" fmla="*/ 1438950 w 5362085"/>
              <a:gd name="connsiteY86" fmla="*/ 940650 h 3586219"/>
              <a:gd name="connsiteX87" fmla="*/ 1477050 w 5362085"/>
              <a:gd name="connsiteY87" fmla="*/ 908900 h 3586219"/>
              <a:gd name="connsiteX88" fmla="*/ 1492925 w 5362085"/>
              <a:gd name="connsiteY88" fmla="*/ 931125 h 3586219"/>
              <a:gd name="connsiteX89" fmla="*/ 1772546 w 5362085"/>
              <a:gd name="connsiteY89" fmla="*/ 841652 h 3586219"/>
              <a:gd name="connsiteX90" fmla="*/ 1601177 w 5362085"/>
              <a:gd name="connsiteY9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4035167 w 5362085"/>
              <a:gd name="connsiteY23" fmla="*/ 2905493 h 3586219"/>
              <a:gd name="connsiteX24" fmla="*/ 3969845 w 5362085"/>
              <a:gd name="connsiteY24" fmla="*/ 2919245 h 3586219"/>
              <a:gd name="connsiteX25" fmla="*/ 3698242 w 5362085"/>
              <a:gd name="connsiteY25" fmla="*/ 2805791 h 3586219"/>
              <a:gd name="connsiteX26" fmla="*/ 3605417 w 5362085"/>
              <a:gd name="connsiteY26" fmla="*/ 2970815 h 3586219"/>
              <a:gd name="connsiteX27" fmla="*/ 3481649 w 5362085"/>
              <a:gd name="connsiteY27" fmla="*/ 3043013 h 3586219"/>
              <a:gd name="connsiteX28" fmla="*/ 3416327 w 5362085"/>
              <a:gd name="connsiteY28" fmla="*/ 3142715 h 3586219"/>
              <a:gd name="connsiteX29" fmla="*/ 3326938 w 5362085"/>
              <a:gd name="connsiteY29" fmla="*/ 3225227 h 3586219"/>
              <a:gd name="connsiteX30" fmla="*/ 3282244 w 5362085"/>
              <a:gd name="connsiteY30" fmla="*/ 3249294 h 3586219"/>
              <a:gd name="connsiteX31" fmla="*/ 3003766 w 5362085"/>
              <a:gd name="connsiteY31" fmla="*/ 3448699 h 3586219"/>
              <a:gd name="connsiteX32" fmla="*/ 2914379 w 5362085"/>
              <a:gd name="connsiteY32" fmla="*/ 3496830 h 3586219"/>
              <a:gd name="connsiteX33" fmla="*/ 2797486 w 5362085"/>
              <a:gd name="connsiteY33" fmla="*/ 3586219 h 3586219"/>
              <a:gd name="connsiteX34" fmla="*/ 2764700 w 5362085"/>
              <a:gd name="connsiteY34" fmla="*/ 3542202 h 3586219"/>
              <a:gd name="connsiteX35" fmla="*/ 2642498 w 5362085"/>
              <a:gd name="connsiteY35" fmla="*/ 3485636 h 3586219"/>
              <a:gd name="connsiteX36" fmla="*/ 2547024 w 5362085"/>
              <a:gd name="connsiteY36" fmla="*/ 3299674 h 3586219"/>
              <a:gd name="connsiteX37" fmla="*/ 2381924 w 5362085"/>
              <a:gd name="connsiteY37" fmla="*/ 3372699 h 3586219"/>
              <a:gd name="connsiteX38" fmla="*/ 2163867 w 5362085"/>
              <a:gd name="connsiteY38" fmla="*/ 3201473 h 3586219"/>
              <a:gd name="connsiteX39" fmla="*/ 2067599 w 5362085"/>
              <a:gd name="connsiteY39" fmla="*/ 3204424 h 3586219"/>
              <a:gd name="connsiteX40" fmla="*/ 1953299 w 5362085"/>
              <a:gd name="connsiteY40" fmla="*/ 3201249 h 3586219"/>
              <a:gd name="connsiteX41" fmla="*/ 1819379 w 5362085"/>
              <a:gd name="connsiteY41" fmla="*/ 3102254 h 3586219"/>
              <a:gd name="connsiteX42" fmla="*/ 1727874 w 5362085"/>
              <a:gd name="connsiteY42" fmla="*/ 3210774 h 3586219"/>
              <a:gd name="connsiteX43" fmla="*/ 1628085 w 5362085"/>
              <a:gd name="connsiteY43" fmla="*/ 3191948 h 3586219"/>
              <a:gd name="connsiteX44" fmla="*/ 1519343 w 5362085"/>
              <a:gd name="connsiteY44" fmla="*/ 3064154 h 3586219"/>
              <a:gd name="connsiteX45" fmla="*/ 1302649 w 5362085"/>
              <a:gd name="connsiteY45" fmla="*/ 3019704 h 3586219"/>
              <a:gd name="connsiteX46" fmla="*/ 1240736 w 5362085"/>
              <a:gd name="connsiteY46" fmla="*/ 2973667 h 3586219"/>
              <a:gd name="connsiteX47" fmla="*/ 1165899 w 5362085"/>
              <a:gd name="connsiteY47" fmla="*/ 2934550 h 3586219"/>
              <a:gd name="connsiteX48" fmla="*/ 883549 w 5362085"/>
              <a:gd name="connsiteY48" fmla="*/ 2791898 h 3586219"/>
              <a:gd name="connsiteX49" fmla="*/ 732736 w 5362085"/>
              <a:gd name="connsiteY49" fmla="*/ 2651404 h 3586219"/>
              <a:gd name="connsiteX50" fmla="*/ 494611 w 5362085"/>
              <a:gd name="connsiteY50" fmla="*/ 2680773 h 3586219"/>
              <a:gd name="connsiteX51" fmla="*/ 476924 w 5362085"/>
              <a:gd name="connsiteY51" fmla="*/ 2655150 h 3586219"/>
              <a:gd name="connsiteX52" fmla="*/ 451524 w 5362085"/>
              <a:gd name="connsiteY52" fmla="*/ 2664675 h 3586219"/>
              <a:gd name="connsiteX53" fmla="*/ 441999 w 5362085"/>
              <a:gd name="connsiteY53" fmla="*/ 2645625 h 3586219"/>
              <a:gd name="connsiteX54" fmla="*/ 419774 w 5362085"/>
              <a:gd name="connsiteY54" fmla="*/ 2671025 h 3586219"/>
              <a:gd name="connsiteX55" fmla="*/ 403899 w 5362085"/>
              <a:gd name="connsiteY55" fmla="*/ 2648800 h 3586219"/>
              <a:gd name="connsiteX56" fmla="*/ 368974 w 5362085"/>
              <a:gd name="connsiteY56" fmla="*/ 2658325 h 3586219"/>
              <a:gd name="connsiteX57" fmla="*/ 349924 w 5362085"/>
              <a:gd name="connsiteY57" fmla="*/ 2642450 h 3586219"/>
              <a:gd name="connsiteX58" fmla="*/ 337224 w 5362085"/>
              <a:gd name="connsiteY58" fmla="*/ 2610700 h 3586219"/>
              <a:gd name="connsiteX59" fmla="*/ 318174 w 5362085"/>
              <a:gd name="connsiteY59" fmla="*/ 2591650 h 3586219"/>
              <a:gd name="connsiteX60" fmla="*/ 302299 w 5362085"/>
              <a:gd name="connsiteY60" fmla="*/ 2636100 h 3586219"/>
              <a:gd name="connsiteX61" fmla="*/ 273724 w 5362085"/>
              <a:gd name="connsiteY61" fmla="*/ 2632925 h 3586219"/>
              <a:gd name="connsiteX62" fmla="*/ 257849 w 5362085"/>
              <a:gd name="connsiteY62" fmla="*/ 2648800 h 3586219"/>
              <a:gd name="connsiteX63" fmla="*/ 229274 w 5362085"/>
              <a:gd name="connsiteY63" fmla="*/ 2610700 h 3586219"/>
              <a:gd name="connsiteX64" fmla="*/ 194349 w 5362085"/>
              <a:gd name="connsiteY64" fmla="*/ 2626575 h 3586219"/>
              <a:gd name="connsiteX65" fmla="*/ 207049 w 5362085"/>
              <a:gd name="connsiteY65" fmla="*/ 2594825 h 3586219"/>
              <a:gd name="connsiteX66" fmla="*/ 194349 w 5362085"/>
              <a:gd name="connsiteY66" fmla="*/ 2569425 h 3586219"/>
              <a:gd name="connsiteX67" fmla="*/ 156249 w 5362085"/>
              <a:gd name="connsiteY67" fmla="*/ 2534500 h 3586219"/>
              <a:gd name="connsiteX68" fmla="*/ 80049 w 5362085"/>
              <a:gd name="connsiteY68" fmla="*/ 2477350 h 3586219"/>
              <a:gd name="connsiteX69" fmla="*/ 124499 w 5362085"/>
              <a:gd name="connsiteY69" fmla="*/ 2471000 h 3586219"/>
              <a:gd name="connsiteX70" fmla="*/ 29249 w 5362085"/>
              <a:gd name="connsiteY70" fmla="*/ 2366225 h 3586219"/>
              <a:gd name="connsiteX71" fmla="*/ 45125 w 5362085"/>
              <a:gd name="connsiteY71" fmla="*/ 2324950 h 3586219"/>
              <a:gd name="connsiteX72" fmla="*/ 45125 w 5362085"/>
              <a:gd name="connsiteY72" fmla="*/ 2296375 h 3586219"/>
              <a:gd name="connsiteX73" fmla="*/ 83226 w 5362085"/>
              <a:gd name="connsiteY73" fmla="*/ 2248750 h 3586219"/>
              <a:gd name="connsiteX74" fmla="*/ 22900 w 5362085"/>
              <a:gd name="connsiteY74" fmla="*/ 2242400 h 3586219"/>
              <a:gd name="connsiteX75" fmla="*/ 105 w 5362085"/>
              <a:gd name="connsiteY75" fmla="*/ 2217223 h 3586219"/>
              <a:gd name="connsiteX76" fmla="*/ 45125 w 5362085"/>
              <a:gd name="connsiteY76" fmla="*/ 2169375 h 3586219"/>
              <a:gd name="connsiteX77" fmla="*/ 54650 w 5362085"/>
              <a:gd name="connsiteY77" fmla="*/ 2086825 h 3586219"/>
              <a:gd name="connsiteX78" fmla="*/ 130850 w 5362085"/>
              <a:gd name="connsiteY78" fmla="*/ 1893150 h 3586219"/>
              <a:gd name="connsiteX79" fmla="*/ 107261 w 5362085"/>
              <a:gd name="connsiteY79" fmla="*/ 1867973 h 3586219"/>
              <a:gd name="connsiteX80" fmla="*/ 261025 w 5362085"/>
              <a:gd name="connsiteY80" fmla="*/ 1547075 h 3586219"/>
              <a:gd name="connsiteX81" fmla="*/ 307283 w 5362085"/>
              <a:gd name="connsiteY81" fmla="*/ 1394896 h 3586219"/>
              <a:gd name="connsiteX82" fmla="*/ 880150 w 5362085"/>
              <a:gd name="connsiteY82" fmla="*/ 1674075 h 3586219"/>
              <a:gd name="connsiteX83" fmla="*/ 1118275 w 5362085"/>
              <a:gd name="connsiteY83" fmla="*/ 1270850 h 3586219"/>
              <a:gd name="connsiteX84" fmla="*/ 1343700 w 5362085"/>
              <a:gd name="connsiteY84" fmla="*/ 943825 h 3586219"/>
              <a:gd name="connsiteX85" fmla="*/ 1423075 w 5362085"/>
              <a:gd name="connsiteY85" fmla="*/ 896200 h 3586219"/>
              <a:gd name="connsiteX86" fmla="*/ 1438950 w 5362085"/>
              <a:gd name="connsiteY86" fmla="*/ 940650 h 3586219"/>
              <a:gd name="connsiteX87" fmla="*/ 1477050 w 5362085"/>
              <a:gd name="connsiteY87" fmla="*/ 908900 h 3586219"/>
              <a:gd name="connsiteX88" fmla="*/ 1492925 w 5362085"/>
              <a:gd name="connsiteY88" fmla="*/ 931125 h 3586219"/>
              <a:gd name="connsiteX89" fmla="*/ 1772546 w 5362085"/>
              <a:gd name="connsiteY89" fmla="*/ 841652 h 3586219"/>
              <a:gd name="connsiteX90" fmla="*/ 1601177 w 5362085"/>
              <a:gd name="connsiteY9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4035167 w 5362085"/>
              <a:gd name="connsiteY23" fmla="*/ 2905493 h 3586219"/>
              <a:gd name="connsiteX24" fmla="*/ 3969845 w 5362085"/>
              <a:gd name="connsiteY24" fmla="*/ 2919245 h 3586219"/>
              <a:gd name="connsiteX25" fmla="*/ 3698242 w 5362085"/>
              <a:gd name="connsiteY25" fmla="*/ 2805791 h 3586219"/>
              <a:gd name="connsiteX26" fmla="*/ 3605417 w 5362085"/>
              <a:gd name="connsiteY26" fmla="*/ 2970815 h 3586219"/>
              <a:gd name="connsiteX27" fmla="*/ 3481649 w 5362085"/>
              <a:gd name="connsiteY27" fmla="*/ 3043013 h 3586219"/>
              <a:gd name="connsiteX28" fmla="*/ 3416327 w 5362085"/>
              <a:gd name="connsiteY28" fmla="*/ 3142715 h 3586219"/>
              <a:gd name="connsiteX29" fmla="*/ 3326938 w 5362085"/>
              <a:gd name="connsiteY29" fmla="*/ 3225227 h 3586219"/>
              <a:gd name="connsiteX30" fmla="*/ 3282244 w 5362085"/>
              <a:gd name="connsiteY30" fmla="*/ 3249294 h 3586219"/>
              <a:gd name="connsiteX31" fmla="*/ 3003766 w 5362085"/>
              <a:gd name="connsiteY31" fmla="*/ 3448699 h 3586219"/>
              <a:gd name="connsiteX32" fmla="*/ 2914379 w 5362085"/>
              <a:gd name="connsiteY32" fmla="*/ 3496830 h 3586219"/>
              <a:gd name="connsiteX33" fmla="*/ 2797486 w 5362085"/>
              <a:gd name="connsiteY33" fmla="*/ 3586219 h 3586219"/>
              <a:gd name="connsiteX34" fmla="*/ 2764700 w 5362085"/>
              <a:gd name="connsiteY34" fmla="*/ 3542202 h 3586219"/>
              <a:gd name="connsiteX35" fmla="*/ 2642498 w 5362085"/>
              <a:gd name="connsiteY35" fmla="*/ 3485636 h 3586219"/>
              <a:gd name="connsiteX36" fmla="*/ 2547024 w 5362085"/>
              <a:gd name="connsiteY36" fmla="*/ 3299674 h 3586219"/>
              <a:gd name="connsiteX37" fmla="*/ 2381924 w 5362085"/>
              <a:gd name="connsiteY37" fmla="*/ 3372699 h 3586219"/>
              <a:gd name="connsiteX38" fmla="*/ 2163867 w 5362085"/>
              <a:gd name="connsiteY38" fmla="*/ 3201473 h 3586219"/>
              <a:gd name="connsiteX39" fmla="*/ 2067599 w 5362085"/>
              <a:gd name="connsiteY39" fmla="*/ 3204424 h 3586219"/>
              <a:gd name="connsiteX40" fmla="*/ 1953299 w 5362085"/>
              <a:gd name="connsiteY40" fmla="*/ 3201249 h 3586219"/>
              <a:gd name="connsiteX41" fmla="*/ 1819379 w 5362085"/>
              <a:gd name="connsiteY41" fmla="*/ 3102254 h 3586219"/>
              <a:gd name="connsiteX42" fmla="*/ 1727874 w 5362085"/>
              <a:gd name="connsiteY42" fmla="*/ 3210774 h 3586219"/>
              <a:gd name="connsiteX43" fmla="*/ 1628085 w 5362085"/>
              <a:gd name="connsiteY43" fmla="*/ 3191948 h 3586219"/>
              <a:gd name="connsiteX44" fmla="*/ 1519343 w 5362085"/>
              <a:gd name="connsiteY44" fmla="*/ 3064154 h 3586219"/>
              <a:gd name="connsiteX45" fmla="*/ 1302649 w 5362085"/>
              <a:gd name="connsiteY45" fmla="*/ 3019704 h 3586219"/>
              <a:gd name="connsiteX46" fmla="*/ 1240736 w 5362085"/>
              <a:gd name="connsiteY46" fmla="*/ 2973667 h 3586219"/>
              <a:gd name="connsiteX47" fmla="*/ 1165899 w 5362085"/>
              <a:gd name="connsiteY47" fmla="*/ 2934550 h 3586219"/>
              <a:gd name="connsiteX48" fmla="*/ 883549 w 5362085"/>
              <a:gd name="connsiteY48" fmla="*/ 2791898 h 3586219"/>
              <a:gd name="connsiteX49" fmla="*/ 732736 w 5362085"/>
              <a:gd name="connsiteY49" fmla="*/ 2651404 h 3586219"/>
              <a:gd name="connsiteX50" fmla="*/ 494611 w 5362085"/>
              <a:gd name="connsiteY50" fmla="*/ 2680773 h 3586219"/>
              <a:gd name="connsiteX51" fmla="*/ 476924 w 5362085"/>
              <a:gd name="connsiteY51" fmla="*/ 2655150 h 3586219"/>
              <a:gd name="connsiteX52" fmla="*/ 451524 w 5362085"/>
              <a:gd name="connsiteY52" fmla="*/ 2664675 h 3586219"/>
              <a:gd name="connsiteX53" fmla="*/ 441999 w 5362085"/>
              <a:gd name="connsiteY53" fmla="*/ 2645625 h 3586219"/>
              <a:gd name="connsiteX54" fmla="*/ 419774 w 5362085"/>
              <a:gd name="connsiteY54" fmla="*/ 2671025 h 3586219"/>
              <a:gd name="connsiteX55" fmla="*/ 403899 w 5362085"/>
              <a:gd name="connsiteY55" fmla="*/ 2648800 h 3586219"/>
              <a:gd name="connsiteX56" fmla="*/ 368974 w 5362085"/>
              <a:gd name="connsiteY56" fmla="*/ 2658325 h 3586219"/>
              <a:gd name="connsiteX57" fmla="*/ 349924 w 5362085"/>
              <a:gd name="connsiteY57" fmla="*/ 2642450 h 3586219"/>
              <a:gd name="connsiteX58" fmla="*/ 337224 w 5362085"/>
              <a:gd name="connsiteY58" fmla="*/ 2610700 h 3586219"/>
              <a:gd name="connsiteX59" fmla="*/ 318174 w 5362085"/>
              <a:gd name="connsiteY59" fmla="*/ 2591650 h 3586219"/>
              <a:gd name="connsiteX60" fmla="*/ 302299 w 5362085"/>
              <a:gd name="connsiteY60" fmla="*/ 2636100 h 3586219"/>
              <a:gd name="connsiteX61" fmla="*/ 273724 w 5362085"/>
              <a:gd name="connsiteY61" fmla="*/ 2632925 h 3586219"/>
              <a:gd name="connsiteX62" fmla="*/ 257849 w 5362085"/>
              <a:gd name="connsiteY62" fmla="*/ 2648800 h 3586219"/>
              <a:gd name="connsiteX63" fmla="*/ 229274 w 5362085"/>
              <a:gd name="connsiteY63" fmla="*/ 2610700 h 3586219"/>
              <a:gd name="connsiteX64" fmla="*/ 194349 w 5362085"/>
              <a:gd name="connsiteY64" fmla="*/ 2626575 h 3586219"/>
              <a:gd name="connsiteX65" fmla="*/ 207049 w 5362085"/>
              <a:gd name="connsiteY65" fmla="*/ 2594825 h 3586219"/>
              <a:gd name="connsiteX66" fmla="*/ 194349 w 5362085"/>
              <a:gd name="connsiteY66" fmla="*/ 2569425 h 3586219"/>
              <a:gd name="connsiteX67" fmla="*/ 156249 w 5362085"/>
              <a:gd name="connsiteY67" fmla="*/ 2534500 h 3586219"/>
              <a:gd name="connsiteX68" fmla="*/ 80049 w 5362085"/>
              <a:gd name="connsiteY68" fmla="*/ 2477350 h 3586219"/>
              <a:gd name="connsiteX69" fmla="*/ 124499 w 5362085"/>
              <a:gd name="connsiteY69" fmla="*/ 2471000 h 3586219"/>
              <a:gd name="connsiteX70" fmla="*/ 29249 w 5362085"/>
              <a:gd name="connsiteY70" fmla="*/ 2366225 h 3586219"/>
              <a:gd name="connsiteX71" fmla="*/ 45125 w 5362085"/>
              <a:gd name="connsiteY71" fmla="*/ 2324950 h 3586219"/>
              <a:gd name="connsiteX72" fmla="*/ 45125 w 5362085"/>
              <a:gd name="connsiteY72" fmla="*/ 2296375 h 3586219"/>
              <a:gd name="connsiteX73" fmla="*/ 83226 w 5362085"/>
              <a:gd name="connsiteY73" fmla="*/ 2248750 h 3586219"/>
              <a:gd name="connsiteX74" fmla="*/ 22900 w 5362085"/>
              <a:gd name="connsiteY74" fmla="*/ 2242400 h 3586219"/>
              <a:gd name="connsiteX75" fmla="*/ 105 w 5362085"/>
              <a:gd name="connsiteY75" fmla="*/ 2217223 h 3586219"/>
              <a:gd name="connsiteX76" fmla="*/ 45125 w 5362085"/>
              <a:gd name="connsiteY76" fmla="*/ 2169375 h 3586219"/>
              <a:gd name="connsiteX77" fmla="*/ 54650 w 5362085"/>
              <a:gd name="connsiteY77" fmla="*/ 2086825 h 3586219"/>
              <a:gd name="connsiteX78" fmla="*/ 130850 w 5362085"/>
              <a:gd name="connsiteY78" fmla="*/ 1893150 h 3586219"/>
              <a:gd name="connsiteX79" fmla="*/ 107261 w 5362085"/>
              <a:gd name="connsiteY79" fmla="*/ 1867973 h 3586219"/>
              <a:gd name="connsiteX80" fmla="*/ 261025 w 5362085"/>
              <a:gd name="connsiteY80" fmla="*/ 1547075 h 3586219"/>
              <a:gd name="connsiteX81" fmla="*/ 307283 w 5362085"/>
              <a:gd name="connsiteY81" fmla="*/ 1394896 h 3586219"/>
              <a:gd name="connsiteX82" fmla="*/ 880150 w 5362085"/>
              <a:gd name="connsiteY82" fmla="*/ 1674075 h 3586219"/>
              <a:gd name="connsiteX83" fmla="*/ 1118275 w 5362085"/>
              <a:gd name="connsiteY83" fmla="*/ 1270850 h 3586219"/>
              <a:gd name="connsiteX84" fmla="*/ 1343700 w 5362085"/>
              <a:gd name="connsiteY84" fmla="*/ 943825 h 3586219"/>
              <a:gd name="connsiteX85" fmla="*/ 1423075 w 5362085"/>
              <a:gd name="connsiteY85" fmla="*/ 896200 h 3586219"/>
              <a:gd name="connsiteX86" fmla="*/ 1438950 w 5362085"/>
              <a:gd name="connsiteY86" fmla="*/ 940650 h 3586219"/>
              <a:gd name="connsiteX87" fmla="*/ 1477050 w 5362085"/>
              <a:gd name="connsiteY87" fmla="*/ 908900 h 3586219"/>
              <a:gd name="connsiteX88" fmla="*/ 1492925 w 5362085"/>
              <a:gd name="connsiteY88" fmla="*/ 931125 h 3586219"/>
              <a:gd name="connsiteX89" fmla="*/ 1772546 w 5362085"/>
              <a:gd name="connsiteY89" fmla="*/ 841652 h 3586219"/>
              <a:gd name="connsiteX90" fmla="*/ 1601177 w 5362085"/>
              <a:gd name="connsiteY9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4097051 w 5362085"/>
              <a:gd name="connsiteY23" fmla="*/ 2853922 h 3586219"/>
              <a:gd name="connsiteX24" fmla="*/ 4035167 w 5362085"/>
              <a:gd name="connsiteY24" fmla="*/ 2905493 h 3586219"/>
              <a:gd name="connsiteX25" fmla="*/ 3969845 w 5362085"/>
              <a:gd name="connsiteY25" fmla="*/ 2919245 h 3586219"/>
              <a:gd name="connsiteX26" fmla="*/ 3698242 w 5362085"/>
              <a:gd name="connsiteY26" fmla="*/ 2805791 h 3586219"/>
              <a:gd name="connsiteX27" fmla="*/ 3605417 w 5362085"/>
              <a:gd name="connsiteY27" fmla="*/ 2970815 h 3586219"/>
              <a:gd name="connsiteX28" fmla="*/ 3481649 w 5362085"/>
              <a:gd name="connsiteY28" fmla="*/ 3043013 h 3586219"/>
              <a:gd name="connsiteX29" fmla="*/ 3416327 w 5362085"/>
              <a:gd name="connsiteY29" fmla="*/ 3142715 h 3586219"/>
              <a:gd name="connsiteX30" fmla="*/ 3326938 w 5362085"/>
              <a:gd name="connsiteY30" fmla="*/ 3225227 h 3586219"/>
              <a:gd name="connsiteX31" fmla="*/ 3282244 w 5362085"/>
              <a:gd name="connsiteY31" fmla="*/ 3249294 h 3586219"/>
              <a:gd name="connsiteX32" fmla="*/ 3003766 w 5362085"/>
              <a:gd name="connsiteY32" fmla="*/ 3448699 h 3586219"/>
              <a:gd name="connsiteX33" fmla="*/ 2914379 w 5362085"/>
              <a:gd name="connsiteY33" fmla="*/ 3496830 h 3586219"/>
              <a:gd name="connsiteX34" fmla="*/ 2797486 w 5362085"/>
              <a:gd name="connsiteY34" fmla="*/ 3586219 h 3586219"/>
              <a:gd name="connsiteX35" fmla="*/ 2764700 w 5362085"/>
              <a:gd name="connsiteY35" fmla="*/ 3542202 h 3586219"/>
              <a:gd name="connsiteX36" fmla="*/ 2642498 w 5362085"/>
              <a:gd name="connsiteY36" fmla="*/ 3485636 h 3586219"/>
              <a:gd name="connsiteX37" fmla="*/ 2547024 w 5362085"/>
              <a:gd name="connsiteY37" fmla="*/ 3299674 h 3586219"/>
              <a:gd name="connsiteX38" fmla="*/ 2381924 w 5362085"/>
              <a:gd name="connsiteY38" fmla="*/ 3372699 h 3586219"/>
              <a:gd name="connsiteX39" fmla="*/ 2163867 w 5362085"/>
              <a:gd name="connsiteY39" fmla="*/ 3201473 h 3586219"/>
              <a:gd name="connsiteX40" fmla="*/ 2067599 w 5362085"/>
              <a:gd name="connsiteY40" fmla="*/ 3204424 h 3586219"/>
              <a:gd name="connsiteX41" fmla="*/ 1953299 w 5362085"/>
              <a:gd name="connsiteY41" fmla="*/ 3201249 h 3586219"/>
              <a:gd name="connsiteX42" fmla="*/ 1819379 w 5362085"/>
              <a:gd name="connsiteY42" fmla="*/ 3102254 h 3586219"/>
              <a:gd name="connsiteX43" fmla="*/ 1727874 w 5362085"/>
              <a:gd name="connsiteY43" fmla="*/ 3210774 h 3586219"/>
              <a:gd name="connsiteX44" fmla="*/ 1628085 w 5362085"/>
              <a:gd name="connsiteY44" fmla="*/ 3191948 h 3586219"/>
              <a:gd name="connsiteX45" fmla="*/ 1519343 w 5362085"/>
              <a:gd name="connsiteY45" fmla="*/ 3064154 h 3586219"/>
              <a:gd name="connsiteX46" fmla="*/ 1302649 w 5362085"/>
              <a:gd name="connsiteY46" fmla="*/ 3019704 h 3586219"/>
              <a:gd name="connsiteX47" fmla="*/ 1240736 w 5362085"/>
              <a:gd name="connsiteY47" fmla="*/ 2973667 h 3586219"/>
              <a:gd name="connsiteX48" fmla="*/ 1165899 w 5362085"/>
              <a:gd name="connsiteY48" fmla="*/ 2934550 h 3586219"/>
              <a:gd name="connsiteX49" fmla="*/ 883549 w 5362085"/>
              <a:gd name="connsiteY49" fmla="*/ 2791898 h 3586219"/>
              <a:gd name="connsiteX50" fmla="*/ 732736 w 5362085"/>
              <a:gd name="connsiteY50" fmla="*/ 2651404 h 3586219"/>
              <a:gd name="connsiteX51" fmla="*/ 494611 w 5362085"/>
              <a:gd name="connsiteY51" fmla="*/ 2680773 h 3586219"/>
              <a:gd name="connsiteX52" fmla="*/ 476924 w 5362085"/>
              <a:gd name="connsiteY52" fmla="*/ 2655150 h 3586219"/>
              <a:gd name="connsiteX53" fmla="*/ 451524 w 5362085"/>
              <a:gd name="connsiteY53" fmla="*/ 2664675 h 3586219"/>
              <a:gd name="connsiteX54" fmla="*/ 441999 w 5362085"/>
              <a:gd name="connsiteY54" fmla="*/ 2645625 h 3586219"/>
              <a:gd name="connsiteX55" fmla="*/ 419774 w 5362085"/>
              <a:gd name="connsiteY55" fmla="*/ 2671025 h 3586219"/>
              <a:gd name="connsiteX56" fmla="*/ 403899 w 5362085"/>
              <a:gd name="connsiteY56" fmla="*/ 2648800 h 3586219"/>
              <a:gd name="connsiteX57" fmla="*/ 368974 w 5362085"/>
              <a:gd name="connsiteY57" fmla="*/ 2658325 h 3586219"/>
              <a:gd name="connsiteX58" fmla="*/ 349924 w 5362085"/>
              <a:gd name="connsiteY58" fmla="*/ 2642450 h 3586219"/>
              <a:gd name="connsiteX59" fmla="*/ 337224 w 5362085"/>
              <a:gd name="connsiteY59" fmla="*/ 2610700 h 3586219"/>
              <a:gd name="connsiteX60" fmla="*/ 318174 w 5362085"/>
              <a:gd name="connsiteY60" fmla="*/ 2591650 h 3586219"/>
              <a:gd name="connsiteX61" fmla="*/ 302299 w 5362085"/>
              <a:gd name="connsiteY61" fmla="*/ 2636100 h 3586219"/>
              <a:gd name="connsiteX62" fmla="*/ 273724 w 5362085"/>
              <a:gd name="connsiteY62" fmla="*/ 2632925 h 3586219"/>
              <a:gd name="connsiteX63" fmla="*/ 257849 w 5362085"/>
              <a:gd name="connsiteY63" fmla="*/ 2648800 h 3586219"/>
              <a:gd name="connsiteX64" fmla="*/ 229274 w 5362085"/>
              <a:gd name="connsiteY64" fmla="*/ 2610700 h 3586219"/>
              <a:gd name="connsiteX65" fmla="*/ 194349 w 5362085"/>
              <a:gd name="connsiteY65" fmla="*/ 2626575 h 3586219"/>
              <a:gd name="connsiteX66" fmla="*/ 207049 w 5362085"/>
              <a:gd name="connsiteY66" fmla="*/ 2594825 h 3586219"/>
              <a:gd name="connsiteX67" fmla="*/ 194349 w 5362085"/>
              <a:gd name="connsiteY67" fmla="*/ 2569425 h 3586219"/>
              <a:gd name="connsiteX68" fmla="*/ 156249 w 5362085"/>
              <a:gd name="connsiteY68" fmla="*/ 2534500 h 3586219"/>
              <a:gd name="connsiteX69" fmla="*/ 80049 w 5362085"/>
              <a:gd name="connsiteY69" fmla="*/ 2477350 h 3586219"/>
              <a:gd name="connsiteX70" fmla="*/ 124499 w 5362085"/>
              <a:gd name="connsiteY70" fmla="*/ 2471000 h 3586219"/>
              <a:gd name="connsiteX71" fmla="*/ 29249 w 5362085"/>
              <a:gd name="connsiteY71" fmla="*/ 2366225 h 3586219"/>
              <a:gd name="connsiteX72" fmla="*/ 45125 w 5362085"/>
              <a:gd name="connsiteY72" fmla="*/ 2324950 h 3586219"/>
              <a:gd name="connsiteX73" fmla="*/ 45125 w 5362085"/>
              <a:gd name="connsiteY73" fmla="*/ 2296375 h 3586219"/>
              <a:gd name="connsiteX74" fmla="*/ 83226 w 5362085"/>
              <a:gd name="connsiteY74" fmla="*/ 2248750 h 3586219"/>
              <a:gd name="connsiteX75" fmla="*/ 22900 w 5362085"/>
              <a:gd name="connsiteY75" fmla="*/ 2242400 h 3586219"/>
              <a:gd name="connsiteX76" fmla="*/ 105 w 5362085"/>
              <a:gd name="connsiteY76" fmla="*/ 2217223 h 3586219"/>
              <a:gd name="connsiteX77" fmla="*/ 45125 w 5362085"/>
              <a:gd name="connsiteY77" fmla="*/ 2169375 h 3586219"/>
              <a:gd name="connsiteX78" fmla="*/ 54650 w 5362085"/>
              <a:gd name="connsiteY78" fmla="*/ 2086825 h 3586219"/>
              <a:gd name="connsiteX79" fmla="*/ 130850 w 5362085"/>
              <a:gd name="connsiteY79" fmla="*/ 1893150 h 3586219"/>
              <a:gd name="connsiteX80" fmla="*/ 107261 w 5362085"/>
              <a:gd name="connsiteY80" fmla="*/ 1867973 h 3586219"/>
              <a:gd name="connsiteX81" fmla="*/ 261025 w 5362085"/>
              <a:gd name="connsiteY81" fmla="*/ 1547075 h 3586219"/>
              <a:gd name="connsiteX82" fmla="*/ 307283 w 5362085"/>
              <a:gd name="connsiteY82" fmla="*/ 1394896 h 3586219"/>
              <a:gd name="connsiteX83" fmla="*/ 880150 w 5362085"/>
              <a:gd name="connsiteY83" fmla="*/ 1674075 h 3586219"/>
              <a:gd name="connsiteX84" fmla="*/ 1118275 w 5362085"/>
              <a:gd name="connsiteY84" fmla="*/ 1270850 h 3586219"/>
              <a:gd name="connsiteX85" fmla="*/ 1343700 w 5362085"/>
              <a:gd name="connsiteY85" fmla="*/ 943825 h 3586219"/>
              <a:gd name="connsiteX86" fmla="*/ 1423075 w 5362085"/>
              <a:gd name="connsiteY86" fmla="*/ 896200 h 3586219"/>
              <a:gd name="connsiteX87" fmla="*/ 1438950 w 5362085"/>
              <a:gd name="connsiteY87" fmla="*/ 940650 h 3586219"/>
              <a:gd name="connsiteX88" fmla="*/ 1477050 w 5362085"/>
              <a:gd name="connsiteY88" fmla="*/ 908900 h 3586219"/>
              <a:gd name="connsiteX89" fmla="*/ 1492925 w 5362085"/>
              <a:gd name="connsiteY89" fmla="*/ 931125 h 3586219"/>
              <a:gd name="connsiteX90" fmla="*/ 1772546 w 5362085"/>
              <a:gd name="connsiteY90" fmla="*/ 841652 h 3586219"/>
              <a:gd name="connsiteX91" fmla="*/ 1601177 w 5362085"/>
              <a:gd name="connsiteY9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093613 w 5362085"/>
              <a:gd name="connsiteY22" fmla="*/ 2812666 h 3586219"/>
              <a:gd name="connsiteX23" fmla="*/ 4097051 w 5362085"/>
              <a:gd name="connsiteY23" fmla="*/ 2853922 h 3586219"/>
              <a:gd name="connsiteX24" fmla="*/ 4035167 w 5362085"/>
              <a:gd name="connsiteY24" fmla="*/ 2905493 h 3586219"/>
              <a:gd name="connsiteX25" fmla="*/ 3969845 w 5362085"/>
              <a:gd name="connsiteY25" fmla="*/ 2919245 h 3586219"/>
              <a:gd name="connsiteX26" fmla="*/ 3698242 w 5362085"/>
              <a:gd name="connsiteY26" fmla="*/ 2805791 h 3586219"/>
              <a:gd name="connsiteX27" fmla="*/ 3605417 w 5362085"/>
              <a:gd name="connsiteY27" fmla="*/ 2970815 h 3586219"/>
              <a:gd name="connsiteX28" fmla="*/ 3481649 w 5362085"/>
              <a:gd name="connsiteY28" fmla="*/ 3043013 h 3586219"/>
              <a:gd name="connsiteX29" fmla="*/ 3416327 w 5362085"/>
              <a:gd name="connsiteY29" fmla="*/ 3142715 h 3586219"/>
              <a:gd name="connsiteX30" fmla="*/ 3326938 w 5362085"/>
              <a:gd name="connsiteY30" fmla="*/ 3225227 h 3586219"/>
              <a:gd name="connsiteX31" fmla="*/ 3282244 w 5362085"/>
              <a:gd name="connsiteY31" fmla="*/ 3249294 h 3586219"/>
              <a:gd name="connsiteX32" fmla="*/ 3003766 w 5362085"/>
              <a:gd name="connsiteY32" fmla="*/ 3448699 h 3586219"/>
              <a:gd name="connsiteX33" fmla="*/ 2914379 w 5362085"/>
              <a:gd name="connsiteY33" fmla="*/ 3496830 h 3586219"/>
              <a:gd name="connsiteX34" fmla="*/ 2797486 w 5362085"/>
              <a:gd name="connsiteY34" fmla="*/ 3586219 h 3586219"/>
              <a:gd name="connsiteX35" fmla="*/ 2764700 w 5362085"/>
              <a:gd name="connsiteY35" fmla="*/ 3542202 h 3586219"/>
              <a:gd name="connsiteX36" fmla="*/ 2642498 w 5362085"/>
              <a:gd name="connsiteY36" fmla="*/ 3485636 h 3586219"/>
              <a:gd name="connsiteX37" fmla="*/ 2547024 w 5362085"/>
              <a:gd name="connsiteY37" fmla="*/ 3299674 h 3586219"/>
              <a:gd name="connsiteX38" fmla="*/ 2381924 w 5362085"/>
              <a:gd name="connsiteY38" fmla="*/ 3372699 h 3586219"/>
              <a:gd name="connsiteX39" fmla="*/ 2163867 w 5362085"/>
              <a:gd name="connsiteY39" fmla="*/ 3201473 h 3586219"/>
              <a:gd name="connsiteX40" fmla="*/ 2067599 w 5362085"/>
              <a:gd name="connsiteY40" fmla="*/ 3204424 h 3586219"/>
              <a:gd name="connsiteX41" fmla="*/ 1953299 w 5362085"/>
              <a:gd name="connsiteY41" fmla="*/ 3201249 h 3586219"/>
              <a:gd name="connsiteX42" fmla="*/ 1819379 w 5362085"/>
              <a:gd name="connsiteY42" fmla="*/ 3102254 h 3586219"/>
              <a:gd name="connsiteX43" fmla="*/ 1727874 w 5362085"/>
              <a:gd name="connsiteY43" fmla="*/ 3210774 h 3586219"/>
              <a:gd name="connsiteX44" fmla="*/ 1628085 w 5362085"/>
              <a:gd name="connsiteY44" fmla="*/ 3191948 h 3586219"/>
              <a:gd name="connsiteX45" fmla="*/ 1519343 w 5362085"/>
              <a:gd name="connsiteY45" fmla="*/ 3064154 h 3586219"/>
              <a:gd name="connsiteX46" fmla="*/ 1302649 w 5362085"/>
              <a:gd name="connsiteY46" fmla="*/ 3019704 h 3586219"/>
              <a:gd name="connsiteX47" fmla="*/ 1240736 w 5362085"/>
              <a:gd name="connsiteY47" fmla="*/ 2973667 h 3586219"/>
              <a:gd name="connsiteX48" fmla="*/ 1165899 w 5362085"/>
              <a:gd name="connsiteY48" fmla="*/ 2934550 h 3586219"/>
              <a:gd name="connsiteX49" fmla="*/ 883549 w 5362085"/>
              <a:gd name="connsiteY49" fmla="*/ 2791898 h 3586219"/>
              <a:gd name="connsiteX50" fmla="*/ 732736 w 5362085"/>
              <a:gd name="connsiteY50" fmla="*/ 2651404 h 3586219"/>
              <a:gd name="connsiteX51" fmla="*/ 494611 w 5362085"/>
              <a:gd name="connsiteY51" fmla="*/ 2680773 h 3586219"/>
              <a:gd name="connsiteX52" fmla="*/ 476924 w 5362085"/>
              <a:gd name="connsiteY52" fmla="*/ 2655150 h 3586219"/>
              <a:gd name="connsiteX53" fmla="*/ 451524 w 5362085"/>
              <a:gd name="connsiteY53" fmla="*/ 2664675 h 3586219"/>
              <a:gd name="connsiteX54" fmla="*/ 441999 w 5362085"/>
              <a:gd name="connsiteY54" fmla="*/ 2645625 h 3586219"/>
              <a:gd name="connsiteX55" fmla="*/ 419774 w 5362085"/>
              <a:gd name="connsiteY55" fmla="*/ 2671025 h 3586219"/>
              <a:gd name="connsiteX56" fmla="*/ 403899 w 5362085"/>
              <a:gd name="connsiteY56" fmla="*/ 2648800 h 3586219"/>
              <a:gd name="connsiteX57" fmla="*/ 368974 w 5362085"/>
              <a:gd name="connsiteY57" fmla="*/ 2658325 h 3586219"/>
              <a:gd name="connsiteX58" fmla="*/ 349924 w 5362085"/>
              <a:gd name="connsiteY58" fmla="*/ 2642450 h 3586219"/>
              <a:gd name="connsiteX59" fmla="*/ 337224 w 5362085"/>
              <a:gd name="connsiteY59" fmla="*/ 2610700 h 3586219"/>
              <a:gd name="connsiteX60" fmla="*/ 318174 w 5362085"/>
              <a:gd name="connsiteY60" fmla="*/ 2591650 h 3586219"/>
              <a:gd name="connsiteX61" fmla="*/ 302299 w 5362085"/>
              <a:gd name="connsiteY61" fmla="*/ 2636100 h 3586219"/>
              <a:gd name="connsiteX62" fmla="*/ 273724 w 5362085"/>
              <a:gd name="connsiteY62" fmla="*/ 2632925 h 3586219"/>
              <a:gd name="connsiteX63" fmla="*/ 257849 w 5362085"/>
              <a:gd name="connsiteY63" fmla="*/ 2648800 h 3586219"/>
              <a:gd name="connsiteX64" fmla="*/ 229274 w 5362085"/>
              <a:gd name="connsiteY64" fmla="*/ 2610700 h 3586219"/>
              <a:gd name="connsiteX65" fmla="*/ 194349 w 5362085"/>
              <a:gd name="connsiteY65" fmla="*/ 2626575 h 3586219"/>
              <a:gd name="connsiteX66" fmla="*/ 207049 w 5362085"/>
              <a:gd name="connsiteY66" fmla="*/ 2594825 h 3586219"/>
              <a:gd name="connsiteX67" fmla="*/ 194349 w 5362085"/>
              <a:gd name="connsiteY67" fmla="*/ 2569425 h 3586219"/>
              <a:gd name="connsiteX68" fmla="*/ 156249 w 5362085"/>
              <a:gd name="connsiteY68" fmla="*/ 2534500 h 3586219"/>
              <a:gd name="connsiteX69" fmla="*/ 80049 w 5362085"/>
              <a:gd name="connsiteY69" fmla="*/ 2477350 h 3586219"/>
              <a:gd name="connsiteX70" fmla="*/ 124499 w 5362085"/>
              <a:gd name="connsiteY70" fmla="*/ 2471000 h 3586219"/>
              <a:gd name="connsiteX71" fmla="*/ 29249 w 5362085"/>
              <a:gd name="connsiteY71" fmla="*/ 2366225 h 3586219"/>
              <a:gd name="connsiteX72" fmla="*/ 45125 w 5362085"/>
              <a:gd name="connsiteY72" fmla="*/ 2324950 h 3586219"/>
              <a:gd name="connsiteX73" fmla="*/ 45125 w 5362085"/>
              <a:gd name="connsiteY73" fmla="*/ 2296375 h 3586219"/>
              <a:gd name="connsiteX74" fmla="*/ 83226 w 5362085"/>
              <a:gd name="connsiteY74" fmla="*/ 2248750 h 3586219"/>
              <a:gd name="connsiteX75" fmla="*/ 22900 w 5362085"/>
              <a:gd name="connsiteY75" fmla="*/ 2242400 h 3586219"/>
              <a:gd name="connsiteX76" fmla="*/ 105 w 5362085"/>
              <a:gd name="connsiteY76" fmla="*/ 2217223 h 3586219"/>
              <a:gd name="connsiteX77" fmla="*/ 45125 w 5362085"/>
              <a:gd name="connsiteY77" fmla="*/ 2169375 h 3586219"/>
              <a:gd name="connsiteX78" fmla="*/ 54650 w 5362085"/>
              <a:gd name="connsiteY78" fmla="*/ 2086825 h 3586219"/>
              <a:gd name="connsiteX79" fmla="*/ 130850 w 5362085"/>
              <a:gd name="connsiteY79" fmla="*/ 1893150 h 3586219"/>
              <a:gd name="connsiteX80" fmla="*/ 107261 w 5362085"/>
              <a:gd name="connsiteY80" fmla="*/ 1867973 h 3586219"/>
              <a:gd name="connsiteX81" fmla="*/ 261025 w 5362085"/>
              <a:gd name="connsiteY81" fmla="*/ 1547075 h 3586219"/>
              <a:gd name="connsiteX82" fmla="*/ 307283 w 5362085"/>
              <a:gd name="connsiteY82" fmla="*/ 1394896 h 3586219"/>
              <a:gd name="connsiteX83" fmla="*/ 880150 w 5362085"/>
              <a:gd name="connsiteY83" fmla="*/ 1674075 h 3586219"/>
              <a:gd name="connsiteX84" fmla="*/ 1118275 w 5362085"/>
              <a:gd name="connsiteY84" fmla="*/ 1270850 h 3586219"/>
              <a:gd name="connsiteX85" fmla="*/ 1343700 w 5362085"/>
              <a:gd name="connsiteY85" fmla="*/ 943825 h 3586219"/>
              <a:gd name="connsiteX86" fmla="*/ 1423075 w 5362085"/>
              <a:gd name="connsiteY86" fmla="*/ 896200 h 3586219"/>
              <a:gd name="connsiteX87" fmla="*/ 1438950 w 5362085"/>
              <a:gd name="connsiteY87" fmla="*/ 940650 h 3586219"/>
              <a:gd name="connsiteX88" fmla="*/ 1477050 w 5362085"/>
              <a:gd name="connsiteY88" fmla="*/ 908900 h 3586219"/>
              <a:gd name="connsiteX89" fmla="*/ 1492925 w 5362085"/>
              <a:gd name="connsiteY89" fmla="*/ 931125 h 3586219"/>
              <a:gd name="connsiteX90" fmla="*/ 1772546 w 5362085"/>
              <a:gd name="connsiteY90" fmla="*/ 841652 h 3586219"/>
              <a:gd name="connsiteX91" fmla="*/ 1601177 w 5362085"/>
              <a:gd name="connsiteY9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200192 w 5362085"/>
              <a:gd name="connsiteY22" fmla="*/ 2685460 h 3586219"/>
              <a:gd name="connsiteX23" fmla="*/ 4093613 w 5362085"/>
              <a:gd name="connsiteY23" fmla="*/ 2812666 h 3586219"/>
              <a:gd name="connsiteX24" fmla="*/ 4097051 w 5362085"/>
              <a:gd name="connsiteY24" fmla="*/ 2853922 h 3586219"/>
              <a:gd name="connsiteX25" fmla="*/ 4035167 w 5362085"/>
              <a:gd name="connsiteY25" fmla="*/ 2905493 h 3586219"/>
              <a:gd name="connsiteX26" fmla="*/ 3969845 w 5362085"/>
              <a:gd name="connsiteY26" fmla="*/ 2919245 h 3586219"/>
              <a:gd name="connsiteX27" fmla="*/ 3698242 w 5362085"/>
              <a:gd name="connsiteY27" fmla="*/ 2805791 h 3586219"/>
              <a:gd name="connsiteX28" fmla="*/ 3605417 w 5362085"/>
              <a:gd name="connsiteY28" fmla="*/ 2970815 h 3586219"/>
              <a:gd name="connsiteX29" fmla="*/ 3481649 w 5362085"/>
              <a:gd name="connsiteY29" fmla="*/ 3043013 h 3586219"/>
              <a:gd name="connsiteX30" fmla="*/ 3416327 w 5362085"/>
              <a:gd name="connsiteY30" fmla="*/ 3142715 h 3586219"/>
              <a:gd name="connsiteX31" fmla="*/ 3326938 w 5362085"/>
              <a:gd name="connsiteY31" fmla="*/ 3225227 h 3586219"/>
              <a:gd name="connsiteX32" fmla="*/ 3282244 w 5362085"/>
              <a:gd name="connsiteY32" fmla="*/ 3249294 h 3586219"/>
              <a:gd name="connsiteX33" fmla="*/ 3003766 w 5362085"/>
              <a:gd name="connsiteY33" fmla="*/ 3448699 h 3586219"/>
              <a:gd name="connsiteX34" fmla="*/ 2914379 w 5362085"/>
              <a:gd name="connsiteY34" fmla="*/ 3496830 h 3586219"/>
              <a:gd name="connsiteX35" fmla="*/ 2797486 w 5362085"/>
              <a:gd name="connsiteY35" fmla="*/ 3586219 h 3586219"/>
              <a:gd name="connsiteX36" fmla="*/ 2764700 w 5362085"/>
              <a:gd name="connsiteY36" fmla="*/ 3542202 h 3586219"/>
              <a:gd name="connsiteX37" fmla="*/ 2642498 w 5362085"/>
              <a:gd name="connsiteY37" fmla="*/ 3485636 h 3586219"/>
              <a:gd name="connsiteX38" fmla="*/ 2547024 w 5362085"/>
              <a:gd name="connsiteY38" fmla="*/ 3299674 h 3586219"/>
              <a:gd name="connsiteX39" fmla="*/ 2381924 w 5362085"/>
              <a:gd name="connsiteY39" fmla="*/ 3372699 h 3586219"/>
              <a:gd name="connsiteX40" fmla="*/ 2163867 w 5362085"/>
              <a:gd name="connsiteY40" fmla="*/ 3201473 h 3586219"/>
              <a:gd name="connsiteX41" fmla="*/ 2067599 w 5362085"/>
              <a:gd name="connsiteY41" fmla="*/ 3204424 h 3586219"/>
              <a:gd name="connsiteX42" fmla="*/ 1953299 w 5362085"/>
              <a:gd name="connsiteY42" fmla="*/ 3201249 h 3586219"/>
              <a:gd name="connsiteX43" fmla="*/ 1819379 w 5362085"/>
              <a:gd name="connsiteY43" fmla="*/ 3102254 h 3586219"/>
              <a:gd name="connsiteX44" fmla="*/ 1727874 w 5362085"/>
              <a:gd name="connsiteY44" fmla="*/ 3210774 h 3586219"/>
              <a:gd name="connsiteX45" fmla="*/ 1628085 w 5362085"/>
              <a:gd name="connsiteY45" fmla="*/ 3191948 h 3586219"/>
              <a:gd name="connsiteX46" fmla="*/ 1519343 w 5362085"/>
              <a:gd name="connsiteY46" fmla="*/ 3064154 h 3586219"/>
              <a:gd name="connsiteX47" fmla="*/ 1302649 w 5362085"/>
              <a:gd name="connsiteY47" fmla="*/ 3019704 h 3586219"/>
              <a:gd name="connsiteX48" fmla="*/ 1240736 w 5362085"/>
              <a:gd name="connsiteY48" fmla="*/ 2973667 h 3586219"/>
              <a:gd name="connsiteX49" fmla="*/ 1165899 w 5362085"/>
              <a:gd name="connsiteY49" fmla="*/ 2934550 h 3586219"/>
              <a:gd name="connsiteX50" fmla="*/ 883549 w 5362085"/>
              <a:gd name="connsiteY50" fmla="*/ 2791898 h 3586219"/>
              <a:gd name="connsiteX51" fmla="*/ 732736 w 5362085"/>
              <a:gd name="connsiteY51" fmla="*/ 2651404 h 3586219"/>
              <a:gd name="connsiteX52" fmla="*/ 494611 w 5362085"/>
              <a:gd name="connsiteY52" fmla="*/ 2680773 h 3586219"/>
              <a:gd name="connsiteX53" fmla="*/ 476924 w 5362085"/>
              <a:gd name="connsiteY53" fmla="*/ 2655150 h 3586219"/>
              <a:gd name="connsiteX54" fmla="*/ 451524 w 5362085"/>
              <a:gd name="connsiteY54" fmla="*/ 2664675 h 3586219"/>
              <a:gd name="connsiteX55" fmla="*/ 441999 w 5362085"/>
              <a:gd name="connsiteY55" fmla="*/ 2645625 h 3586219"/>
              <a:gd name="connsiteX56" fmla="*/ 419774 w 5362085"/>
              <a:gd name="connsiteY56" fmla="*/ 2671025 h 3586219"/>
              <a:gd name="connsiteX57" fmla="*/ 403899 w 5362085"/>
              <a:gd name="connsiteY57" fmla="*/ 2648800 h 3586219"/>
              <a:gd name="connsiteX58" fmla="*/ 368974 w 5362085"/>
              <a:gd name="connsiteY58" fmla="*/ 2658325 h 3586219"/>
              <a:gd name="connsiteX59" fmla="*/ 349924 w 5362085"/>
              <a:gd name="connsiteY59" fmla="*/ 2642450 h 3586219"/>
              <a:gd name="connsiteX60" fmla="*/ 337224 w 5362085"/>
              <a:gd name="connsiteY60" fmla="*/ 2610700 h 3586219"/>
              <a:gd name="connsiteX61" fmla="*/ 318174 w 5362085"/>
              <a:gd name="connsiteY61" fmla="*/ 2591650 h 3586219"/>
              <a:gd name="connsiteX62" fmla="*/ 302299 w 5362085"/>
              <a:gd name="connsiteY62" fmla="*/ 2636100 h 3586219"/>
              <a:gd name="connsiteX63" fmla="*/ 273724 w 5362085"/>
              <a:gd name="connsiteY63" fmla="*/ 2632925 h 3586219"/>
              <a:gd name="connsiteX64" fmla="*/ 257849 w 5362085"/>
              <a:gd name="connsiteY64" fmla="*/ 2648800 h 3586219"/>
              <a:gd name="connsiteX65" fmla="*/ 229274 w 5362085"/>
              <a:gd name="connsiteY65" fmla="*/ 2610700 h 3586219"/>
              <a:gd name="connsiteX66" fmla="*/ 194349 w 5362085"/>
              <a:gd name="connsiteY66" fmla="*/ 2626575 h 3586219"/>
              <a:gd name="connsiteX67" fmla="*/ 207049 w 5362085"/>
              <a:gd name="connsiteY67" fmla="*/ 2594825 h 3586219"/>
              <a:gd name="connsiteX68" fmla="*/ 194349 w 5362085"/>
              <a:gd name="connsiteY68" fmla="*/ 2569425 h 3586219"/>
              <a:gd name="connsiteX69" fmla="*/ 156249 w 5362085"/>
              <a:gd name="connsiteY69" fmla="*/ 2534500 h 3586219"/>
              <a:gd name="connsiteX70" fmla="*/ 80049 w 5362085"/>
              <a:gd name="connsiteY70" fmla="*/ 2477350 h 3586219"/>
              <a:gd name="connsiteX71" fmla="*/ 124499 w 5362085"/>
              <a:gd name="connsiteY71" fmla="*/ 2471000 h 3586219"/>
              <a:gd name="connsiteX72" fmla="*/ 29249 w 5362085"/>
              <a:gd name="connsiteY72" fmla="*/ 2366225 h 3586219"/>
              <a:gd name="connsiteX73" fmla="*/ 45125 w 5362085"/>
              <a:gd name="connsiteY73" fmla="*/ 2324950 h 3586219"/>
              <a:gd name="connsiteX74" fmla="*/ 45125 w 5362085"/>
              <a:gd name="connsiteY74" fmla="*/ 2296375 h 3586219"/>
              <a:gd name="connsiteX75" fmla="*/ 83226 w 5362085"/>
              <a:gd name="connsiteY75" fmla="*/ 2248750 h 3586219"/>
              <a:gd name="connsiteX76" fmla="*/ 22900 w 5362085"/>
              <a:gd name="connsiteY76" fmla="*/ 2242400 h 3586219"/>
              <a:gd name="connsiteX77" fmla="*/ 105 w 5362085"/>
              <a:gd name="connsiteY77" fmla="*/ 2217223 h 3586219"/>
              <a:gd name="connsiteX78" fmla="*/ 45125 w 5362085"/>
              <a:gd name="connsiteY78" fmla="*/ 2169375 h 3586219"/>
              <a:gd name="connsiteX79" fmla="*/ 54650 w 5362085"/>
              <a:gd name="connsiteY79" fmla="*/ 2086825 h 3586219"/>
              <a:gd name="connsiteX80" fmla="*/ 130850 w 5362085"/>
              <a:gd name="connsiteY80" fmla="*/ 1893150 h 3586219"/>
              <a:gd name="connsiteX81" fmla="*/ 107261 w 5362085"/>
              <a:gd name="connsiteY81" fmla="*/ 1867973 h 3586219"/>
              <a:gd name="connsiteX82" fmla="*/ 261025 w 5362085"/>
              <a:gd name="connsiteY82" fmla="*/ 1547075 h 3586219"/>
              <a:gd name="connsiteX83" fmla="*/ 307283 w 5362085"/>
              <a:gd name="connsiteY83" fmla="*/ 1394896 h 3586219"/>
              <a:gd name="connsiteX84" fmla="*/ 880150 w 5362085"/>
              <a:gd name="connsiteY84" fmla="*/ 1674075 h 3586219"/>
              <a:gd name="connsiteX85" fmla="*/ 1118275 w 5362085"/>
              <a:gd name="connsiteY85" fmla="*/ 1270850 h 3586219"/>
              <a:gd name="connsiteX86" fmla="*/ 1343700 w 5362085"/>
              <a:gd name="connsiteY86" fmla="*/ 943825 h 3586219"/>
              <a:gd name="connsiteX87" fmla="*/ 1423075 w 5362085"/>
              <a:gd name="connsiteY87" fmla="*/ 896200 h 3586219"/>
              <a:gd name="connsiteX88" fmla="*/ 1438950 w 5362085"/>
              <a:gd name="connsiteY88" fmla="*/ 940650 h 3586219"/>
              <a:gd name="connsiteX89" fmla="*/ 1477050 w 5362085"/>
              <a:gd name="connsiteY89" fmla="*/ 908900 h 3586219"/>
              <a:gd name="connsiteX90" fmla="*/ 1492925 w 5362085"/>
              <a:gd name="connsiteY90" fmla="*/ 931125 h 3586219"/>
              <a:gd name="connsiteX91" fmla="*/ 1772546 w 5362085"/>
              <a:gd name="connsiteY91" fmla="*/ 841652 h 3586219"/>
              <a:gd name="connsiteX92" fmla="*/ 1601177 w 5362085"/>
              <a:gd name="connsiteY9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207067 w 5362085"/>
              <a:gd name="connsiteY22" fmla="*/ 2685460 h 3586219"/>
              <a:gd name="connsiteX23" fmla="*/ 4093613 w 5362085"/>
              <a:gd name="connsiteY23" fmla="*/ 2812666 h 3586219"/>
              <a:gd name="connsiteX24" fmla="*/ 4097051 w 5362085"/>
              <a:gd name="connsiteY24" fmla="*/ 2853922 h 3586219"/>
              <a:gd name="connsiteX25" fmla="*/ 4035167 w 5362085"/>
              <a:gd name="connsiteY25" fmla="*/ 2905493 h 3586219"/>
              <a:gd name="connsiteX26" fmla="*/ 3969845 w 5362085"/>
              <a:gd name="connsiteY26" fmla="*/ 2919245 h 3586219"/>
              <a:gd name="connsiteX27" fmla="*/ 3698242 w 5362085"/>
              <a:gd name="connsiteY27" fmla="*/ 2805791 h 3586219"/>
              <a:gd name="connsiteX28" fmla="*/ 3605417 w 5362085"/>
              <a:gd name="connsiteY28" fmla="*/ 2970815 h 3586219"/>
              <a:gd name="connsiteX29" fmla="*/ 3481649 w 5362085"/>
              <a:gd name="connsiteY29" fmla="*/ 3043013 h 3586219"/>
              <a:gd name="connsiteX30" fmla="*/ 3416327 w 5362085"/>
              <a:gd name="connsiteY30" fmla="*/ 3142715 h 3586219"/>
              <a:gd name="connsiteX31" fmla="*/ 3326938 w 5362085"/>
              <a:gd name="connsiteY31" fmla="*/ 3225227 h 3586219"/>
              <a:gd name="connsiteX32" fmla="*/ 3282244 w 5362085"/>
              <a:gd name="connsiteY32" fmla="*/ 3249294 h 3586219"/>
              <a:gd name="connsiteX33" fmla="*/ 3003766 w 5362085"/>
              <a:gd name="connsiteY33" fmla="*/ 3448699 h 3586219"/>
              <a:gd name="connsiteX34" fmla="*/ 2914379 w 5362085"/>
              <a:gd name="connsiteY34" fmla="*/ 3496830 h 3586219"/>
              <a:gd name="connsiteX35" fmla="*/ 2797486 w 5362085"/>
              <a:gd name="connsiteY35" fmla="*/ 3586219 h 3586219"/>
              <a:gd name="connsiteX36" fmla="*/ 2764700 w 5362085"/>
              <a:gd name="connsiteY36" fmla="*/ 3542202 h 3586219"/>
              <a:gd name="connsiteX37" fmla="*/ 2642498 w 5362085"/>
              <a:gd name="connsiteY37" fmla="*/ 3485636 h 3586219"/>
              <a:gd name="connsiteX38" fmla="*/ 2547024 w 5362085"/>
              <a:gd name="connsiteY38" fmla="*/ 3299674 h 3586219"/>
              <a:gd name="connsiteX39" fmla="*/ 2381924 w 5362085"/>
              <a:gd name="connsiteY39" fmla="*/ 3372699 h 3586219"/>
              <a:gd name="connsiteX40" fmla="*/ 2163867 w 5362085"/>
              <a:gd name="connsiteY40" fmla="*/ 3201473 h 3586219"/>
              <a:gd name="connsiteX41" fmla="*/ 2067599 w 5362085"/>
              <a:gd name="connsiteY41" fmla="*/ 3204424 h 3586219"/>
              <a:gd name="connsiteX42" fmla="*/ 1953299 w 5362085"/>
              <a:gd name="connsiteY42" fmla="*/ 3201249 h 3586219"/>
              <a:gd name="connsiteX43" fmla="*/ 1819379 w 5362085"/>
              <a:gd name="connsiteY43" fmla="*/ 3102254 h 3586219"/>
              <a:gd name="connsiteX44" fmla="*/ 1727874 w 5362085"/>
              <a:gd name="connsiteY44" fmla="*/ 3210774 h 3586219"/>
              <a:gd name="connsiteX45" fmla="*/ 1628085 w 5362085"/>
              <a:gd name="connsiteY45" fmla="*/ 3191948 h 3586219"/>
              <a:gd name="connsiteX46" fmla="*/ 1519343 w 5362085"/>
              <a:gd name="connsiteY46" fmla="*/ 3064154 h 3586219"/>
              <a:gd name="connsiteX47" fmla="*/ 1302649 w 5362085"/>
              <a:gd name="connsiteY47" fmla="*/ 3019704 h 3586219"/>
              <a:gd name="connsiteX48" fmla="*/ 1240736 w 5362085"/>
              <a:gd name="connsiteY48" fmla="*/ 2973667 h 3586219"/>
              <a:gd name="connsiteX49" fmla="*/ 1165899 w 5362085"/>
              <a:gd name="connsiteY49" fmla="*/ 2934550 h 3586219"/>
              <a:gd name="connsiteX50" fmla="*/ 883549 w 5362085"/>
              <a:gd name="connsiteY50" fmla="*/ 2791898 h 3586219"/>
              <a:gd name="connsiteX51" fmla="*/ 732736 w 5362085"/>
              <a:gd name="connsiteY51" fmla="*/ 2651404 h 3586219"/>
              <a:gd name="connsiteX52" fmla="*/ 494611 w 5362085"/>
              <a:gd name="connsiteY52" fmla="*/ 2680773 h 3586219"/>
              <a:gd name="connsiteX53" fmla="*/ 476924 w 5362085"/>
              <a:gd name="connsiteY53" fmla="*/ 2655150 h 3586219"/>
              <a:gd name="connsiteX54" fmla="*/ 451524 w 5362085"/>
              <a:gd name="connsiteY54" fmla="*/ 2664675 h 3586219"/>
              <a:gd name="connsiteX55" fmla="*/ 441999 w 5362085"/>
              <a:gd name="connsiteY55" fmla="*/ 2645625 h 3586219"/>
              <a:gd name="connsiteX56" fmla="*/ 419774 w 5362085"/>
              <a:gd name="connsiteY56" fmla="*/ 2671025 h 3586219"/>
              <a:gd name="connsiteX57" fmla="*/ 403899 w 5362085"/>
              <a:gd name="connsiteY57" fmla="*/ 2648800 h 3586219"/>
              <a:gd name="connsiteX58" fmla="*/ 368974 w 5362085"/>
              <a:gd name="connsiteY58" fmla="*/ 2658325 h 3586219"/>
              <a:gd name="connsiteX59" fmla="*/ 349924 w 5362085"/>
              <a:gd name="connsiteY59" fmla="*/ 2642450 h 3586219"/>
              <a:gd name="connsiteX60" fmla="*/ 337224 w 5362085"/>
              <a:gd name="connsiteY60" fmla="*/ 2610700 h 3586219"/>
              <a:gd name="connsiteX61" fmla="*/ 318174 w 5362085"/>
              <a:gd name="connsiteY61" fmla="*/ 2591650 h 3586219"/>
              <a:gd name="connsiteX62" fmla="*/ 302299 w 5362085"/>
              <a:gd name="connsiteY62" fmla="*/ 2636100 h 3586219"/>
              <a:gd name="connsiteX63" fmla="*/ 273724 w 5362085"/>
              <a:gd name="connsiteY63" fmla="*/ 2632925 h 3586219"/>
              <a:gd name="connsiteX64" fmla="*/ 257849 w 5362085"/>
              <a:gd name="connsiteY64" fmla="*/ 2648800 h 3586219"/>
              <a:gd name="connsiteX65" fmla="*/ 229274 w 5362085"/>
              <a:gd name="connsiteY65" fmla="*/ 2610700 h 3586219"/>
              <a:gd name="connsiteX66" fmla="*/ 194349 w 5362085"/>
              <a:gd name="connsiteY66" fmla="*/ 2626575 h 3586219"/>
              <a:gd name="connsiteX67" fmla="*/ 207049 w 5362085"/>
              <a:gd name="connsiteY67" fmla="*/ 2594825 h 3586219"/>
              <a:gd name="connsiteX68" fmla="*/ 194349 w 5362085"/>
              <a:gd name="connsiteY68" fmla="*/ 2569425 h 3586219"/>
              <a:gd name="connsiteX69" fmla="*/ 156249 w 5362085"/>
              <a:gd name="connsiteY69" fmla="*/ 2534500 h 3586219"/>
              <a:gd name="connsiteX70" fmla="*/ 80049 w 5362085"/>
              <a:gd name="connsiteY70" fmla="*/ 2477350 h 3586219"/>
              <a:gd name="connsiteX71" fmla="*/ 124499 w 5362085"/>
              <a:gd name="connsiteY71" fmla="*/ 2471000 h 3586219"/>
              <a:gd name="connsiteX72" fmla="*/ 29249 w 5362085"/>
              <a:gd name="connsiteY72" fmla="*/ 2366225 h 3586219"/>
              <a:gd name="connsiteX73" fmla="*/ 45125 w 5362085"/>
              <a:gd name="connsiteY73" fmla="*/ 2324950 h 3586219"/>
              <a:gd name="connsiteX74" fmla="*/ 45125 w 5362085"/>
              <a:gd name="connsiteY74" fmla="*/ 2296375 h 3586219"/>
              <a:gd name="connsiteX75" fmla="*/ 83226 w 5362085"/>
              <a:gd name="connsiteY75" fmla="*/ 2248750 h 3586219"/>
              <a:gd name="connsiteX76" fmla="*/ 22900 w 5362085"/>
              <a:gd name="connsiteY76" fmla="*/ 2242400 h 3586219"/>
              <a:gd name="connsiteX77" fmla="*/ 105 w 5362085"/>
              <a:gd name="connsiteY77" fmla="*/ 2217223 h 3586219"/>
              <a:gd name="connsiteX78" fmla="*/ 45125 w 5362085"/>
              <a:gd name="connsiteY78" fmla="*/ 2169375 h 3586219"/>
              <a:gd name="connsiteX79" fmla="*/ 54650 w 5362085"/>
              <a:gd name="connsiteY79" fmla="*/ 2086825 h 3586219"/>
              <a:gd name="connsiteX80" fmla="*/ 130850 w 5362085"/>
              <a:gd name="connsiteY80" fmla="*/ 1893150 h 3586219"/>
              <a:gd name="connsiteX81" fmla="*/ 107261 w 5362085"/>
              <a:gd name="connsiteY81" fmla="*/ 1867973 h 3586219"/>
              <a:gd name="connsiteX82" fmla="*/ 261025 w 5362085"/>
              <a:gd name="connsiteY82" fmla="*/ 1547075 h 3586219"/>
              <a:gd name="connsiteX83" fmla="*/ 307283 w 5362085"/>
              <a:gd name="connsiteY83" fmla="*/ 1394896 h 3586219"/>
              <a:gd name="connsiteX84" fmla="*/ 880150 w 5362085"/>
              <a:gd name="connsiteY84" fmla="*/ 1674075 h 3586219"/>
              <a:gd name="connsiteX85" fmla="*/ 1118275 w 5362085"/>
              <a:gd name="connsiteY85" fmla="*/ 1270850 h 3586219"/>
              <a:gd name="connsiteX86" fmla="*/ 1343700 w 5362085"/>
              <a:gd name="connsiteY86" fmla="*/ 943825 h 3586219"/>
              <a:gd name="connsiteX87" fmla="*/ 1423075 w 5362085"/>
              <a:gd name="connsiteY87" fmla="*/ 896200 h 3586219"/>
              <a:gd name="connsiteX88" fmla="*/ 1438950 w 5362085"/>
              <a:gd name="connsiteY88" fmla="*/ 940650 h 3586219"/>
              <a:gd name="connsiteX89" fmla="*/ 1477050 w 5362085"/>
              <a:gd name="connsiteY89" fmla="*/ 908900 h 3586219"/>
              <a:gd name="connsiteX90" fmla="*/ 1492925 w 5362085"/>
              <a:gd name="connsiteY90" fmla="*/ 931125 h 3586219"/>
              <a:gd name="connsiteX91" fmla="*/ 1772546 w 5362085"/>
              <a:gd name="connsiteY91" fmla="*/ 841652 h 3586219"/>
              <a:gd name="connsiteX92" fmla="*/ 1601177 w 5362085"/>
              <a:gd name="connsiteY9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207067 w 5362085"/>
              <a:gd name="connsiteY22" fmla="*/ 2685460 h 3586219"/>
              <a:gd name="connsiteX23" fmla="*/ 4093613 w 5362085"/>
              <a:gd name="connsiteY23" fmla="*/ 2812666 h 3586219"/>
              <a:gd name="connsiteX24" fmla="*/ 4097051 w 5362085"/>
              <a:gd name="connsiteY24" fmla="*/ 2853922 h 3586219"/>
              <a:gd name="connsiteX25" fmla="*/ 4035167 w 5362085"/>
              <a:gd name="connsiteY25" fmla="*/ 2905493 h 3586219"/>
              <a:gd name="connsiteX26" fmla="*/ 3969845 w 5362085"/>
              <a:gd name="connsiteY26" fmla="*/ 2919245 h 3586219"/>
              <a:gd name="connsiteX27" fmla="*/ 3698242 w 5362085"/>
              <a:gd name="connsiteY27" fmla="*/ 2805791 h 3586219"/>
              <a:gd name="connsiteX28" fmla="*/ 3605417 w 5362085"/>
              <a:gd name="connsiteY28" fmla="*/ 2970815 h 3586219"/>
              <a:gd name="connsiteX29" fmla="*/ 3481649 w 5362085"/>
              <a:gd name="connsiteY29" fmla="*/ 3043013 h 3586219"/>
              <a:gd name="connsiteX30" fmla="*/ 3416327 w 5362085"/>
              <a:gd name="connsiteY30" fmla="*/ 3142715 h 3586219"/>
              <a:gd name="connsiteX31" fmla="*/ 3326938 w 5362085"/>
              <a:gd name="connsiteY31" fmla="*/ 3225227 h 3586219"/>
              <a:gd name="connsiteX32" fmla="*/ 3282244 w 5362085"/>
              <a:gd name="connsiteY32" fmla="*/ 3249294 h 3586219"/>
              <a:gd name="connsiteX33" fmla="*/ 3003766 w 5362085"/>
              <a:gd name="connsiteY33" fmla="*/ 3448699 h 3586219"/>
              <a:gd name="connsiteX34" fmla="*/ 2914379 w 5362085"/>
              <a:gd name="connsiteY34" fmla="*/ 3496830 h 3586219"/>
              <a:gd name="connsiteX35" fmla="*/ 2797486 w 5362085"/>
              <a:gd name="connsiteY35" fmla="*/ 3586219 h 3586219"/>
              <a:gd name="connsiteX36" fmla="*/ 2764700 w 5362085"/>
              <a:gd name="connsiteY36" fmla="*/ 3542202 h 3586219"/>
              <a:gd name="connsiteX37" fmla="*/ 2642498 w 5362085"/>
              <a:gd name="connsiteY37" fmla="*/ 3485636 h 3586219"/>
              <a:gd name="connsiteX38" fmla="*/ 2547024 w 5362085"/>
              <a:gd name="connsiteY38" fmla="*/ 3299674 h 3586219"/>
              <a:gd name="connsiteX39" fmla="*/ 2381924 w 5362085"/>
              <a:gd name="connsiteY39" fmla="*/ 3372699 h 3586219"/>
              <a:gd name="connsiteX40" fmla="*/ 2163867 w 5362085"/>
              <a:gd name="connsiteY40" fmla="*/ 3201473 h 3586219"/>
              <a:gd name="connsiteX41" fmla="*/ 2067599 w 5362085"/>
              <a:gd name="connsiteY41" fmla="*/ 3204424 h 3586219"/>
              <a:gd name="connsiteX42" fmla="*/ 1953299 w 5362085"/>
              <a:gd name="connsiteY42" fmla="*/ 3201249 h 3586219"/>
              <a:gd name="connsiteX43" fmla="*/ 1819379 w 5362085"/>
              <a:gd name="connsiteY43" fmla="*/ 3102254 h 3586219"/>
              <a:gd name="connsiteX44" fmla="*/ 1727874 w 5362085"/>
              <a:gd name="connsiteY44" fmla="*/ 3210774 h 3586219"/>
              <a:gd name="connsiteX45" fmla="*/ 1628085 w 5362085"/>
              <a:gd name="connsiteY45" fmla="*/ 3191948 h 3586219"/>
              <a:gd name="connsiteX46" fmla="*/ 1519343 w 5362085"/>
              <a:gd name="connsiteY46" fmla="*/ 3064154 h 3586219"/>
              <a:gd name="connsiteX47" fmla="*/ 1302649 w 5362085"/>
              <a:gd name="connsiteY47" fmla="*/ 3019704 h 3586219"/>
              <a:gd name="connsiteX48" fmla="*/ 1240736 w 5362085"/>
              <a:gd name="connsiteY48" fmla="*/ 2973667 h 3586219"/>
              <a:gd name="connsiteX49" fmla="*/ 1165899 w 5362085"/>
              <a:gd name="connsiteY49" fmla="*/ 2934550 h 3586219"/>
              <a:gd name="connsiteX50" fmla="*/ 883549 w 5362085"/>
              <a:gd name="connsiteY50" fmla="*/ 2791898 h 3586219"/>
              <a:gd name="connsiteX51" fmla="*/ 732736 w 5362085"/>
              <a:gd name="connsiteY51" fmla="*/ 2651404 h 3586219"/>
              <a:gd name="connsiteX52" fmla="*/ 494611 w 5362085"/>
              <a:gd name="connsiteY52" fmla="*/ 2680773 h 3586219"/>
              <a:gd name="connsiteX53" fmla="*/ 476924 w 5362085"/>
              <a:gd name="connsiteY53" fmla="*/ 2655150 h 3586219"/>
              <a:gd name="connsiteX54" fmla="*/ 451524 w 5362085"/>
              <a:gd name="connsiteY54" fmla="*/ 2664675 h 3586219"/>
              <a:gd name="connsiteX55" fmla="*/ 441999 w 5362085"/>
              <a:gd name="connsiteY55" fmla="*/ 2645625 h 3586219"/>
              <a:gd name="connsiteX56" fmla="*/ 419774 w 5362085"/>
              <a:gd name="connsiteY56" fmla="*/ 2671025 h 3586219"/>
              <a:gd name="connsiteX57" fmla="*/ 403899 w 5362085"/>
              <a:gd name="connsiteY57" fmla="*/ 2648800 h 3586219"/>
              <a:gd name="connsiteX58" fmla="*/ 368974 w 5362085"/>
              <a:gd name="connsiteY58" fmla="*/ 2658325 h 3586219"/>
              <a:gd name="connsiteX59" fmla="*/ 349924 w 5362085"/>
              <a:gd name="connsiteY59" fmla="*/ 2642450 h 3586219"/>
              <a:gd name="connsiteX60" fmla="*/ 337224 w 5362085"/>
              <a:gd name="connsiteY60" fmla="*/ 2610700 h 3586219"/>
              <a:gd name="connsiteX61" fmla="*/ 318174 w 5362085"/>
              <a:gd name="connsiteY61" fmla="*/ 2591650 h 3586219"/>
              <a:gd name="connsiteX62" fmla="*/ 302299 w 5362085"/>
              <a:gd name="connsiteY62" fmla="*/ 2636100 h 3586219"/>
              <a:gd name="connsiteX63" fmla="*/ 273724 w 5362085"/>
              <a:gd name="connsiteY63" fmla="*/ 2632925 h 3586219"/>
              <a:gd name="connsiteX64" fmla="*/ 257849 w 5362085"/>
              <a:gd name="connsiteY64" fmla="*/ 2648800 h 3586219"/>
              <a:gd name="connsiteX65" fmla="*/ 229274 w 5362085"/>
              <a:gd name="connsiteY65" fmla="*/ 2610700 h 3586219"/>
              <a:gd name="connsiteX66" fmla="*/ 194349 w 5362085"/>
              <a:gd name="connsiteY66" fmla="*/ 2626575 h 3586219"/>
              <a:gd name="connsiteX67" fmla="*/ 207049 w 5362085"/>
              <a:gd name="connsiteY67" fmla="*/ 2594825 h 3586219"/>
              <a:gd name="connsiteX68" fmla="*/ 194349 w 5362085"/>
              <a:gd name="connsiteY68" fmla="*/ 2569425 h 3586219"/>
              <a:gd name="connsiteX69" fmla="*/ 156249 w 5362085"/>
              <a:gd name="connsiteY69" fmla="*/ 2534500 h 3586219"/>
              <a:gd name="connsiteX70" fmla="*/ 80049 w 5362085"/>
              <a:gd name="connsiteY70" fmla="*/ 2477350 h 3586219"/>
              <a:gd name="connsiteX71" fmla="*/ 124499 w 5362085"/>
              <a:gd name="connsiteY71" fmla="*/ 2471000 h 3586219"/>
              <a:gd name="connsiteX72" fmla="*/ 29249 w 5362085"/>
              <a:gd name="connsiteY72" fmla="*/ 2366225 h 3586219"/>
              <a:gd name="connsiteX73" fmla="*/ 45125 w 5362085"/>
              <a:gd name="connsiteY73" fmla="*/ 2324950 h 3586219"/>
              <a:gd name="connsiteX74" fmla="*/ 45125 w 5362085"/>
              <a:gd name="connsiteY74" fmla="*/ 2296375 h 3586219"/>
              <a:gd name="connsiteX75" fmla="*/ 83226 w 5362085"/>
              <a:gd name="connsiteY75" fmla="*/ 2248750 h 3586219"/>
              <a:gd name="connsiteX76" fmla="*/ 22900 w 5362085"/>
              <a:gd name="connsiteY76" fmla="*/ 2242400 h 3586219"/>
              <a:gd name="connsiteX77" fmla="*/ 105 w 5362085"/>
              <a:gd name="connsiteY77" fmla="*/ 2217223 h 3586219"/>
              <a:gd name="connsiteX78" fmla="*/ 45125 w 5362085"/>
              <a:gd name="connsiteY78" fmla="*/ 2169375 h 3586219"/>
              <a:gd name="connsiteX79" fmla="*/ 54650 w 5362085"/>
              <a:gd name="connsiteY79" fmla="*/ 2086825 h 3586219"/>
              <a:gd name="connsiteX80" fmla="*/ 130850 w 5362085"/>
              <a:gd name="connsiteY80" fmla="*/ 1893150 h 3586219"/>
              <a:gd name="connsiteX81" fmla="*/ 107261 w 5362085"/>
              <a:gd name="connsiteY81" fmla="*/ 1867973 h 3586219"/>
              <a:gd name="connsiteX82" fmla="*/ 261025 w 5362085"/>
              <a:gd name="connsiteY82" fmla="*/ 1547075 h 3586219"/>
              <a:gd name="connsiteX83" fmla="*/ 307283 w 5362085"/>
              <a:gd name="connsiteY83" fmla="*/ 1394896 h 3586219"/>
              <a:gd name="connsiteX84" fmla="*/ 880150 w 5362085"/>
              <a:gd name="connsiteY84" fmla="*/ 1674075 h 3586219"/>
              <a:gd name="connsiteX85" fmla="*/ 1118275 w 5362085"/>
              <a:gd name="connsiteY85" fmla="*/ 1270850 h 3586219"/>
              <a:gd name="connsiteX86" fmla="*/ 1343700 w 5362085"/>
              <a:gd name="connsiteY86" fmla="*/ 943825 h 3586219"/>
              <a:gd name="connsiteX87" fmla="*/ 1423075 w 5362085"/>
              <a:gd name="connsiteY87" fmla="*/ 896200 h 3586219"/>
              <a:gd name="connsiteX88" fmla="*/ 1438950 w 5362085"/>
              <a:gd name="connsiteY88" fmla="*/ 940650 h 3586219"/>
              <a:gd name="connsiteX89" fmla="*/ 1477050 w 5362085"/>
              <a:gd name="connsiteY89" fmla="*/ 908900 h 3586219"/>
              <a:gd name="connsiteX90" fmla="*/ 1492925 w 5362085"/>
              <a:gd name="connsiteY90" fmla="*/ 931125 h 3586219"/>
              <a:gd name="connsiteX91" fmla="*/ 1772546 w 5362085"/>
              <a:gd name="connsiteY91" fmla="*/ 841652 h 3586219"/>
              <a:gd name="connsiteX92" fmla="*/ 1601177 w 5362085"/>
              <a:gd name="connsiteY9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303331 w 5362085"/>
              <a:gd name="connsiteY22" fmla="*/ 2657956 h 3586219"/>
              <a:gd name="connsiteX23" fmla="*/ 4207067 w 5362085"/>
              <a:gd name="connsiteY23" fmla="*/ 2685460 h 3586219"/>
              <a:gd name="connsiteX24" fmla="*/ 4093613 w 5362085"/>
              <a:gd name="connsiteY24" fmla="*/ 2812666 h 3586219"/>
              <a:gd name="connsiteX25" fmla="*/ 4097051 w 5362085"/>
              <a:gd name="connsiteY25" fmla="*/ 2853922 h 3586219"/>
              <a:gd name="connsiteX26" fmla="*/ 4035167 w 5362085"/>
              <a:gd name="connsiteY26" fmla="*/ 2905493 h 3586219"/>
              <a:gd name="connsiteX27" fmla="*/ 3969845 w 5362085"/>
              <a:gd name="connsiteY27" fmla="*/ 2919245 h 3586219"/>
              <a:gd name="connsiteX28" fmla="*/ 3698242 w 5362085"/>
              <a:gd name="connsiteY28" fmla="*/ 2805791 h 3586219"/>
              <a:gd name="connsiteX29" fmla="*/ 3605417 w 5362085"/>
              <a:gd name="connsiteY29" fmla="*/ 2970815 h 3586219"/>
              <a:gd name="connsiteX30" fmla="*/ 3481649 w 5362085"/>
              <a:gd name="connsiteY30" fmla="*/ 3043013 h 3586219"/>
              <a:gd name="connsiteX31" fmla="*/ 3416327 w 5362085"/>
              <a:gd name="connsiteY31" fmla="*/ 3142715 h 3586219"/>
              <a:gd name="connsiteX32" fmla="*/ 3326938 w 5362085"/>
              <a:gd name="connsiteY32" fmla="*/ 3225227 h 3586219"/>
              <a:gd name="connsiteX33" fmla="*/ 3282244 w 5362085"/>
              <a:gd name="connsiteY33" fmla="*/ 3249294 h 3586219"/>
              <a:gd name="connsiteX34" fmla="*/ 3003766 w 5362085"/>
              <a:gd name="connsiteY34" fmla="*/ 3448699 h 3586219"/>
              <a:gd name="connsiteX35" fmla="*/ 2914379 w 5362085"/>
              <a:gd name="connsiteY35" fmla="*/ 3496830 h 3586219"/>
              <a:gd name="connsiteX36" fmla="*/ 2797486 w 5362085"/>
              <a:gd name="connsiteY36" fmla="*/ 3586219 h 3586219"/>
              <a:gd name="connsiteX37" fmla="*/ 2764700 w 5362085"/>
              <a:gd name="connsiteY37" fmla="*/ 3542202 h 3586219"/>
              <a:gd name="connsiteX38" fmla="*/ 2642498 w 5362085"/>
              <a:gd name="connsiteY38" fmla="*/ 3485636 h 3586219"/>
              <a:gd name="connsiteX39" fmla="*/ 2547024 w 5362085"/>
              <a:gd name="connsiteY39" fmla="*/ 3299674 h 3586219"/>
              <a:gd name="connsiteX40" fmla="*/ 2381924 w 5362085"/>
              <a:gd name="connsiteY40" fmla="*/ 3372699 h 3586219"/>
              <a:gd name="connsiteX41" fmla="*/ 2163867 w 5362085"/>
              <a:gd name="connsiteY41" fmla="*/ 3201473 h 3586219"/>
              <a:gd name="connsiteX42" fmla="*/ 2067599 w 5362085"/>
              <a:gd name="connsiteY42" fmla="*/ 3204424 h 3586219"/>
              <a:gd name="connsiteX43" fmla="*/ 1953299 w 5362085"/>
              <a:gd name="connsiteY43" fmla="*/ 3201249 h 3586219"/>
              <a:gd name="connsiteX44" fmla="*/ 1819379 w 5362085"/>
              <a:gd name="connsiteY44" fmla="*/ 3102254 h 3586219"/>
              <a:gd name="connsiteX45" fmla="*/ 1727874 w 5362085"/>
              <a:gd name="connsiteY45" fmla="*/ 3210774 h 3586219"/>
              <a:gd name="connsiteX46" fmla="*/ 1628085 w 5362085"/>
              <a:gd name="connsiteY46" fmla="*/ 3191948 h 3586219"/>
              <a:gd name="connsiteX47" fmla="*/ 1519343 w 5362085"/>
              <a:gd name="connsiteY47" fmla="*/ 3064154 h 3586219"/>
              <a:gd name="connsiteX48" fmla="*/ 1302649 w 5362085"/>
              <a:gd name="connsiteY48" fmla="*/ 3019704 h 3586219"/>
              <a:gd name="connsiteX49" fmla="*/ 1240736 w 5362085"/>
              <a:gd name="connsiteY49" fmla="*/ 2973667 h 3586219"/>
              <a:gd name="connsiteX50" fmla="*/ 1165899 w 5362085"/>
              <a:gd name="connsiteY50" fmla="*/ 2934550 h 3586219"/>
              <a:gd name="connsiteX51" fmla="*/ 883549 w 5362085"/>
              <a:gd name="connsiteY51" fmla="*/ 2791898 h 3586219"/>
              <a:gd name="connsiteX52" fmla="*/ 732736 w 5362085"/>
              <a:gd name="connsiteY52" fmla="*/ 2651404 h 3586219"/>
              <a:gd name="connsiteX53" fmla="*/ 494611 w 5362085"/>
              <a:gd name="connsiteY53" fmla="*/ 2680773 h 3586219"/>
              <a:gd name="connsiteX54" fmla="*/ 476924 w 5362085"/>
              <a:gd name="connsiteY54" fmla="*/ 2655150 h 3586219"/>
              <a:gd name="connsiteX55" fmla="*/ 451524 w 5362085"/>
              <a:gd name="connsiteY55" fmla="*/ 2664675 h 3586219"/>
              <a:gd name="connsiteX56" fmla="*/ 441999 w 5362085"/>
              <a:gd name="connsiteY56" fmla="*/ 2645625 h 3586219"/>
              <a:gd name="connsiteX57" fmla="*/ 419774 w 5362085"/>
              <a:gd name="connsiteY57" fmla="*/ 2671025 h 3586219"/>
              <a:gd name="connsiteX58" fmla="*/ 403899 w 5362085"/>
              <a:gd name="connsiteY58" fmla="*/ 2648800 h 3586219"/>
              <a:gd name="connsiteX59" fmla="*/ 368974 w 5362085"/>
              <a:gd name="connsiteY59" fmla="*/ 2658325 h 3586219"/>
              <a:gd name="connsiteX60" fmla="*/ 349924 w 5362085"/>
              <a:gd name="connsiteY60" fmla="*/ 2642450 h 3586219"/>
              <a:gd name="connsiteX61" fmla="*/ 337224 w 5362085"/>
              <a:gd name="connsiteY61" fmla="*/ 2610700 h 3586219"/>
              <a:gd name="connsiteX62" fmla="*/ 318174 w 5362085"/>
              <a:gd name="connsiteY62" fmla="*/ 2591650 h 3586219"/>
              <a:gd name="connsiteX63" fmla="*/ 302299 w 5362085"/>
              <a:gd name="connsiteY63" fmla="*/ 2636100 h 3586219"/>
              <a:gd name="connsiteX64" fmla="*/ 273724 w 5362085"/>
              <a:gd name="connsiteY64" fmla="*/ 2632925 h 3586219"/>
              <a:gd name="connsiteX65" fmla="*/ 257849 w 5362085"/>
              <a:gd name="connsiteY65" fmla="*/ 2648800 h 3586219"/>
              <a:gd name="connsiteX66" fmla="*/ 229274 w 5362085"/>
              <a:gd name="connsiteY66" fmla="*/ 2610700 h 3586219"/>
              <a:gd name="connsiteX67" fmla="*/ 194349 w 5362085"/>
              <a:gd name="connsiteY67" fmla="*/ 2626575 h 3586219"/>
              <a:gd name="connsiteX68" fmla="*/ 207049 w 5362085"/>
              <a:gd name="connsiteY68" fmla="*/ 2594825 h 3586219"/>
              <a:gd name="connsiteX69" fmla="*/ 194349 w 5362085"/>
              <a:gd name="connsiteY69" fmla="*/ 2569425 h 3586219"/>
              <a:gd name="connsiteX70" fmla="*/ 156249 w 5362085"/>
              <a:gd name="connsiteY70" fmla="*/ 2534500 h 3586219"/>
              <a:gd name="connsiteX71" fmla="*/ 80049 w 5362085"/>
              <a:gd name="connsiteY71" fmla="*/ 2477350 h 3586219"/>
              <a:gd name="connsiteX72" fmla="*/ 124499 w 5362085"/>
              <a:gd name="connsiteY72" fmla="*/ 2471000 h 3586219"/>
              <a:gd name="connsiteX73" fmla="*/ 29249 w 5362085"/>
              <a:gd name="connsiteY73" fmla="*/ 2366225 h 3586219"/>
              <a:gd name="connsiteX74" fmla="*/ 45125 w 5362085"/>
              <a:gd name="connsiteY74" fmla="*/ 2324950 h 3586219"/>
              <a:gd name="connsiteX75" fmla="*/ 45125 w 5362085"/>
              <a:gd name="connsiteY75" fmla="*/ 2296375 h 3586219"/>
              <a:gd name="connsiteX76" fmla="*/ 83226 w 5362085"/>
              <a:gd name="connsiteY76" fmla="*/ 2248750 h 3586219"/>
              <a:gd name="connsiteX77" fmla="*/ 22900 w 5362085"/>
              <a:gd name="connsiteY77" fmla="*/ 2242400 h 3586219"/>
              <a:gd name="connsiteX78" fmla="*/ 105 w 5362085"/>
              <a:gd name="connsiteY78" fmla="*/ 2217223 h 3586219"/>
              <a:gd name="connsiteX79" fmla="*/ 45125 w 5362085"/>
              <a:gd name="connsiteY79" fmla="*/ 2169375 h 3586219"/>
              <a:gd name="connsiteX80" fmla="*/ 54650 w 5362085"/>
              <a:gd name="connsiteY80" fmla="*/ 2086825 h 3586219"/>
              <a:gd name="connsiteX81" fmla="*/ 130850 w 5362085"/>
              <a:gd name="connsiteY81" fmla="*/ 1893150 h 3586219"/>
              <a:gd name="connsiteX82" fmla="*/ 107261 w 5362085"/>
              <a:gd name="connsiteY82" fmla="*/ 1867973 h 3586219"/>
              <a:gd name="connsiteX83" fmla="*/ 261025 w 5362085"/>
              <a:gd name="connsiteY83" fmla="*/ 1547075 h 3586219"/>
              <a:gd name="connsiteX84" fmla="*/ 307283 w 5362085"/>
              <a:gd name="connsiteY84" fmla="*/ 1394896 h 3586219"/>
              <a:gd name="connsiteX85" fmla="*/ 880150 w 5362085"/>
              <a:gd name="connsiteY85" fmla="*/ 1674075 h 3586219"/>
              <a:gd name="connsiteX86" fmla="*/ 1118275 w 5362085"/>
              <a:gd name="connsiteY86" fmla="*/ 1270850 h 3586219"/>
              <a:gd name="connsiteX87" fmla="*/ 1343700 w 5362085"/>
              <a:gd name="connsiteY87" fmla="*/ 943825 h 3586219"/>
              <a:gd name="connsiteX88" fmla="*/ 1423075 w 5362085"/>
              <a:gd name="connsiteY88" fmla="*/ 896200 h 3586219"/>
              <a:gd name="connsiteX89" fmla="*/ 1438950 w 5362085"/>
              <a:gd name="connsiteY89" fmla="*/ 940650 h 3586219"/>
              <a:gd name="connsiteX90" fmla="*/ 1477050 w 5362085"/>
              <a:gd name="connsiteY90" fmla="*/ 908900 h 3586219"/>
              <a:gd name="connsiteX91" fmla="*/ 1492925 w 5362085"/>
              <a:gd name="connsiteY91" fmla="*/ 931125 h 3586219"/>
              <a:gd name="connsiteX92" fmla="*/ 1772546 w 5362085"/>
              <a:gd name="connsiteY92" fmla="*/ 841652 h 3586219"/>
              <a:gd name="connsiteX93" fmla="*/ 1601177 w 5362085"/>
              <a:gd name="connsiteY93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303331 w 5362085"/>
              <a:gd name="connsiteY22" fmla="*/ 2657956 h 3586219"/>
              <a:gd name="connsiteX23" fmla="*/ 4207067 w 5362085"/>
              <a:gd name="connsiteY23" fmla="*/ 2685460 h 3586219"/>
              <a:gd name="connsiteX24" fmla="*/ 4093613 w 5362085"/>
              <a:gd name="connsiteY24" fmla="*/ 2812666 h 3586219"/>
              <a:gd name="connsiteX25" fmla="*/ 4097051 w 5362085"/>
              <a:gd name="connsiteY25" fmla="*/ 2853922 h 3586219"/>
              <a:gd name="connsiteX26" fmla="*/ 4035167 w 5362085"/>
              <a:gd name="connsiteY26" fmla="*/ 2905493 h 3586219"/>
              <a:gd name="connsiteX27" fmla="*/ 3969845 w 5362085"/>
              <a:gd name="connsiteY27" fmla="*/ 2919245 h 3586219"/>
              <a:gd name="connsiteX28" fmla="*/ 3698242 w 5362085"/>
              <a:gd name="connsiteY28" fmla="*/ 2805791 h 3586219"/>
              <a:gd name="connsiteX29" fmla="*/ 3605417 w 5362085"/>
              <a:gd name="connsiteY29" fmla="*/ 2970815 h 3586219"/>
              <a:gd name="connsiteX30" fmla="*/ 3481649 w 5362085"/>
              <a:gd name="connsiteY30" fmla="*/ 3043013 h 3586219"/>
              <a:gd name="connsiteX31" fmla="*/ 3416327 w 5362085"/>
              <a:gd name="connsiteY31" fmla="*/ 3142715 h 3586219"/>
              <a:gd name="connsiteX32" fmla="*/ 3326938 w 5362085"/>
              <a:gd name="connsiteY32" fmla="*/ 3225227 h 3586219"/>
              <a:gd name="connsiteX33" fmla="*/ 3282244 w 5362085"/>
              <a:gd name="connsiteY33" fmla="*/ 3249294 h 3586219"/>
              <a:gd name="connsiteX34" fmla="*/ 3003766 w 5362085"/>
              <a:gd name="connsiteY34" fmla="*/ 3448699 h 3586219"/>
              <a:gd name="connsiteX35" fmla="*/ 2914379 w 5362085"/>
              <a:gd name="connsiteY35" fmla="*/ 3496830 h 3586219"/>
              <a:gd name="connsiteX36" fmla="*/ 2797486 w 5362085"/>
              <a:gd name="connsiteY36" fmla="*/ 3586219 h 3586219"/>
              <a:gd name="connsiteX37" fmla="*/ 2764700 w 5362085"/>
              <a:gd name="connsiteY37" fmla="*/ 3542202 h 3586219"/>
              <a:gd name="connsiteX38" fmla="*/ 2642498 w 5362085"/>
              <a:gd name="connsiteY38" fmla="*/ 3485636 h 3586219"/>
              <a:gd name="connsiteX39" fmla="*/ 2547024 w 5362085"/>
              <a:gd name="connsiteY39" fmla="*/ 3299674 h 3586219"/>
              <a:gd name="connsiteX40" fmla="*/ 2381924 w 5362085"/>
              <a:gd name="connsiteY40" fmla="*/ 3372699 h 3586219"/>
              <a:gd name="connsiteX41" fmla="*/ 2163867 w 5362085"/>
              <a:gd name="connsiteY41" fmla="*/ 3201473 h 3586219"/>
              <a:gd name="connsiteX42" fmla="*/ 2067599 w 5362085"/>
              <a:gd name="connsiteY42" fmla="*/ 3204424 h 3586219"/>
              <a:gd name="connsiteX43" fmla="*/ 1953299 w 5362085"/>
              <a:gd name="connsiteY43" fmla="*/ 3201249 h 3586219"/>
              <a:gd name="connsiteX44" fmla="*/ 1819379 w 5362085"/>
              <a:gd name="connsiteY44" fmla="*/ 3102254 h 3586219"/>
              <a:gd name="connsiteX45" fmla="*/ 1727874 w 5362085"/>
              <a:gd name="connsiteY45" fmla="*/ 3210774 h 3586219"/>
              <a:gd name="connsiteX46" fmla="*/ 1628085 w 5362085"/>
              <a:gd name="connsiteY46" fmla="*/ 3191948 h 3586219"/>
              <a:gd name="connsiteX47" fmla="*/ 1519343 w 5362085"/>
              <a:gd name="connsiteY47" fmla="*/ 3064154 h 3586219"/>
              <a:gd name="connsiteX48" fmla="*/ 1302649 w 5362085"/>
              <a:gd name="connsiteY48" fmla="*/ 3019704 h 3586219"/>
              <a:gd name="connsiteX49" fmla="*/ 1240736 w 5362085"/>
              <a:gd name="connsiteY49" fmla="*/ 2973667 h 3586219"/>
              <a:gd name="connsiteX50" fmla="*/ 1165899 w 5362085"/>
              <a:gd name="connsiteY50" fmla="*/ 2934550 h 3586219"/>
              <a:gd name="connsiteX51" fmla="*/ 883549 w 5362085"/>
              <a:gd name="connsiteY51" fmla="*/ 2791898 h 3586219"/>
              <a:gd name="connsiteX52" fmla="*/ 732736 w 5362085"/>
              <a:gd name="connsiteY52" fmla="*/ 2651404 h 3586219"/>
              <a:gd name="connsiteX53" fmla="*/ 494611 w 5362085"/>
              <a:gd name="connsiteY53" fmla="*/ 2680773 h 3586219"/>
              <a:gd name="connsiteX54" fmla="*/ 476924 w 5362085"/>
              <a:gd name="connsiteY54" fmla="*/ 2655150 h 3586219"/>
              <a:gd name="connsiteX55" fmla="*/ 451524 w 5362085"/>
              <a:gd name="connsiteY55" fmla="*/ 2664675 h 3586219"/>
              <a:gd name="connsiteX56" fmla="*/ 441999 w 5362085"/>
              <a:gd name="connsiteY56" fmla="*/ 2645625 h 3586219"/>
              <a:gd name="connsiteX57" fmla="*/ 419774 w 5362085"/>
              <a:gd name="connsiteY57" fmla="*/ 2671025 h 3586219"/>
              <a:gd name="connsiteX58" fmla="*/ 403899 w 5362085"/>
              <a:gd name="connsiteY58" fmla="*/ 2648800 h 3586219"/>
              <a:gd name="connsiteX59" fmla="*/ 368974 w 5362085"/>
              <a:gd name="connsiteY59" fmla="*/ 2658325 h 3586219"/>
              <a:gd name="connsiteX60" fmla="*/ 349924 w 5362085"/>
              <a:gd name="connsiteY60" fmla="*/ 2642450 h 3586219"/>
              <a:gd name="connsiteX61" fmla="*/ 337224 w 5362085"/>
              <a:gd name="connsiteY61" fmla="*/ 2610700 h 3586219"/>
              <a:gd name="connsiteX62" fmla="*/ 318174 w 5362085"/>
              <a:gd name="connsiteY62" fmla="*/ 2591650 h 3586219"/>
              <a:gd name="connsiteX63" fmla="*/ 302299 w 5362085"/>
              <a:gd name="connsiteY63" fmla="*/ 2636100 h 3586219"/>
              <a:gd name="connsiteX64" fmla="*/ 273724 w 5362085"/>
              <a:gd name="connsiteY64" fmla="*/ 2632925 h 3586219"/>
              <a:gd name="connsiteX65" fmla="*/ 257849 w 5362085"/>
              <a:gd name="connsiteY65" fmla="*/ 2648800 h 3586219"/>
              <a:gd name="connsiteX66" fmla="*/ 229274 w 5362085"/>
              <a:gd name="connsiteY66" fmla="*/ 2610700 h 3586219"/>
              <a:gd name="connsiteX67" fmla="*/ 194349 w 5362085"/>
              <a:gd name="connsiteY67" fmla="*/ 2626575 h 3586219"/>
              <a:gd name="connsiteX68" fmla="*/ 207049 w 5362085"/>
              <a:gd name="connsiteY68" fmla="*/ 2594825 h 3586219"/>
              <a:gd name="connsiteX69" fmla="*/ 194349 w 5362085"/>
              <a:gd name="connsiteY69" fmla="*/ 2569425 h 3586219"/>
              <a:gd name="connsiteX70" fmla="*/ 156249 w 5362085"/>
              <a:gd name="connsiteY70" fmla="*/ 2534500 h 3586219"/>
              <a:gd name="connsiteX71" fmla="*/ 80049 w 5362085"/>
              <a:gd name="connsiteY71" fmla="*/ 2477350 h 3586219"/>
              <a:gd name="connsiteX72" fmla="*/ 124499 w 5362085"/>
              <a:gd name="connsiteY72" fmla="*/ 2471000 h 3586219"/>
              <a:gd name="connsiteX73" fmla="*/ 29249 w 5362085"/>
              <a:gd name="connsiteY73" fmla="*/ 2366225 h 3586219"/>
              <a:gd name="connsiteX74" fmla="*/ 45125 w 5362085"/>
              <a:gd name="connsiteY74" fmla="*/ 2324950 h 3586219"/>
              <a:gd name="connsiteX75" fmla="*/ 45125 w 5362085"/>
              <a:gd name="connsiteY75" fmla="*/ 2296375 h 3586219"/>
              <a:gd name="connsiteX76" fmla="*/ 83226 w 5362085"/>
              <a:gd name="connsiteY76" fmla="*/ 2248750 h 3586219"/>
              <a:gd name="connsiteX77" fmla="*/ 22900 w 5362085"/>
              <a:gd name="connsiteY77" fmla="*/ 2242400 h 3586219"/>
              <a:gd name="connsiteX78" fmla="*/ 105 w 5362085"/>
              <a:gd name="connsiteY78" fmla="*/ 2217223 h 3586219"/>
              <a:gd name="connsiteX79" fmla="*/ 45125 w 5362085"/>
              <a:gd name="connsiteY79" fmla="*/ 2169375 h 3586219"/>
              <a:gd name="connsiteX80" fmla="*/ 54650 w 5362085"/>
              <a:gd name="connsiteY80" fmla="*/ 2086825 h 3586219"/>
              <a:gd name="connsiteX81" fmla="*/ 130850 w 5362085"/>
              <a:gd name="connsiteY81" fmla="*/ 1893150 h 3586219"/>
              <a:gd name="connsiteX82" fmla="*/ 107261 w 5362085"/>
              <a:gd name="connsiteY82" fmla="*/ 1867973 h 3586219"/>
              <a:gd name="connsiteX83" fmla="*/ 261025 w 5362085"/>
              <a:gd name="connsiteY83" fmla="*/ 1547075 h 3586219"/>
              <a:gd name="connsiteX84" fmla="*/ 307283 w 5362085"/>
              <a:gd name="connsiteY84" fmla="*/ 1394896 h 3586219"/>
              <a:gd name="connsiteX85" fmla="*/ 880150 w 5362085"/>
              <a:gd name="connsiteY85" fmla="*/ 1674075 h 3586219"/>
              <a:gd name="connsiteX86" fmla="*/ 1118275 w 5362085"/>
              <a:gd name="connsiteY86" fmla="*/ 1270850 h 3586219"/>
              <a:gd name="connsiteX87" fmla="*/ 1343700 w 5362085"/>
              <a:gd name="connsiteY87" fmla="*/ 943825 h 3586219"/>
              <a:gd name="connsiteX88" fmla="*/ 1423075 w 5362085"/>
              <a:gd name="connsiteY88" fmla="*/ 896200 h 3586219"/>
              <a:gd name="connsiteX89" fmla="*/ 1438950 w 5362085"/>
              <a:gd name="connsiteY89" fmla="*/ 940650 h 3586219"/>
              <a:gd name="connsiteX90" fmla="*/ 1477050 w 5362085"/>
              <a:gd name="connsiteY90" fmla="*/ 908900 h 3586219"/>
              <a:gd name="connsiteX91" fmla="*/ 1492925 w 5362085"/>
              <a:gd name="connsiteY91" fmla="*/ 931125 h 3586219"/>
              <a:gd name="connsiteX92" fmla="*/ 1772546 w 5362085"/>
              <a:gd name="connsiteY92" fmla="*/ 841652 h 3586219"/>
              <a:gd name="connsiteX93" fmla="*/ 1601177 w 5362085"/>
              <a:gd name="connsiteY93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406472 w 5362085"/>
              <a:gd name="connsiteY22" fmla="*/ 2644204 h 3586219"/>
              <a:gd name="connsiteX23" fmla="*/ 4303331 w 5362085"/>
              <a:gd name="connsiteY23" fmla="*/ 2657956 h 3586219"/>
              <a:gd name="connsiteX24" fmla="*/ 4207067 w 5362085"/>
              <a:gd name="connsiteY24" fmla="*/ 2685460 h 3586219"/>
              <a:gd name="connsiteX25" fmla="*/ 4093613 w 5362085"/>
              <a:gd name="connsiteY25" fmla="*/ 2812666 h 3586219"/>
              <a:gd name="connsiteX26" fmla="*/ 4097051 w 5362085"/>
              <a:gd name="connsiteY26" fmla="*/ 2853922 h 3586219"/>
              <a:gd name="connsiteX27" fmla="*/ 4035167 w 5362085"/>
              <a:gd name="connsiteY27" fmla="*/ 2905493 h 3586219"/>
              <a:gd name="connsiteX28" fmla="*/ 3969845 w 5362085"/>
              <a:gd name="connsiteY28" fmla="*/ 2919245 h 3586219"/>
              <a:gd name="connsiteX29" fmla="*/ 3698242 w 5362085"/>
              <a:gd name="connsiteY29" fmla="*/ 2805791 h 3586219"/>
              <a:gd name="connsiteX30" fmla="*/ 3605417 w 5362085"/>
              <a:gd name="connsiteY30" fmla="*/ 2970815 h 3586219"/>
              <a:gd name="connsiteX31" fmla="*/ 3481649 w 5362085"/>
              <a:gd name="connsiteY31" fmla="*/ 3043013 h 3586219"/>
              <a:gd name="connsiteX32" fmla="*/ 3416327 w 5362085"/>
              <a:gd name="connsiteY32" fmla="*/ 3142715 h 3586219"/>
              <a:gd name="connsiteX33" fmla="*/ 3326938 w 5362085"/>
              <a:gd name="connsiteY33" fmla="*/ 3225227 h 3586219"/>
              <a:gd name="connsiteX34" fmla="*/ 3282244 w 5362085"/>
              <a:gd name="connsiteY34" fmla="*/ 3249294 h 3586219"/>
              <a:gd name="connsiteX35" fmla="*/ 3003766 w 5362085"/>
              <a:gd name="connsiteY35" fmla="*/ 3448699 h 3586219"/>
              <a:gd name="connsiteX36" fmla="*/ 2914379 w 5362085"/>
              <a:gd name="connsiteY36" fmla="*/ 3496830 h 3586219"/>
              <a:gd name="connsiteX37" fmla="*/ 2797486 w 5362085"/>
              <a:gd name="connsiteY37" fmla="*/ 3586219 h 3586219"/>
              <a:gd name="connsiteX38" fmla="*/ 2764700 w 5362085"/>
              <a:gd name="connsiteY38" fmla="*/ 3542202 h 3586219"/>
              <a:gd name="connsiteX39" fmla="*/ 2642498 w 5362085"/>
              <a:gd name="connsiteY39" fmla="*/ 3485636 h 3586219"/>
              <a:gd name="connsiteX40" fmla="*/ 2547024 w 5362085"/>
              <a:gd name="connsiteY40" fmla="*/ 3299674 h 3586219"/>
              <a:gd name="connsiteX41" fmla="*/ 2381924 w 5362085"/>
              <a:gd name="connsiteY41" fmla="*/ 3372699 h 3586219"/>
              <a:gd name="connsiteX42" fmla="*/ 2163867 w 5362085"/>
              <a:gd name="connsiteY42" fmla="*/ 3201473 h 3586219"/>
              <a:gd name="connsiteX43" fmla="*/ 2067599 w 5362085"/>
              <a:gd name="connsiteY43" fmla="*/ 3204424 h 3586219"/>
              <a:gd name="connsiteX44" fmla="*/ 1953299 w 5362085"/>
              <a:gd name="connsiteY44" fmla="*/ 3201249 h 3586219"/>
              <a:gd name="connsiteX45" fmla="*/ 1819379 w 5362085"/>
              <a:gd name="connsiteY45" fmla="*/ 3102254 h 3586219"/>
              <a:gd name="connsiteX46" fmla="*/ 1727874 w 5362085"/>
              <a:gd name="connsiteY46" fmla="*/ 3210774 h 3586219"/>
              <a:gd name="connsiteX47" fmla="*/ 1628085 w 5362085"/>
              <a:gd name="connsiteY47" fmla="*/ 3191948 h 3586219"/>
              <a:gd name="connsiteX48" fmla="*/ 1519343 w 5362085"/>
              <a:gd name="connsiteY48" fmla="*/ 3064154 h 3586219"/>
              <a:gd name="connsiteX49" fmla="*/ 1302649 w 5362085"/>
              <a:gd name="connsiteY49" fmla="*/ 3019704 h 3586219"/>
              <a:gd name="connsiteX50" fmla="*/ 1240736 w 5362085"/>
              <a:gd name="connsiteY50" fmla="*/ 2973667 h 3586219"/>
              <a:gd name="connsiteX51" fmla="*/ 1165899 w 5362085"/>
              <a:gd name="connsiteY51" fmla="*/ 2934550 h 3586219"/>
              <a:gd name="connsiteX52" fmla="*/ 883549 w 5362085"/>
              <a:gd name="connsiteY52" fmla="*/ 2791898 h 3586219"/>
              <a:gd name="connsiteX53" fmla="*/ 732736 w 5362085"/>
              <a:gd name="connsiteY53" fmla="*/ 2651404 h 3586219"/>
              <a:gd name="connsiteX54" fmla="*/ 494611 w 5362085"/>
              <a:gd name="connsiteY54" fmla="*/ 2680773 h 3586219"/>
              <a:gd name="connsiteX55" fmla="*/ 476924 w 5362085"/>
              <a:gd name="connsiteY55" fmla="*/ 2655150 h 3586219"/>
              <a:gd name="connsiteX56" fmla="*/ 451524 w 5362085"/>
              <a:gd name="connsiteY56" fmla="*/ 2664675 h 3586219"/>
              <a:gd name="connsiteX57" fmla="*/ 441999 w 5362085"/>
              <a:gd name="connsiteY57" fmla="*/ 2645625 h 3586219"/>
              <a:gd name="connsiteX58" fmla="*/ 419774 w 5362085"/>
              <a:gd name="connsiteY58" fmla="*/ 2671025 h 3586219"/>
              <a:gd name="connsiteX59" fmla="*/ 403899 w 5362085"/>
              <a:gd name="connsiteY59" fmla="*/ 2648800 h 3586219"/>
              <a:gd name="connsiteX60" fmla="*/ 368974 w 5362085"/>
              <a:gd name="connsiteY60" fmla="*/ 2658325 h 3586219"/>
              <a:gd name="connsiteX61" fmla="*/ 349924 w 5362085"/>
              <a:gd name="connsiteY61" fmla="*/ 2642450 h 3586219"/>
              <a:gd name="connsiteX62" fmla="*/ 337224 w 5362085"/>
              <a:gd name="connsiteY62" fmla="*/ 2610700 h 3586219"/>
              <a:gd name="connsiteX63" fmla="*/ 318174 w 5362085"/>
              <a:gd name="connsiteY63" fmla="*/ 2591650 h 3586219"/>
              <a:gd name="connsiteX64" fmla="*/ 302299 w 5362085"/>
              <a:gd name="connsiteY64" fmla="*/ 2636100 h 3586219"/>
              <a:gd name="connsiteX65" fmla="*/ 273724 w 5362085"/>
              <a:gd name="connsiteY65" fmla="*/ 2632925 h 3586219"/>
              <a:gd name="connsiteX66" fmla="*/ 257849 w 5362085"/>
              <a:gd name="connsiteY66" fmla="*/ 2648800 h 3586219"/>
              <a:gd name="connsiteX67" fmla="*/ 229274 w 5362085"/>
              <a:gd name="connsiteY67" fmla="*/ 2610700 h 3586219"/>
              <a:gd name="connsiteX68" fmla="*/ 194349 w 5362085"/>
              <a:gd name="connsiteY68" fmla="*/ 2626575 h 3586219"/>
              <a:gd name="connsiteX69" fmla="*/ 207049 w 5362085"/>
              <a:gd name="connsiteY69" fmla="*/ 2594825 h 3586219"/>
              <a:gd name="connsiteX70" fmla="*/ 194349 w 5362085"/>
              <a:gd name="connsiteY70" fmla="*/ 2569425 h 3586219"/>
              <a:gd name="connsiteX71" fmla="*/ 156249 w 5362085"/>
              <a:gd name="connsiteY71" fmla="*/ 2534500 h 3586219"/>
              <a:gd name="connsiteX72" fmla="*/ 80049 w 5362085"/>
              <a:gd name="connsiteY72" fmla="*/ 2477350 h 3586219"/>
              <a:gd name="connsiteX73" fmla="*/ 124499 w 5362085"/>
              <a:gd name="connsiteY73" fmla="*/ 2471000 h 3586219"/>
              <a:gd name="connsiteX74" fmla="*/ 29249 w 5362085"/>
              <a:gd name="connsiteY74" fmla="*/ 2366225 h 3586219"/>
              <a:gd name="connsiteX75" fmla="*/ 45125 w 5362085"/>
              <a:gd name="connsiteY75" fmla="*/ 2324950 h 3586219"/>
              <a:gd name="connsiteX76" fmla="*/ 45125 w 5362085"/>
              <a:gd name="connsiteY76" fmla="*/ 2296375 h 3586219"/>
              <a:gd name="connsiteX77" fmla="*/ 83226 w 5362085"/>
              <a:gd name="connsiteY77" fmla="*/ 2248750 h 3586219"/>
              <a:gd name="connsiteX78" fmla="*/ 22900 w 5362085"/>
              <a:gd name="connsiteY78" fmla="*/ 2242400 h 3586219"/>
              <a:gd name="connsiteX79" fmla="*/ 105 w 5362085"/>
              <a:gd name="connsiteY79" fmla="*/ 2217223 h 3586219"/>
              <a:gd name="connsiteX80" fmla="*/ 45125 w 5362085"/>
              <a:gd name="connsiteY80" fmla="*/ 2169375 h 3586219"/>
              <a:gd name="connsiteX81" fmla="*/ 54650 w 5362085"/>
              <a:gd name="connsiteY81" fmla="*/ 2086825 h 3586219"/>
              <a:gd name="connsiteX82" fmla="*/ 130850 w 5362085"/>
              <a:gd name="connsiteY82" fmla="*/ 1893150 h 3586219"/>
              <a:gd name="connsiteX83" fmla="*/ 107261 w 5362085"/>
              <a:gd name="connsiteY83" fmla="*/ 1867973 h 3586219"/>
              <a:gd name="connsiteX84" fmla="*/ 261025 w 5362085"/>
              <a:gd name="connsiteY84" fmla="*/ 1547075 h 3586219"/>
              <a:gd name="connsiteX85" fmla="*/ 307283 w 5362085"/>
              <a:gd name="connsiteY85" fmla="*/ 1394896 h 3586219"/>
              <a:gd name="connsiteX86" fmla="*/ 880150 w 5362085"/>
              <a:gd name="connsiteY86" fmla="*/ 1674075 h 3586219"/>
              <a:gd name="connsiteX87" fmla="*/ 1118275 w 5362085"/>
              <a:gd name="connsiteY87" fmla="*/ 1270850 h 3586219"/>
              <a:gd name="connsiteX88" fmla="*/ 1343700 w 5362085"/>
              <a:gd name="connsiteY88" fmla="*/ 943825 h 3586219"/>
              <a:gd name="connsiteX89" fmla="*/ 1423075 w 5362085"/>
              <a:gd name="connsiteY89" fmla="*/ 896200 h 3586219"/>
              <a:gd name="connsiteX90" fmla="*/ 1438950 w 5362085"/>
              <a:gd name="connsiteY90" fmla="*/ 940650 h 3586219"/>
              <a:gd name="connsiteX91" fmla="*/ 1477050 w 5362085"/>
              <a:gd name="connsiteY91" fmla="*/ 908900 h 3586219"/>
              <a:gd name="connsiteX92" fmla="*/ 1492925 w 5362085"/>
              <a:gd name="connsiteY92" fmla="*/ 931125 h 3586219"/>
              <a:gd name="connsiteX93" fmla="*/ 1772546 w 5362085"/>
              <a:gd name="connsiteY93" fmla="*/ 841652 h 3586219"/>
              <a:gd name="connsiteX94" fmla="*/ 1601177 w 5362085"/>
              <a:gd name="connsiteY9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406472 w 5362085"/>
              <a:gd name="connsiteY22" fmla="*/ 2644204 h 3586219"/>
              <a:gd name="connsiteX23" fmla="*/ 4303331 w 5362085"/>
              <a:gd name="connsiteY23" fmla="*/ 2657956 h 3586219"/>
              <a:gd name="connsiteX24" fmla="*/ 4207067 w 5362085"/>
              <a:gd name="connsiteY24" fmla="*/ 2685460 h 3586219"/>
              <a:gd name="connsiteX25" fmla="*/ 4093613 w 5362085"/>
              <a:gd name="connsiteY25" fmla="*/ 2812666 h 3586219"/>
              <a:gd name="connsiteX26" fmla="*/ 4097051 w 5362085"/>
              <a:gd name="connsiteY26" fmla="*/ 2853922 h 3586219"/>
              <a:gd name="connsiteX27" fmla="*/ 4035167 w 5362085"/>
              <a:gd name="connsiteY27" fmla="*/ 2905493 h 3586219"/>
              <a:gd name="connsiteX28" fmla="*/ 3969845 w 5362085"/>
              <a:gd name="connsiteY28" fmla="*/ 2919245 h 3586219"/>
              <a:gd name="connsiteX29" fmla="*/ 3698242 w 5362085"/>
              <a:gd name="connsiteY29" fmla="*/ 2805791 h 3586219"/>
              <a:gd name="connsiteX30" fmla="*/ 3605417 w 5362085"/>
              <a:gd name="connsiteY30" fmla="*/ 2970815 h 3586219"/>
              <a:gd name="connsiteX31" fmla="*/ 3481649 w 5362085"/>
              <a:gd name="connsiteY31" fmla="*/ 3043013 h 3586219"/>
              <a:gd name="connsiteX32" fmla="*/ 3416327 w 5362085"/>
              <a:gd name="connsiteY32" fmla="*/ 3142715 h 3586219"/>
              <a:gd name="connsiteX33" fmla="*/ 3326938 w 5362085"/>
              <a:gd name="connsiteY33" fmla="*/ 3225227 h 3586219"/>
              <a:gd name="connsiteX34" fmla="*/ 3282244 w 5362085"/>
              <a:gd name="connsiteY34" fmla="*/ 3249294 h 3586219"/>
              <a:gd name="connsiteX35" fmla="*/ 3003766 w 5362085"/>
              <a:gd name="connsiteY35" fmla="*/ 3448699 h 3586219"/>
              <a:gd name="connsiteX36" fmla="*/ 2914379 w 5362085"/>
              <a:gd name="connsiteY36" fmla="*/ 3496830 h 3586219"/>
              <a:gd name="connsiteX37" fmla="*/ 2797486 w 5362085"/>
              <a:gd name="connsiteY37" fmla="*/ 3586219 h 3586219"/>
              <a:gd name="connsiteX38" fmla="*/ 2764700 w 5362085"/>
              <a:gd name="connsiteY38" fmla="*/ 3542202 h 3586219"/>
              <a:gd name="connsiteX39" fmla="*/ 2642498 w 5362085"/>
              <a:gd name="connsiteY39" fmla="*/ 3485636 h 3586219"/>
              <a:gd name="connsiteX40" fmla="*/ 2547024 w 5362085"/>
              <a:gd name="connsiteY40" fmla="*/ 3299674 h 3586219"/>
              <a:gd name="connsiteX41" fmla="*/ 2381924 w 5362085"/>
              <a:gd name="connsiteY41" fmla="*/ 3372699 h 3586219"/>
              <a:gd name="connsiteX42" fmla="*/ 2163867 w 5362085"/>
              <a:gd name="connsiteY42" fmla="*/ 3201473 h 3586219"/>
              <a:gd name="connsiteX43" fmla="*/ 2067599 w 5362085"/>
              <a:gd name="connsiteY43" fmla="*/ 3204424 h 3586219"/>
              <a:gd name="connsiteX44" fmla="*/ 1953299 w 5362085"/>
              <a:gd name="connsiteY44" fmla="*/ 3201249 h 3586219"/>
              <a:gd name="connsiteX45" fmla="*/ 1819379 w 5362085"/>
              <a:gd name="connsiteY45" fmla="*/ 3102254 h 3586219"/>
              <a:gd name="connsiteX46" fmla="*/ 1727874 w 5362085"/>
              <a:gd name="connsiteY46" fmla="*/ 3210774 h 3586219"/>
              <a:gd name="connsiteX47" fmla="*/ 1628085 w 5362085"/>
              <a:gd name="connsiteY47" fmla="*/ 3191948 h 3586219"/>
              <a:gd name="connsiteX48" fmla="*/ 1519343 w 5362085"/>
              <a:gd name="connsiteY48" fmla="*/ 3064154 h 3586219"/>
              <a:gd name="connsiteX49" fmla="*/ 1302649 w 5362085"/>
              <a:gd name="connsiteY49" fmla="*/ 3019704 h 3586219"/>
              <a:gd name="connsiteX50" fmla="*/ 1240736 w 5362085"/>
              <a:gd name="connsiteY50" fmla="*/ 2973667 h 3586219"/>
              <a:gd name="connsiteX51" fmla="*/ 1165899 w 5362085"/>
              <a:gd name="connsiteY51" fmla="*/ 2934550 h 3586219"/>
              <a:gd name="connsiteX52" fmla="*/ 883549 w 5362085"/>
              <a:gd name="connsiteY52" fmla="*/ 2791898 h 3586219"/>
              <a:gd name="connsiteX53" fmla="*/ 732736 w 5362085"/>
              <a:gd name="connsiteY53" fmla="*/ 2651404 h 3586219"/>
              <a:gd name="connsiteX54" fmla="*/ 494611 w 5362085"/>
              <a:gd name="connsiteY54" fmla="*/ 2680773 h 3586219"/>
              <a:gd name="connsiteX55" fmla="*/ 476924 w 5362085"/>
              <a:gd name="connsiteY55" fmla="*/ 2655150 h 3586219"/>
              <a:gd name="connsiteX56" fmla="*/ 451524 w 5362085"/>
              <a:gd name="connsiteY56" fmla="*/ 2664675 h 3586219"/>
              <a:gd name="connsiteX57" fmla="*/ 441999 w 5362085"/>
              <a:gd name="connsiteY57" fmla="*/ 2645625 h 3586219"/>
              <a:gd name="connsiteX58" fmla="*/ 419774 w 5362085"/>
              <a:gd name="connsiteY58" fmla="*/ 2671025 h 3586219"/>
              <a:gd name="connsiteX59" fmla="*/ 403899 w 5362085"/>
              <a:gd name="connsiteY59" fmla="*/ 2648800 h 3586219"/>
              <a:gd name="connsiteX60" fmla="*/ 368974 w 5362085"/>
              <a:gd name="connsiteY60" fmla="*/ 2658325 h 3586219"/>
              <a:gd name="connsiteX61" fmla="*/ 349924 w 5362085"/>
              <a:gd name="connsiteY61" fmla="*/ 2642450 h 3586219"/>
              <a:gd name="connsiteX62" fmla="*/ 337224 w 5362085"/>
              <a:gd name="connsiteY62" fmla="*/ 2610700 h 3586219"/>
              <a:gd name="connsiteX63" fmla="*/ 318174 w 5362085"/>
              <a:gd name="connsiteY63" fmla="*/ 2591650 h 3586219"/>
              <a:gd name="connsiteX64" fmla="*/ 302299 w 5362085"/>
              <a:gd name="connsiteY64" fmla="*/ 2636100 h 3586219"/>
              <a:gd name="connsiteX65" fmla="*/ 273724 w 5362085"/>
              <a:gd name="connsiteY65" fmla="*/ 2632925 h 3586219"/>
              <a:gd name="connsiteX66" fmla="*/ 257849 w 5362085"/>
              <a:gd name="connsiteY66" fmla="*/ 2648800 h 3586219"/>
              <a:gd name="connsiteX67" fmla="*/ 229274 w 5362085"/>
              <a:gd name="connsiteY67" fmla="*/ 2610700 h 3586219"/>
              <a:gd name="connsiteX68" fmla="*/ 194349 w 5362085"/>
              <a:gd name="connsiteY68" fmla="*/ 2626575 h 3586219"/>
              <a:gd name="connsiteX69" fmla="*/ 207049 w 5362085"/>
              <a:gd name="connsiteY69" fmla="*/ 2594825 h 3586219"/>
              <a:gd name="connsiteX70" fmla="*/ 194349 w 5362085"/>
              <a:gd name="connsiteY70" fmla="*/ 2569425 h 3586219"/>
              <a:gd name="connsiteX71" fmla="*/ 156249 w 5362085"/>
              <a:gd name="connsiteY71" fmla="*/ 2534500 h 3586219"/>
              <a:gd name="connsiteX72" fmla="*/ 80049 w 5362085"/>
              <a:gd name="connsiteY72" fmla="*/ 2477350 h 3586219"/>
              <a:gd name="connsiteX73" fmla="*/ 124499 w 5362085"/>
              <a:gd name="connsiteY73" fmla="*/ 2471000 h 3586219"/>
              <a:gd name="connsiteX74" fmla="*/ 29249 w 5362085"/>
              <a:gd name="connsiteY74" fmla="*/ 2366225 h 3586219"/>
              <a:gd name="connsiteX75" fmla="*/ 45125 w 5362085"/>
              <a:gd name="connsiteY75" fmla="*/ 2324950 h 3586219"/>
              <a:gd name="connsiteX76" fmla="*/ 45125 w 5362085"/>
              <a:gd name="connsiteY76" fmla="*/ 2296375 h 3586219"/>
              <a:gd name="connsiteX77" fmla="*/ 83226 w 5362085"/>
              <a:gd name="connsiteY77" fmla="*/ 2248750 h 3586219"/>
              <a:gd name="connsiteX78" fmla="*/ 22900 w 5362085"/>
              <a:gd name="connsiteY78" fmla="*/ 2242400 h 3586219"/>
              <a:gd name="connsiteX79" fmla="*/ 105 w 5362085"/>
              <a:gd name="connsiteY79" fmla="*/ 2217223 h 3586219"/>
              <a:gd name="connsiteX80" fmla="*/ 45125 w 5362085"/>
              <a:gd name="connsiteY80" fmla="*/ 2169375 h 3586219"/>
              <a:gd name="connsiteX81" fmla="*/ 54650 w 5362085"/>
              <a:gd name="connsiteY81" fmla="*/ 2086825 h 3586219"/>
              <a:gd name="connsiteX82" fmla="*/ 130850 w 5362085"/>
              <a:gd name="connsiteY82" fmla="*/ 1893150 h 3586219"/>
              <a:gd name="connsiteX83" fmla="*/ 107261 w 5362085"/>
              <a:gd name="connsiteY83" fmla="*/ 1867973 h 3586219"/>
              <a:gd name="connsiteX84" fmla="*/ 261025 w 5362085"/>
              <a:gd name="connsiteY84" fmla="*/ 1547075 h 3586219"/>
              <a:gd name="connsiteX85" fmla="*/ 307283 w 5362085"/>
              <a:gd name="connsiteY85" fmla="*/ 1394896 h 3586219"/>
              <a:gd name="connsiteX86" fmla="*/ 880150 w 5362085"/>
              <a:gd name="connsiteY86" fmla="*/ 1674075 h 3586219"/>
              <a:gd name="connsiteX87" fmla="*/ 1118275 w 5362085"/>
              <a:gd name="connsiteY87" fmla="*/ 1270850 h 3586219"/>
              <a:gd name="connsiteX88" fmla="*/ 1343700 w 5362085"/>
              <a:gd name="connsiteY88" fmla="*/ 943825 h 3586219"/>
              <a:gd name="connsiteX89" fmla="*/ 1423075 w 5362085"/>
              <a:gd name="connsiteY89" fmla="*/ 896200 h 3586219"/>
              <a:gd name="connsiteX90" fmla="*/ 1438950 w 5362085"/>
              <a:gd name="connsiteY90" fmla="*/ 940650 h 3586219"/>
              <a:gd name="connsiteX91" fmla="*/ 1477050 w 5362085"/>
              <a:gd name="connsiteY91" fmla="*/ 908900 h 3586219"/>
              <a:gd name="connsiteX92" fmla="*/ 1492925 w 5362085"/>
              <a:gd name="connsiteY92" fmla="*/ 931125 h 3586219"/>
              <a:gd name="connsiteX93" fmla="*/ 1772546 w 5362085"/>
              <a:gd name="connsiteY93" fmla="*/ 841652 h 3586219"/>
              <a:gd name="connsiteX94" fmla="*/ 1601177 w 5362085"/>
              <a:gd name="connsiteY9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516488 w 5362085"/>
              <a:gd name="connsiteY22" fmla="*/ 2530750 h 3586219"/>
              <a:gd name="connsiteX23" fmla="*/ 4406472 w 5362085"/>
              <a:gd name="connsiteY23" fmla="*/ 2644204 h 3586219"/>
              <a:gd name="connsiteX24" fmla="*/ 4303331 w 5362085"/>
              <a:gd name="connsiteY24" fmla="*/ 2657956 h 3586219"/>
              <a:gd name="connsiteX25" fmla="*/ 4207067 w 5362085"/>
              <a:gd name="connsiteY25" fmla="*/ 2685460 h 3586219"/>
              <a:gd name="connsiteX26" fmla="*/ 4093613 w 5362085"/>
              <a:gd name="connsiteY26" fmla="*/ 2812666 h 3586219"/>
              <a:gd name="connsiteX27" fmla="*/ 4097051 w 5362085"/>
              <a:gd name="connsiteY27" fmla="*/ 2853922 h 3586219"/>
              <a:gd name="connsiteX28" fmla="*/ 4035167 w 5362085"/>
              <a:gd name="connsiteY28" fmla="*/ 2905493 h 3586219"/>
              <a:gd name="connsiteX29" fmla="*/ 3969845 w 5362085"/>
              <a:gd name="connsiteY29" fmla="*/ 2919245 h 3586219"/>
              <a:gd name="connsiteX30" fmla="*/ 3698242 w 5362085"/>
              <a:gd name="connsiteY30" fmla="*/ 2805791 h 3586219"/>
              <a:gd name="connsiteX31" fmla="*/ 3605417 w 5362085"/>
              <a:gd name="connsiteY31" fmla="*/ 2970815 h 3586219"/>
              <a:gd name="connsiteX32" fmla="*/ 3481649 w 5362085"/>
              <a:gd name="connsiteY32" fmla="*/ 3043013 h 3586219"/>
              <a:gd name="connsiteX33" fmla="*/ 3416327 w 5362085"/>
              <a:gd name="connsiteY33" fmla="*/ 3142715 h 3586219"/>
              <a:gd name="connsiteX34" fmla="*/ 3326938 w 5362085"/>
              <a:gd name="connsiteY34" fmla="*/ 3225227 h 3586219"/>
              <a:gd name="connsiteX35" fmla="*/ 3282244 w 5362085"/>
              <a:gd name="connsiteY35" fmla="*/ 3249294 h 3586219"/>
              <a:gd name="connsiteX36" fmla="*/ 3003766 w 5362085"/>
              <a:gd name="connsiteY36" fmla="*/ 3448699 h 3586219"/>
              <a:gd name="connsiteX37" fmla="*/ 2914379 w 5362085"/>
              <a:gd name="connsiteY37" fmla="*/ 3496830 h 3586219"/>
              <a:gd name="connsiteX38" fmla="*/ 2797486 w 5362085"/>
              <a:gd name="connsiteY38" fmla="*/ 3586219 h 3586219"/>
              <a:gd name="connsiteX39" fmla="*/ 2764700 w 5362085"/>
              <a:gd name="connsiteY39" fmla="*/ 3542202 h 3586219"/>
              <a:gd name="connsiteX40" fmla="*/ 2642498 w 5362085"/>
              <a:gd name="connsiteY40" fmla="*/ 3485636 h 3586219"/>
              <a:gd name="connsiteX41" fmla="*/ 2547024 w 5362085"/>
              <a:gd name="connsiteY41" fmla="*/ 3299674 h 3586219"/>
              <a:gd name="connsiteX42" fmla="*/ 2381924 w 5362085"/>
              <a:gd name="connsiteY42" fmla="*/ 3372699 h 3586219"/>
              <a:gd name="connsiteX43" fmla="*/ 2163867 w 5362085"/>
              <a:gd name="connsiteY43" fmla="*/ 3201473 h 3586219"/>
              <a:gd name="connsiteX44" fmla="*/ 2067599 w 5362085"/>
              <a:gd name="connsiteY44" fmla="*/ 3204424 h 3586219"/>
              <a:gd name="connsiteX45" fmla="*/ 1953299 w 5362085"/>
              <a:gd name="connsiteY45" fmla="*/ 3201249 h 3586219"/>
              <a:gd name="connsiteX46" fmla="*/ 1819379 w 5362085"/>
              <a:gd name="connsiteY46" fmla="*/ 3102254 h 3586219"/>
              <a:gd name="connsiteX47" fmla="*/ 1727874 w 5362085"/>
              <a:gd name="connsiteY47" fmla="*/ 3210774 h 3586219"/>
              <a:gd name="connsiteX48" fmla="*/ 1628085 w 5362085"/>
              <a:gd name="connsiteY48" fmla="*/ 3191948 h 3586219"/>
              <a:gd name="connsiteX49" fmla="*/ 1519343 w 5362085"/>
              <a:gd name="connsiteY49" fmla="*/ 3064154 h 3586219"/>
              <a:gd name="connsiteX50" fmla="*/ 1302649 w 5362085"/>
              <a:gd name="connsiteY50" fmla="*/ 3019704 h 3586219"/>
              <a:gd name="connsiteX51" fmla="*/ 1240736 w 5362085"/>
              <a:gd name="connsiteY51" fmla="*/ 2973667 h 3586219"/>
              <a:gd name="connsiteX52" fmla="*/ 1165899 w 5362085"/>
              <a:gd name="connsiteY52" fmla="*/ 2934550 h 3586219"/>
              <a:gd name="connsiteX53" fmla="*/ 883549 w 5362085"/>
              <a:gd name="connsiteY53" fmla="*/ 2791898 h 3586219"/>
              <a:gd name="connsiteX54" fmla="*/ 732736 w 5362085"/>
              <a:gd name="connsiteY54" fmla="*/ 2651404 h 3586219"/>
              <a:gd name="connsiteX55" fmla="*/ 494611 w 5362085"/>
              <a:gd name="connsiteY55" fmla="*/ 2680773 h 3586219"/>
              <a:gd name="connsiteX56" fmla="*/ 476924 w 5362085"/>
              <a:gd name="connsiteY56" fmla="*/ 2655150 h 3586219"/>
              <a:gd name="connsiteX57" fmla="*/ 451524 w 5362085"/>
              <a:gd name="connsiteY57" fmla="*/ 2664675 h 3586219"/>
              <a:gd name="connsiteX58" fmla="*/ 441999 w 5362085"/>
              <a:gd name="connsiteY58" fmla="*/ 2645625 h 3586219"/>
              <a:gd name="connsiteX59" fmla="*/ 419774 w 5362085"/>
              <a:gd name="connsiteY59" fmla="*/ 2671025 h 3586219"/>
              <a:gd name="connsiteX60" fmla="*/ 403899 w 5362085"/>
              <a:gd name="connsiteY60" fmla="*/ 2648800 h 3586219"/>
              <a:gd name="connsiteX61" fmla="*/ 368974 w 5362085"/>
              <a:gd name="connsiteY61" fmla="*/ 2658325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880150 w 5362085"/>
              <a:gd name="connsiteY87" fmla="*/ 1674075 h 3586219"/>
              <a:gd name="connsiteX88" fmla="*/ 1118275 w 5362085"/>
              <a:gd name="connsiteY88" fmla="*/ 1270850 h 3586219"/>
              <a:gd name="connsiteX89" fmla="*/ 1343700 w 5362085"/>
              <a:gd name="connsiteY89" fmla="*/ 943825 h 3586219"/>
              <a:gd name="connsiteX90" fmla="*/ 1423075 w 5362085"/>
              <a:gd name="connsiteY90" fmla="*/ 896200 h 3586219"/>
              <a:gd name="connsiteX91" fmla="*/ 1438950 w 5362085"/>
              <a:gd name="connsiteY91" fmla="*/ 940650 h 3586219"/>
              <a:gd name="connsiteX92" fmla="*/ 1477050 w 5362085"/>
              <a:gd name="connsiteY92" fmla="*/ 908900 h 3586219"/>
              <a:gd name="connsiteX93" fmla="*/ 1492925 w 5362085"/>
              <a:gd name="connsiteY93" fmla="*/ 931125 h 3586219"/>
              <a:gd name="connsiteX94" fmla="*/ 1772546 w 5362085"/>
              <a:gd name="connsiteY94" fmla="*/ 841652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516488 w 5362085"/>
              <a:gd name="connsiteY22" fmla="*/ 2530750 h 3586219"/>
              <a:gd name="connsiteX23" fmla="*/ 4406472 w 5362085"/>
              <a:gd name="connsiteY23" fmla="*/ 2644204 h 3586219"/>
              <a:gd name="connsiteX24" fmla="*/ 4303331 w 5362085"/>
              <a:gd name="connsiteY24" fmla="*/ 2657956 h 3586219"/>
              <a:gd name="connsiteX25" fmla="*/ 4207067 w 5362085"/>
              <a:gd name="connsiteY25" fmla="*/ 2685460 h 3586219"/>
              <a:gd name="connsiteX26" fmla="*/ 4093613 w 5362085"/>
              <a:gd name="connsiteY26" fmla="*/ 2812666 h 3586219"/>
              <a:gd name="connsiteX27" fmla="*/ 4097051 w 5362085"/>
              <a:gd name="connsiteY27" fmla="*/ 2853922 h 3586219"/>
              <a:gd name="connsiteX28" fmla="*/ 4035167 w 5362085"/>
              <a:gd name="connsiteY28" fmla="*/ 2905493 h 3586219"/>
              <a:gd name="connsiteX29" fmla="*/ 3969845 w 5362085"/>
              <a:gd name="connsiteY29" fmla="*/ 2919245 h 3586219"/>
              <a:gd name="connsiteX30" fmla="*/ 3698242 w 5362085"/>
              <a:gd name="connsiteY30" fmla="*/ 2805791 h 3586219"/>
              <a:gd name="connsiteX31" fmla="*/ 3605417 w 5362085"/>
              <a:gd name="connsiteY31" fmla="*/ 2970815 h 3586219"/>
              <a:gd name="connsiteX32" fmla="*/ 3481649 w 5362085"/>
              <a:gd name="connsiteY32" fmla="*/ 3043013 h 3586219"/>
              <a:gd name="connsiteX33" fmla="*/ 3416327 w 5362085"/>
              <a:gd name="connsiteY33" fmla="*/ 3142715 h 3586219"/>
              <a:gd name="connsiteX34" fmla="*/ 3326938 w 5362085"/>
              <a:gd name="connsiteY34" fmla="*/ 3225227 h 3586219"/>
              <a:gd name="connsiteX35" fmla="*/ 3282244 w 5362085"/>
              <a:gd name="connsiteY35" fmla="*/ 3249294 h 3586219"/>
              <a:gd name="connsiteX36" fmla="*/ 3003766 w 5362085"/>
              <a:gd name="connsiteY36" fmla="*/ 3448699 h 3586219"/>
              <a:gd name="connsiteX37" fmla="*/ 2914379 w 5362085"/>
              <a:gd name="connsiteY37" fmla="*/ 3496830 h 3586219"/>
              <a:gd name="connsiteX38" fmla="*/ 2797486 w 5362085"/>
              <a:gd name="connsiteY38" fmla="*/ 3586219 h 3586219"/>
              <a:gd name="connsiteX39" fmla="*/ 2764700 w 5362085"/>
              <a:gd name="connsiteY39" fmla="*/ 3542202 h 3586219"/>
              <a:gd name="connsiteX40" fmla="*/ 2642498 w 5362085"/>
              <a:gd name="connsiteY40" fmla="*/ 3485636 h 3586219"/>
              <a:gd name="connsiteX41" fmla="*/ 2547024 w 5362085"/>
              <a:gd name="connsiteY41" fmla="*/ 3299674 h 3586219"/>
              <a:gd name="connsiteX42" fmla="*/ 2381924 w 5362085"/>
              <a:gd name="connsiteY42" fmla="*/ 3372699 h 3586219"/>
              <a:gd name="connsiteX43" fmla="*/ 2163867 w 5362085"/>
              <a:gd name="connsiteY43" fmla="*/ 3201473 h 3586219"/>
              <a:gd name="connsiteX44" fmla="*/ 2067599 w 5362085"/>
              <a:gd name="connsiteY44" fmla="*/ 3204424 h 3586219"/>
              <a:gd name="connsiteX45" fmla="*/ 1953299 w 5362085"/>
              <a:gd name="connsiteY45" fmla="*/ 3201249 h 3586219"/>
              <a:gd name="connsiteX46" fmla="*/ 1819379 w 5362085"/>
              <a:gd name="connsiteY46" fmla="*/ 3102254 h 3586219"/>
              <a:gd name="connsiteX47" fmla="*/ 1727874 w 5362085"/>
              <a:gd name="connsiteY47" fmla="*/ 3210774 h 3586219"/>
              <a:gd name="connsiteX48" fmla="*/ 1628085 w 5362085"/>
              <a:gd name="connsiteY48" fmla="*/ 3191948 h 3586219"/>
              <a:gd name="connsiteX49" fmla="*/ 1519343 w 5362085"/>
              <a:gd name="connsiteY49" fmla="*/ 3064154 h 3586219"/>
              <a:gd name="connsiteX50" fmla="*/ 1302649 w 5362085"/>
              <a:gd name="connsiteY50" fmla="*/ 3019704 h 3586219"/>
              <a:gd name="connsiteX51" fmla="*/ 1240736 w 5362085"/>
              <a:gd name="connsiteY51" fmla="*/ 2973667 h 3586219"/>
              <a:gd name="connsiteX52" fmla="*/ 1165899 w 5362085"/>
              <a:gd name="connsiteY52" fmla="*/ 2934550 h 3586219"/>
              <a:gd name="connsiteX53" fmla="*/ 883549 w 5362085"/>
              <a:gd name="connsiteY53" fmla="*/ 2791898 h 3586219"/>
              <a:gd name="connsiteX54" fmla="*/ 732736 w 5362085"/>
              <a:gd name="connsiteY54" fmla="*/ 2651404 h 3586219"/>
              <a:gd name="connsiteX55" fmla="*/ 494611 w 5362085"/>
              <a:gd name="connsiteY55" fmla="*/ 2680773 h 3586219"/>
              <a:gd name="connsiteX56" fmla="*/ 476924 w 5362085"/>
              <a:gd name="connsiteY56" fmla="*/ 2655150 h 3586219"/>
              <a:gd name="connsiteX57" fmla="*/ 451524 w 5362085"/>
              <a:gd name="connsiteY57" fmla="*/ 2664675 h 3586219"/>
              <a:gd name="connsiteX58" fmla="*/ 441999 w 5362085"/>
              <a:gd name="connsiteY58" fmla="*/ 2645625 h 3586219"/>
              <a:gd name="connsiteX59" fmla="*/ 419774 w 5362085"/>
              <a:gd name="connsiteY59" fmla="*/ 2671025 h 3586219"/>
              <a:gd name="connsiteX60" fmla="*/ 403899 w 5362085"/>
              <a:gd name="connsiteY60" fmla="*/ 2648800 h 3586219"/>
              <a:gd name="connsiteX61" fmla="*/ 368974 w 5362085"/>
              <a:gd name="connsiteY61" fmla="*/ 2658325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880150 w 5362085"/>
              <a:gd name="connsiteY87" fmla="*/ 1674075 h 3586219"/>
              <a:gd name="connsiteX88" fmla="*/ 1118275 w 5362085"/>
              <a:gd name="connsiteY88" fmla="*/ 1270850 h 3586219"/>
              <a:gd name="connsiteX89" fmla="*/ 1343700 w 5362085"/>
              <a:gd name="connsiteY89" fmla="*/ 943825 h 3586219"/>
              <a:gd name="connsiteX90" fmla="*/ 1423075 w 5362085"/>
              <a:gd name="connsiteY90" fmla="*/ 896200 h 3586219"/>
              <a:gd name="connsiteX91" fmla="*/ 1438950 w 5362085"/>
              <a:gd name="connsiteY91" fmla="*/ 940650 h 3586219"/>
              <a:gd name="connsiteX92" fmla="*/ 1477050 w 5362085"/>
              <a:gd name="connsiteY92" fmla="*/ 908900 h 3586219"/>
              <a:gd name="connsiteX93" fmla="*/ 1492925 w 5362085"/>
              <a:gd name="connsiteY93" fmla="*/ 931125 h 3586219"/>
              <a:gd name="connsiteX94" fmla="*/ 1772546 w 5362085"/>
              <a:gd name="connsiteY94" fmla="*/ 841652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516488 w 5362085"/>
              <a:gd name="connsiteY22" fmla="*/ 2530750 h 3586219"/>
              <a:gd name="connsiteX23" fmla="*/ 4406472 w 5362085"/>
              <a:gd name="connsiteY23" fmla="*/ 2644204 h 3586219"/>
              <a:gd name="connsiteX24" fmla="*/ 4303331 w 5362085"/>
              <a:gd name="connsiteY24" fmla="*/ 2657956 h 3586219"/>
              <a:gd name="connsiteX25" fmla="*/ 4207067 w 5362085"/>
              <a:gd name="connsiteY25" fmla="*/ 2685460 h 3586219"/>
              <a:gd name="connsiteX26" fmla="*/ 4093613 w 5362085"/>
              <a:gd name="connsiteY26" fmla="*/ 2812666 h 3586219"/>
              <a:gd name="connsiteX27" fmla="*/ 4097051 w 5362085"/>
              <a:gd name="connsiteY27" fmla="*/ 2853922 h 3586219"/>
              <a:gd name="connsiteX28" fmla="*/ 4035167 w 5362085"/>
              <a:gd name="connsiteY28" fmla="*/ 2905493 h 3586219"/>
              <a:gd name="connsiteX29" fmla="*/ 3969845 w 5362085"/>
              <a:gd name="connsiteY29" fmla="*/ 2919245 h 3586219"/>
              <a:gd name="connsiteX30" fmla="*/ 3698242 w 5362085"/>
              <a:gd name="connsiteY30" fmla="*/ 2805791 h 3586219"/>
              <a:gd name="connsiteX31" fmla="*/ 3605417 w 5362085"/>
              <a:gd name="connsiteY31" fmla="*/ 2970815 h 3586219"/>
              <a:gd name="connsiteX32" fmla="*/ 3481649 w 5362085"/>
              <a:gd name="connsiteY32" fmla="*/ 3043013 h 3586219"/>
              <a:gd name="connsiteX33" fmla="*/ 3416327 w 5362085"/>
              <a:gd name="connsiteY33" fmla="*/ 3142715 h 3586219"/>
              <a:gd name="connsiteX34" fmla="*/ 3326938 w 5362085"/>
              <a:gd name="connsiteY34" fmla="*/ 3225227 h 3586219"/>
              <a:gd name="connsiteX35" fmla="*/ 3282244 w 5362085"/>
              <a:gd name="connsiteY35" fmla="*/ 3249294 h 3586219"/>
              <a:gd name="connsiteX36" fmla="*/ 3003766 w 5362085"/>
              <a:gd name="connsiteY36" fmla="*/ 3448699 h 3586219"/>
              <a:gd name="connsiteX37" fmla="*/ 2914379 w 5362085"/>
              <a:gd name="connsiteY37" fmla="*/ 3496830 h 3586219"/>
              <a:gd name="connsiteX38" fmla="*/ 2797486 w 5362085"/>
              <a:gd name="connsiteY38" fmla="*/ 3586219 h 3586219"/>
              <a:gd name="connsiteX39" fmla="*/ 2764700 w 5362085"/>
              <a:gd name="connsiteY39" fmla="*/ 3542202 h 3586219"/>
              <a:gd name="connsiteX40" fmla="*/ 2642498 w 5362085"/>
              <a:gd name="connsiteY40" fmla="*/ 3485636 h 3586219"/>
              <a:gd name="connsiteX41" fmla="*/ 2547024 w 5362085"/>
              <a:gd name="connsiteY41" fmla="*/ 3299674 h 3586219"/>
              <a:gd name="connsiteX42" fmla="*/ 2381924 w 5362085"/>
              <a:gd name="connsiteY42" fmla="*/ 3372699 h 3586219"/>
              <a:gd name="connsiteX43" fmla="*/ 2163867 w 5362085"/>
              <a:gd name="connsiteY43" fmla="*/ 3201473 h 3586219"/>
              <a:gd name="connsiteX44" fmla="*/ 2067599 w 5362085"/>
              <a:gd name="connsiteY44" fmla="*/ 3204424 h 3586219"/>
              <a:gd name="connsiteX45" fmla="*/ 1953299 w 5362085"/>
              <a:gd name="connsiteY45" fmla="*/ 3201249 h 3586219"/>
              <a:gd name="connsiteX46" fmla="*/ 1819379 w 5362085"/>
              <a:gd name="connsiteY46" fmla="*/ 3102254 h 3586219"/>
              <a:gd name="connsiteX47" fmla="*/ 1727874 w 5362085"/>
              <a:gd name="connsiteY47" fmla="*/ 3210774 h 3586219"/>
              <a:gd name="connsiteX48" fmla="*/ 1628085 w 5362085"/>
              <a:gd name="connsiteY48" fmla="*/ 3191948 h 3586219"/>
              <a:gd name="connsiteX49" fmla="*/ 1519343 w 5362085"/>
              <a:gd name="connsiteY49" fmla="*/ 3064154 h 3586219"/>
              <a:gd name="connsiteX50" fmla="*/ 1302649 w 5362085"/>
              <a:gd name="connsiteY50" fmla="*/ 3019704 h 3586219"/>
              <a:gd name="connsiteX51" fmla="*/ 1240736 w 5362085"/>
              <a:gd name="connsiteY51" fmla="*/ 2973667 h 3586219"/>
              <a:gd name="connsiteX52" fmla="*/ 1165899 w 5362085"/>
              <a:gd name="connsiteY52" fmla="*/ 2934550 h 3586219"/>
              <a:gd name="connsiteX53" fmla="*/ 883549 w 5362085"/>
              <a:gd name="connsiteY53" fmla="*/ 2791898 h 3586219"/>
              <a:gd name="connsiteX54" fmla="*/ 732736 w 5362085"/>
              <a:gd name="connsiteY54" fmla="*/ 2651404 h 3586219"/>
              <a:gd name="connsiteX55" fmla="*/ 494611 w 5362085"/>
              <a:gd name="connsiteY55" fmla="*/ 2680773 h 3586219"/>
              <a:gd name="connsiteX56" fmla="*/ 476924 w 5362085"/>
              <a:gd name="connsiteY56" fmla="*/ 2655150 h 3586219"/>
              <a:gd name="connsiteX57" fmla="*/ 451524 w 5362085"/>
              <a:gd name="connsiteY57" fmla="*/ 2664675 h 3586219"/>
              <a:gd name="connsiteX58" fmla="*/ 441999 w 5362085"/>
              <a:gd name="connsiteY58" fmla="*/ 2645625 h 3586219"/>
              <a:gd name="connsiteX59" fmla="*/ 419774 w 5362085"/>
              <a:gd name="connsiteY59" fmla="*/ 2671025 h 3586219"/>
              <a:gd name="connsiteX60" fmla="*/ 403899 w 5362085"/>
              <a:gd name="connsiteY60" fmla="*/ 2648800 h 3586219"/>
              <a:gd name="connsiteX61" fmla="*/ 368974 w 5362085"/>
              <a:gd name="connsiteY61" fmla="*/ 2658325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880150 w 5362085"/>
              <a:gd name="connsiteY87" fmla="*/ 1674075 h 3586219"/>
              <a:gd name="connsiteX88" fmla="*/ 1118275 w 5362085"/>
              <a:gd name="connsiteY88" fmla="*/ 1270850 h 3586219"/>
              <a:gd name="connsiteX89" fmla="*/ 1343700 w 5362085"/>
              <a:gd name="connsiteY89" fmla="*/ 943825 h 3586219"/>
              <a:gd name="connsiteX90" fmla="*/ 1423075 w 5362085"/>
              <a:gd name="connsiteY90" fmla="*/ 896200 h 3586219"/>
              <a:gd name="connsiteX91" fmla="*/ 1438950 w 5362085"/>
              <a:gd name="connsiteY91" fmla="*/ 940650 h 3586219"/>
              <a:gd name="connsiteX92" fmla="*/ 1477050 w 5362085"/>
              <a:gd name="connsiteY92" fmla="*/ 908900 h 3586219"/>
              <a:gd name="connsiteX93" fmla="*/ 1492925 w 5362085"/>
              <a:gd name="connsiteY93" fmla="*/ 931125 h 3586219"/>
              <a:gd name="connsiteX94" fmla="*/ 1772546 w 5362085"/>
              <a:gd name="connsiteY94" fmla="*/ 841652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516488 w 5362085"/>
              <a:gd name="connsiteY22" fmla="*/ 2530750 h 3586219"/>
              <a:gd name="connsiteX23" fmla="*/ 4406472 w 5362085"/>
              <a:gd name="connsiteY23" fmla="*/ 2644204 h 3586219"/>
              <a:gd name="connsiteX24" fmla="*/ 4303331 w 5362085"/>
              <a:gd name="connsiteY24" fmla="*/ 2657956 h 3586219"/>
              <a:gd name="connsiteX25" fmla="*/ 4207067 w 5362085"/>
              <a:gd name="connsiteY25" fmla="*/ 2685460 h 3586219"/>
              <a:gd name="connsiteX26" fmla="*/ 4093613 w 5362085"/>
              <a:gd name="connsiteY26" fmla="*/ 2812666 h 3586219"/>
              <a:gd name="connsiteX27" fmla="*/ 4097051 w 5362085"/>
              <a:gd name="connsiteY27" fmla="*/ 2853922 h 3586219"/>
              <a:gd name="connsiteX28" fmla="*/ 4035167 w 5362085"/>
              <a:gd name="connsiteY28" fmla="*/ 2905493 h 3586219"/>
              <a:gd name="connsiteX29" fmla="*/ 3969845 w 5362085"/>
              <a:gd name="connsiteY29" fmla="*/ 2919245 h 3586219"/>
              <a:gd name="connsiteX30" fmla="*/ 3698242 w 5362085"/>
              <a:gd name="connsiteY30" fmla="*/ 2805791 h 3586219"/>
              <a:gd name="connsiteX31" fmla="*/ 3605417 w 5362085"/>
              <a:gd name="connsiteY31" fmla="*/ 2970815 h 3586219"/>
              <a:gd name="connsiteX32" fmla="*/ 3481649 w 5362085"/>
              <a:gd name="connsiteY32" fmla="*/ 3043013 h 3586219"/>
              <a:gd name="connsiteX33" fmla="*/ 3416327 w 5362085"/>
              <a:gd name="connsiteY33" fmla="*/ 3142715 h 3586219"/>
              <a:gd name="connsiteX34" fmla="*/ 3326938 w 5362085"/>
              <a:gd name="connsiteY34" fmla="*/ 3225227 h 3586219"/>
              <a:gd name="connsiteX35" fmla="*/ 3282244 w 5362085"/>
              <a:gd name="connsiteY35" fmla="*/ 3249294 h 3586219"/>
              <a:gd name="connsiteX36" fmla="*/ 3003766 w 5362085"/>
              <a:gd name="connsiteY36" fmla="*/ 3448699 h 3586219"/>
              <a:gd name="connsiteX37" fmla="*/ 2914379 w 5362085"/>
              <a:gd name="connsiteY37" fmla="*/ 3496830 h 3586219"/>
              <a:gd name="connsiteX38" fmla="*/ 2797486 w 5362085"/>
              <a:gd name="connsiteY38" fmla="*/ 3586219 h 3586219"/>
              <a:gd name="connsiteX39" fmla="*/ 2764700 w 5362085"/>
              <a:gd name="connsiteY39" fmla="*/ 3542202 h 3586219"/>
              <a:gd name="connsiteX40" fmla="*/ 2642498 w 5362085"/>
              <a:gd name="connsiteY40" fmla="*/ 3485636 h 3586219"/>
              <a:gd name="connsiteX41" fmla="*/ 2547024 w 5362085"/>
              <a:gd name="connsiteY41" fmla="*/ 3299674 h 3586219"/>
              <a:gd name="connsiteX42" fmla="*/ 2381924 w 5362085"/>
              <a:gd name="connsiteY42" fmla="*/ 3372699 h 3586219"/>
              <a:gd name="connsiteX43" fmla="*/ 2163867 w 5362085"/>
              <a:gd name="connsiteY43" fmla="*/ 3201473 h 3586219"/>
              <a:gd name="connsiteX44" fmla="*/ 2067599 w 5362085"/>
              <a:gd name="connsiteY44" fmla="*/ 3204424 h 3586219"/>
              <a:gd name="connsiteX45" fmla="*/ 1953299 w 5362085"/>
              <a:gd name="connsiteY45" fmla="*/ 3201249 h 3586219"/>
              <a:gd name="connsiteX46" fmla="*/ 1819379 w 5362085"/>
              <a:gd name="connsiteY46" fmla="*/ 3102254 h 3586219"/>
              <a:gd name="connsiteX47" fmla="*/ 1727874 w 5362085"/>
              <a:gd name="connsiteY47" fmla="*/ 3210774 h 3586219"/>
              <a:gd name="connsiteX48" fmla="*/ 1628085 w 5362085"/>
              <a:gd name="connsiteY48" fmla="*/ 3191948 h 3586219"/>
              <a:gd name="connsiteX49" fmla="*/ 1519343 w 5362085"/>
              <a:gd name="connsiteY49" fmla="*/ 3064154 h 3586219"/>
              <a:gd name="connsiteX50" fmla="*/ 1302649 w 5362085"/>
              <a:gd name="connsiteY50" fmla="*/ 3019704 h 3586219"/>
              <a:gd name="connsiteX51" fmla="*/ 1240736 w 5362085"/>
              <a:gd name="connsiteY51" fmla="*/ 2973667 h 3586219"/>
              <a:gd name="connsiteX52" fmla="*/ 1165899 w 5362085"/>
              <a:gd name="connsiteY52" fmla="*/ 2934550 h 3586219"/>
              <a:gd name="connsiteX53" fmla="*/ 883549 w 5362085"/>
              <a:gd name="connsiteY53" fmla="*/ 2791898 h 3586219"/>
              <a:gd name="connsiteX54" fmla="*/ 732736 w 5362085"/>
              <a:gd name="connsiteY54" fmla="*/ 2651404 h 3586219"/>
              <a:gd name="connsiteX55" fmla="*/ 494611 w 5362085"/>
              <a:gd name="connsiteY55" fmla="*/ 2680773 h 3586219"/>
              <a:gd name="connsiteX56" fmla="*/ 476924 w 5362085"/>
              <a:gd name="connsiteY56" fmla="*/ 2655150 h 3586219"/>
              <a:gd name="connsiteX57" fmla="*/ 451524 w 5362085"/>
              <a:gd name="connsiteY57" fmla="*/ 2664675 h 3586219"/>
              <a:gd name="connsiteX58" fmla="*/ 441999 w 5362085"/>
              <a:gd name="connsiteY58" fmla="*/ 2645625 h 3586219"/>
              <a:gd name="connsiteX59" fmla="*/ 419774 w 5362085"/>
              <a:gd name="connsiteY59" fmla="*/ 2671025 h 3586219"/>
              <a:gd name="connsiteX60" fmla="*/ 403899 w 5362085"/>
              <a:gd name="connsiteY60" fmla="*/ 2648800 h 3586219"/>
              <a:gd name="connsiteX61" fmla="*/ 368974 w 5362085"/>
              <a:gd name="connsiteY61" fmla="*/ 2658325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880150 w 5362085"/>
              <a:gd name="connsiteY87" fmla="*/ 1674075 h 3586219"/>
              <a:gd name="connsiteX88" fmla="*/ 1118275 w 5362085"/>
              <a:gd name="connsiteY88" fmla="*/ 1270850 h 3586219"/>
              <a:gd name="connsiteX89" fmla="*/ 1343700 w 5362085"/>
              <a:gd name="connsiteY89" fmla="*/ 943825 h 3586219"/>
              <a:gd name="connsiteX90" fmla="*/ 1423075 w 5362085"/>
              <a:gd name="connsiteY90" fmla="*/ 896200 h 3586219"/>
              <a:gd name="connsiteX91" fmla="*/ 1438950 w 5362085"/>
              <a:gd name="connsiteY91" fmla="*/ 940650 h 3586219"/>
              <a:gd name="connsiteX92" fmla="*/ 1477050 w 5362085"/>
              <a:gd name="connsiteY92" fmla="*/ 908900 h 3586219"/>
              <a:gd name="connsiteX93" fmla="*/ 1492925 w 5362085"/>
              <a:gd name="connsiteY93" fmla="*/ 931125 h 3586219"/>
              <a:gd name="connsiteX94" fmla="*/ 1772546 w 5362085"/>
              <a:gd name="connsiteY94" fmla="*/ 841652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516488 w 5362085"/>
              <a:gd name="connsiteY22" fmla="*/ 2530750 h 3586219"/>
              <a:gd name="connsiteX23" fmla="*/ 4406472 w 5362085"/>
              <a:gd name="connsiteY23" fmla="*/ 2644204 h 3586219"/>
              <a:gd name="connsiteX24" fmla="*/ 4303331 w 5362085"/>
              <a:gd name="connsiteY24" fmla="*/ 2657956 h 3586219"/>
              <a:gd name="connsiteX25" fmla="*/ 4207067 w 5362085"/>
              <a:gd name="connsiteY25" fmla="*/ 2685460 h 3586219"/>
              <a:gd name="connsiteX26" fmla="*/ 4093613 w 5362085"/>
              <a:gd name="connsiteY26" fmla="*/ 2812666 h 3586219"/>
              <a:gd name="connsiteX27" fmla="*/ 4097051 w 5362085"/>
              <a:gd name="connsiteY27" fmla="*/ 2853922 h 3586219"/>
              <a:gd name="connsiteX28" fmla="*/ 4035167 w 5362085"/>
              <a:gd name="connsiteY28" fmla="*/ 2905493 h 3586219"/>
              <a:gd name="connsiteX29" fmla="*/ 3969845 w 5362085"/>
              <a:gd name="connsiteY29" fmla="*/ 2919245 h 3586219"/>
              <a:gd name="connsiteX30" fmla="*/ 3698242 w 5362085"/>
              <a:gd name="connsiteY30" fmla="*/ 2805791 h 3586219"/>
              <a:gd name="connsiteX31" fmla="*/ 3605417 w 5362085"/>
              <a:gd name="connsiteY31" fmla="*/ 2970815 h 3586219"/>
              <a:gd name="connsiteX32" fmla="*/ 3481649 w 5362085"/>
              <a:gd name="connsiteY32" fmla="*/ 3043013 h 3586219"/>
              <a:gd name="connsiteX33" fmla="*/ 3416327 w 5362085"/>
              <a:gd name="connsiteY33" fmla="*/ 3142715 h 3586219"/>
              <a:gd name="connsiteX34" fmla="*/ 3326938 w 5362085"/>
              <a:gd name="connsiteY34" fmla="*/ 3225227 h 3586219"/>
              <a:gd name="connsiteX35" fmla="*/ 3282244 w 5362085"/>
              <a:gd name="connsiteY35" fmla="*/ 3249294 h 3586219"/>
              <a:gd name="connsiteX36" fmla="*/ 3003766 w 5362085"/>
              <a:gd name="connsiteY36" fmla="*/ 3448699 h 3586219"/>
              <a:gd name="connsiteX37" fmla="*/ 2914379 w 5362085"/>
              <a:gd name="connsiteY37" fmla="*/ 3496830 h 3586219"/>
              <a:gd name="connsiteX38" fmla="*/ 2797486 w 5362085"/>
              <a:gd name="connsiteY38" fmla="*/ 3586219 h 3586219"/>
              <a:gd name="connsiteX39" fmla="*/ 2764700 w 5362085"/>
              <a:gd name="connsiteY39" fmla="*/ 3542202 h 3586219"/>
              <a:gd name="connsiteX40" fmla="*/ 2642498 w 5362085"/>
              <a:gd name="connsiteY40" fmla="*/ 3485636 h 3586219"/>
              <a:gd name="connsiteX41" fmla="*/ 2547024 w 5362085"/>
              <a:gd name="connsiteY41" fmla="*/ 3299674 h 3586219"/>
              <a:gd name="connsiteX42" fmla="*/ 2381924 w 5362085"/>
              <a:gd name="connsiteY42" fmla="*/ 3372699 h 3586219"/>
              <a:gd name="connsiteX43" fmla="*/ 2163867 w 5362085"/>
              <a:gd name="connsiteY43" fmla="*/ 3201473 h 3586219"/>
              <a:gd name="connsiteX44" fmla="*/ 2067599 w 5362085"/>
              <a:gd name="connsiteY44" fmla="*/ 3204424 h 3586219"/>
              <a:gd name="connsiteX45" fmla="*/ 1953299 w 5362085"/>
              <a:gd name="connsiteY45" fmla="*/ 3201249 h 3586219"/>
              <a:gd name="connsiteX46" fmla="*/ 1819379 w 5362085"/>
              <a:gd name="connsiteY46" fmla="*/ 3102254 h 3586219"/>
              <a:gd name="connsiteX47" fmla="*/ 1727874 w 5362085"/>
              <a:gd name="connsiteY47" fmla="*/ 3210774 h 3586219"/>
              <a:gd name="connsiteX48" fmla="*/ 1628085 w 5362085"/>
              <a:gd name="connsiteY48" fmla="*/ 3191948 h 3586219"/>
              <a:gd name="connsiteX49" fmla="*/ 1519343 w 5362085"/>
              <a:gd name="connsiteY49" fmla="*/ 3064154 h 3586219"/>
              <a:gd name="connsiteX50" fmla="*/ 1302649 w 5362085"/>
              <a:gd name="connsiteY50" fmla="*/ 3019704 h 3586219"/>
              <a:gd name="connsiteX51" fmla="*/ 1240736 w 5362085"/>
              <a:gd name="connsiteY51" fmla="*/ 2973667 h 3586219"/>
              <a:gd name="connsiteX52" fmla="*/ 1165899 w 5362085"/>
              <a:gd name="connsiteY52" fmla="*/ 2934550 h 3586219"/>
              <a:gd name="connsiteX53" fmla="*/ 883549 w 5362085"/>
              <a:gd name="connsiteY53" fmla="*/ 2791898 h 3586219"/>
              <a:gd name="connsiteX54" fmla="*/ 732736 w 5362085"/>
              <a:gd name="connsiteY54" fmla="*/ 2651404 h 3586219"/>
              <a:gd name="connsiteX55" fmla="*/ 494611 w 5362085"/>
              <a:gd name="connsiteY55" fmla="*/ 2680773 h 3586219"/>
              <a:gd name="connsiteX56" fmla="*/ 476924 w 5362085"/>
              <a:gd name="connsiteY56" fmla="*/ 2655150 h 3586219"/>
              <a:gd name="connsiteX57" fmla="*/ 451524 w 5362085"/>
              <a:gd name="connsiteY57" fmla="*/ 2664675 h 3586219"/>
              <a:gd name="connsiteX58" fmla="*/ 441999 w 5362085"/>
              <a:gd name="connsiteY58" fmla="*/ 2645625 h 3586219"/>
              <a:gd name="connsiteX59" fmla="*/ 419774 w 5362085"/>
              <a:gd name="connsiteY59" fmla="*/ 2671025 h 3586219"/>
              <a:gd name="connsiteX60" fmla="*/ 403899 w 5362085"/>
              <a:gd name="connsiteY60" fmla="*/ 2648800 h 3586219"/>
              <a:gd name="connsiteX61" fmla="*/ 368974 w 5362085"/>
              <a:gd name="connsiteY61" fmla="*/ 2658325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880150 w 5362085"/>
              <a:gd name="connsiteY87" fmla="*/ 1674075 h 3586219"/>
              <a:gd name="connsiteX88" fmla="*/ 1118275 w 5362085"/>
              <a:gd name="connsiteY88" fmla="*/ 1270850 h 3586219"/>
              <a:gd name="connsiteX89" fmla="*/ 1343700 w 5362085"/>
              <a:gd name="connsiteY89" fmla="*/ 943825 h 3586219"/>
              <a:gd name="connsiteX90" fmla="*/ 1423075 w 5362085"/>
              <a:gd name="connsiteY90" fmla="*/ 896200 h 3586219"/>
              <a:gd name="connsiteX91" fmla="*/ 1438950 w 5362085"/>
              <a:gd name="connsiteY91" fmla="*/ 940650 h 3586219"/>
              <a:gd name="connsiteX92" fmla="*/ 1477050 w 5362085"/>
              <a:gd name="connsiteY92" fmla="*/ 908900 h 3586219"/>
              <a:gd name="connsiteX93" fmla="*/ 1492925 w 5362085"/>
              <a:gd name="connsiteY93" fmla="*/ 931125 h 3586219"/>
              <a:gd name="connsiteX94" fmla="*/ 1772546 w 5362085"/>
              <a:gd name="connsiteY94" fmla="*/ 841652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492925 w 5362085"/>
              <a:gd name="connsiteY94" fmla="*/ 931125 h 3586219"/>
              <a:gd name="connsiteX95" fmla="*/ 1772546 w 5362085"/>
              <a:gd name="connsiteY95" fmla="*/ 841652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492925 w 5362085"/>
              <a:gd name="connsiteY94" fmla="*/ 931125 h 3586219"/>
              <a:gd name="connsiteX95" fmla="*/ 1772546 w 5362085"/>
              <a:gd name="connsiteY95" fmla="*/ 841652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492925 w 5362085"/>
              <a:gd name="connsiteY94" fmla="*/ 931125 h 3586219"/>
              <a:gd name="connsiteX95" fmla="*/ 1772546 w 5362085"/>
              <a:gd name="connsiteY95" fmla="*/ 841652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492925 w 5362085"/>
              <a:gd name="connsiteY94" fmla="*/ 931125 h 3586219"/>
              <a:gd name="connsiteX95" fmla="*/ 1772546 w 5362085"/>
              <a:gd name="connsiteY95" fmla="*/ 841652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492925 w 5362085"/>
              <a:gd name="connsiteY94" fmla="*/ 931125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477050 w 5362085"/>
              <a:gd name="connsiteY93" fmla="*/ 908900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38950 w 5362085"/>
              <a:gd name="connsiteY92" fmla="*/ 940650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23075 w 5362085"/>
              <a:gd name="connsiteY91" fmla="*/ 896200 h 3586219"/>
              <a:gd name="connsiteX92" fmla="*/ 1473330 w 5362085"/>
              <a:gd name="connsiteY92" fmla="*/ 954402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43700 w 5362085"/>
              <a:gd name="connsiteY90" fmla="*/ 943825 h 3586219"/>
              <a:gd name="connsiteX91" fmla="*/ 1471208 w 5362085"/>
              <a:gd name="connsiteY91" fmla="*/ 934019 h 3586219"/>
              <a:gd name="connsiteX92" fmla="*/ 1473330 w 5362085"/>
              <a:gd name="connsiteY92" fmla="*/ 954402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67766 w 5362085"/>
              <a:gd name="connsiteY90" fmla="*/ 967890 h 3586219"/>
              <a:gd name="connsiteX91" fmla="*/ 1471208 w 5362085"/>
              <a:gd name="connsiteY91" fmla="*/ 934019 h 3586219"/>
              <a:gd name="connsiteX92" fmla="*/ 1473330 w 5362085"/>
              <a:gd name="connsiteY92" fmla="*/ 954402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67766 w 5362085"/>
              <a:gd name="connsiteY90" fmla="*/ 967890 h 3586219"/>
              <a:gd name="connsiteX91" fmla="*/ 1471208 w 5362085"/>
              <a:gd name="connsiteY91" fmla="*/ 934019 h 3586219"/>
              <a:gd name="connsiteX92" fmla="*/ 1473330 w 5362085"/>
              <a:gd name="connsiteY92" fmla="*/ 954402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118275 w 5362085"/>
              <a:gd name="connsiteY89" fmla="*/ 1270850 h 3586219"/>
              <a:gd name="connsiteX90" fmla="*/ 1367766 w 5362085"/>
              <a:gd name="connsiteY90" fmla="*/ 967890 h 3586219"/>
              <a:gd name="connsiteX91" fmla="*/ 1457456 w 5362085"/>
              <a:gd name="connsiteY91" fmla="*/ 934019 h 3586219"/>
              <a:gd name="connsiteX92" fmla="*/ 1473330 w 5362085"/>
              <a:gd name="connsiteY92" fmla="*/ 954402 h 3586219"/>
              <a:gd name="connsiteX93" fmla="*/ 1538935 w 5362085"/>
              <a:gd name="connsiteY93" fmla="*/ 929529 h 3586219"/>
              <a:gd name="connsiteX94" fmla="*/ 1551371 w 5362085"/>
              <a:gd name="connsiteY94" fmla="*/ 955192 h 3586219"/>
              <a:gd name="connsiteX95" fmla="*/ 1793174 w 5362085"/>
              <a:gd name="connsiteY95" fmla="*/ 882908 h 3586219"/>
              <a:gd name="connsiteX96" fmla="*/ 1601177 w 5362085"/>
              <a:gd name="connsiteY9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880150 w 5362085"/>
              <a:gd name="connsiteY88" fmla="*/ 1674075 h 3586219"/>
              <a:gd name="connsiteX89" fmla="*/ 1367766 w 5362085"/>
              <a:gd name="connsiteY89" fmla="*/ 967890 h 3586219"/>
              <a:gd name="connsiteX90" fmla="*/ 1457456 w 5362085"/>
              <a:gd name="connsiteY90" fmla="*/ 934019 h 3586219"/>
              <a:gd name="connsiteX91" fmla="*/ 1473330 w 5362085"/>
              <a:gd name="connsiteY91" fmla="*/ 954402 h 3586219"/>
              <a:gd name="connsiteX92" fmla="*/ 1538935 w 5362085"/>
              <a:gd name="connsiteY92" fmla="*/ 929529 h 3586219"/>
              <a:gd name="connsiteX93" fmla="*/ 1551371 w 5362085"/>
              <a:gd name="connsiteY93" fmla="*/ 955192 h 3586219"/>
              <a:gd name="connsiteX94" fmla="*/ 1793174 w 5362085"/>
              <a:gd name="connsiteY94" fmla="*/ 882908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917966 w 5362085"/>
              <a:gd name="connsiteY88" fmla="*/ 1653447 h 3586219"/>
              <a:gd name="connsiteX89" fmla="*/ 1367766 w 5362085"/>
              <a:gd name="connsiteY89" fmla="*/ 967890 h 3586219"/>
              <a:gd name="connsiteX90" fmla="*/ 1457456 w 5362085"/>
              <a:gd name="connsiteY90" fmla="*/ 934019 h 3586219"/>
              <a:gd name="connsiteX91" fmla="*/ 1473330 w 5362085"/>
              <a:gd name="connsiteY91" fmla="*/ 954402 h 3586219"/>
              <a:gd name="connsiteX92" fmla="*/ 1538935 w 5362085"/>
              <a:gd name="connsiteY92" fmla="*/ 929529 h 3586219"/>
              <a:gd name="connsiteX93" fmla="*/ 1551371 w 5362085"/>
              <a:gd name="connsiteY93" fmla="*/ 955192 h 3586219"/>
              <a:gd name="connsiteX94" fmla="*/ 1793174 w 5362085"/>
              <a:gd name="connsiteY94" fmla="*/ 882908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68974 w 5362085"/>
              <a:gd name="connsiteY62" fmla="*/ 2658325 h 3586219"/>
              <a:gd name="connsiteX63" fmla="*/ 349924 w 5362085"/>
              <a:gd name="connsiteY63" fmla="*/ 2642450 h 3586219"/>
              <a:gd name="connsiteX64" fmla="*/ 337224 w 5362085"/>
              <a:gd name="connsiteY64" fmla="*/ 2610700 h 3586219"/>
              <a:gd name="connsiteX65" fmla="*/ 318174 w 5362085"/>
              <a:gd name="connsiteY65" fmla="*/ 2591650 h 3586219"/>
              <a:gd name="connsiteX66" fmla="*/ 302299 w 5362085"/>
              <a:gd name="connsiteY66" fmla="*/ 2636100 h 3586219"/>
              <a:gd name="connsiteX67" fmla="*/ 273724 w 5362085"/>
              <a:gd name="connsiteY67" fmla="*/ 2632925 h 3586219"/>
              <a:gd name="connsiteX68" fmla="*/ 257849 w 5362085"/>
              <a:gd name="connsiteY68" fmla="*/ 2648800 h 3586219"/>
              <a:gd name="connsiteX69" fmla="*/ 229274 w 5362085"/>
              <a:gd name="connsiteY69" fmla="*/ 2610700 h 3586219"/>
              <a:gd name="connsiteX70" fmla="*/ 194349 w 5362085"/>
              <a:gd name="connsiteY70" fmla="*/ 2626575 h 3586219"/>
              <a:gd name="connsiteX71" fmla="*/ 207049 w 5362085"/>
              <a:gd name="connsiteY71" fmla="*/ 2594825 h 3586219"/>
              <a:gd name="connsiteX72" fmla="*/ 194349 w 5362085"/>
              <a:gd name="connsiteY72" fmla="*/ 2569425 h 3586219"/>
              <a:gd name="connsiteX73" fmla="*/ 156249 w 5362085"/>
              <a:gd name="connsiteY73" fmla="*/ 2534500 h 3586219"/>
              <a:gd name="connsiteX74" fmla="*/ 80049 w 5362085"/>
              <a:gd name="connsiteY74" fmla="*/ 2477350 h 3586219"/>
              <a:gd name="connsiteX75" fmla="*/ 124499 w 5362085"/>
              <a:gd name="connsiteY75" fmla="*/ 2471000 h 3586219"/>
              <a:gd name="connsiteX76" fmla="*/ 29249 w 5362085"/>
              <a:gd name="connsiteY76" fmla="*/ 2366225 h 3586219"/>
              <a:gd name="connsiteX77" fmla="*/ 45125 w 5362085"/>
              <a:gd name="connsiteY77" fmla="*/ 2324950 h 3586219"/>
              <a:gd name="connsiteX78" fmla="*/ 45125 w 5362085"/>
              <a:gd name="connsiteY78" fmla="*/ 2296375 h 3586219"/>
              <a:gd name="connsiteX79" fmla="*/ 83226 w 5362085"/>
              <a:gd name="connsiteY79" fmla="*/ 2248750 h 3586219"/>
              <a:gd name="connsiteX80" fmla="*/ 22900 w 5362085"/>
              <a:gd name="connsiteY80" fmla="*/ 2242400 h 3586219"/>
              <a:gd name="connsiteX81" fmla="*/ 105 w 5362085"/>
              <a:gd name="connsiteY81" fmla="*/ 2217223 h 3586219"/>
              <a:gd name="connsiteX82" fmla="*/ 45125 w 5362085"/>
              <a:gd name="connsiteY82" fmla="*/ 2169375 h 3586219"/>
              <a:gd name="connsiteX83" fmla="*/ 54650 w 5362085"/>
              <a:gd name="connsiteY83" fmla="*/ 2086825 h 3586219"/>
              <a:gd name="connsiteX84" fmla="*/ 130850 w 5362085"/>
              <a:gd name="connsiteY84" fmla="*/ 1893150 h 3586219"/>
              <a:gd name="connsiteX85" fmla="*/ 107261 w 5362085"/>
              <a:gd name="connsiteY85" fmla="*/ 1867973 h 3586219"/>
              <a:gd name="connsiteX86" fmla="*/ 261025 w 5362085"/>
              <a:gd name="connsiteY86" fmla="*/ 1547075 h 3586219"/>
              <a:gd name="connsiteX87" fmla="*/ 307283 w 5362085"/>
              <a:gd name="connsiteY87" fmla="*/ 1394896 h 3586219"/>
              <a:gd name="connsiteX88" fmla="*/ 917966 w 5362085"/>
              <a:gd name="connsiteY88" fmla="*/ 1653447 h 3586219"/>
              <a:gd name="connsiteX89" fmla="*/ 1367766 w 5362085"/>
              <a:gd name="connsiteY89" fmla="*/ 967890 h 3586219"/>
              <a:gd name="connsiteX90" fmla="*/ 1457456 w 5362085"/>
              <a:gd name="connsiteY90" fmla="*/ 934019 h 3586219"/>
              <a:gd name="connsiteX91" fmla="*/ 1473330 w 5362085"/>
              <a:gd name="connsiteY91" fmla="*/ 954402 h 3586219"/>
              <a:gd name="connsiteX92" fmla="*/ 1538935 w 5362085"/>
              <a:gd name="connsiteY92" fmla="*/ 929529 h 3586219"/>
              <a:gd name="connsiteX93" fmla="*/ 1551371 w 5362085"/>
              <a:gd name="connsiteY93" fmla="*/ 955192 h 3586219"/>
              <a:gd name="connsiteX94" fmla="*/ 1793174 w 5362085"/>
              <a:gd name="connsiteY94" fmla="*/ 882908 h 3586219"/>
              <a:gd name="connsiteX95" fmla="*/ 1601177 w 5362085"/>
              <a:gd name="connsiteY9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49924 w 5362085"/>
              <a:gd name="connsiteY62" fmla="*/ 2642450 h 3586219"/>
              <a:gd name="connsiteX63" fmla="*/ 337224 w 5362085"/>
              <a:gd name="connsiteY63" fmla="*/ 2610700 h 3586219"/>
              <a:gd name="connsiteX64" fmla="*/ 318174 w 5362085"/>
              <a:gd name="connsiteY64" fmla="*/ 2591650 h 3586219"/>
              <a:gd name="connsiteX65" fmla="*/ 302299 w 5362085"/>
              <a:gd name="connsiteY65" fmla="*/ 2636100 h 3586219"/>
              <a:gd name="connsiteX66" fmla="*/ 273724 w 5362085"/>
              <a:gd name="connsiteY66" fmla="*/ 2632925 h 3586219"/>
              <a:gd name="connsiteX67" fmla="*/ 257849 w 5362085"/>
              <a:gd name="connsiteY67" fmla="*/ 2648800 h 3586219"/>
              <a:gd name="connsiteX68" fmla="*/ 229274 w 5362085"/>
              <a:gd name="connsiteY68" fmla="*/ 2610700 h 3586219"/>
              <a:gd name="connsiteX69" fmla="*/ 194349 w 5362085"/>
              <a:gd name="connsiteY69" fmla="*/ 2626575 h 3586219"/>
              <a:gd name="connsiteX70" fmla="*/ 207049 w 5362085"/>
              <a:gd name="connsiteY70" fmla="*/ 2594825 h 3586219"/>
              <a:gd name="connsiteX71" fmla="*/ 194349 w 5362085"/>
              <a:gd name="connsiteY71" fmla="*/ 2569425 h 3586219"/>
              <a:gd name="connsiteX72" fmla="*/ 156249 w 5362085"/>
              <a:gd name="connsiteY72" fmla="*/ 2534500 h 3586219"/>
              <a:gd name="connsiteX73" fmla="*/ 80049 w 5362085"/>
              <a:gd name="connsiteY73" fmla="*/ 2477350 h 3586219"/>
              <a:gd name="connsiteX74" fmla="*/ 124499 w 5362085"/>
              <a:gd name="connsiteY74" fmla="*/ 2471000 h 3586219"/>
              <a:gd name="connsiteX75" fmla="*/ 29249 w 5362085"/>
              <a:gd name="connsiteY75" fmla="*/ 2366225 h 3586219"/>
              <a:gd name="connsiteX76" fmla="*/ 45125 w 5362085"/>
              <a:gd name="connsiteY76" fmla="*/ 2324950 h 3586219"/>
              <a:gd name="connsiteX77" fmla="*/ 45125 w 5362085"/>
              <a:gd name="connsiteY77" fmla="*/ 2296375 h 3586219"/>
              <a:gd name="connsiteX78" fmla="*/ 83226 w 5362085"/>
              <a:gd name="connsiteY78" fmla="*/ 2248750 h 3586219"/>
              <a:gd name="connsiteX79" fmla="*/ 22900 w 5362085"/>
              <a:gd name="connsiteY79" fmla="*/ 2242400 h 3586219"/>
              <a:gd name="connsiteX80" fmla="*/ 105 w 5362085"/>
              <a:gd name="connsiteY80" fmla="*/ 2217223 h 3586219"/>
              <a:gd name="connsiteX81" fmla="*/ 45125 w 5362085"/>
              <a:gd name="connsiteY81" fmla="*/ 2169375 h 3586219"/>
              <a:gd name="connsiteX82" fmla="*/ 54650 w 5362085"/>
              <a:gd name="connsiteY82" fmla="*/ 2086825 h 3586219"/>
              <a:gd name="connsiteX83" fmla="*/ 130850 w 5362085"/>
              <a:gd name="connsiteY83" fmla="*/ 1893150 h 3586219"/>
              <a:gd name="connsiteX84" fmla="*/ 107261 w 5362085"/>
              <a:gd name="connsiteY84" fmla="*/ 1867973 h 3586219"/>
              <a:gd name="connsiteX85" fmla="*/ 261025 w 5362085"/>
              <a:gd name="connsiteY85" fmla="*/ 1547075 h 3586219"/>
              <a:gd name="connsiteX86" fmla="*/ 307283 w 5362085"/>
              <a:gd name="connsiteY86" fmla="*/ 1394896 h 3586219"/>
              <a:gd name="connsiteX87" fmla="*/ 917966 w 5362085"/>
              <a:gd name="connsiteY87" fmla="*/ 1653447 h 3586219"/>
              <a:gd name="connsiteX88" fmla="*/ 1367766 w 5362085"/>
              <a:gd name="connsiteY88" fmla="*/ 967890 h 3586219"/>
              <a:gd name="connsiteX89" fmla="*/ 1457456 w 5362085"/>
              <a:gd name="connsiteY89" fmla="*/ 934019 h 3586219"/>
              <a:gd name="connsiteX90" fmla="*/ 1473330 w 5362085"/>
              <a:gd name="connsiteY90" fmla="*/ 954402 h 3586219"/>
              <a:gd name="connsiteX91" fmla="*/ 1538935 w 5362085"/>
              <a:gd name="connsiteY91" fmla="*/ 929529 h 3586219"/>
              <a:gd name="connsiteX92" fmla="*/ 1551371 w 5362085"/>
              <a:gd name="connsiteY92" fmla="*/ 955192 h 3586219"/>
              <a:gd name="connsiteX93" fmla="*/ 1793174 w 5362085"/>
              <a:gd name="connsiteY93" fmla="*/ 882908 h 3586219"/>
              <a:gd name="connsiteX94" fmla="*/ 1601177 w 5362085"/>
              <a:gd name="connsiteY9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37224 w 5362085"/>
              <a:gd name="connsiteY62" fmla="*/ 2610700 h 3586219"/>
              <a:gd name="connsiteX63" fmla="*/ 318174 w 5362085"/>
              <a:gd name="connsiteY63" fmla="*/ 2591650 h 3586219"/>
              <a:gd name="connsiteX64" fmla="*/ 302299 w 5362085"/>
              <a:gd name="connsiteY64" fmla="*/ 2636100 h 3586219"/>
              <a:gd name="connsiteX65" fmla="*/ 273724 w 5362085"/>
              <a:gd name="connsiteY65" fmla="*/ 2632925 h 3586219"/>
              <a:gd name="connsiteX66" fmla="*/ 257849 w 5362085"/>
              <a:gd name="connsiteY66" fmla="*/ 2648800 h 3586219"/>
              <a:gd name="connsiteX67" fmla="*/ 229274 w 5362085"/>
              <a:gd name="connsiteY67" fmla="*/ 2610700 h 3586219"/>
              <a:gd name="connsiteX68" fmla="*/ 194349 w 5362085"/>
              <a:gd name="connsiteY68" fmla="*/ 2626575 h 3586219"/>
              <a:gd name="connsiteX69" fmla="*/ 207049 w 5362085"/>
              <a:gd name="connsiteY69" fmla="*/ 2594825 h 3586219"/>
              <a:gd name="connsiteX70" fmla="*/ 194349 w 5362085"/>
              <a:gd name="connsiteY70" fmla="*/ 2569425 h 3586219"/>
              <a:gd name="connsiteX71" fmla="*/ 156249 w 5362085"/>
              <a:gd name="connsiteY71" fmla="*/ 2534500 h 3586219"/>
              <a:gd name="connsiteX72" fmla="*/ 80049 w 5362085"/>
              <a:gd name="connsiteY72" fmla="*/ 2477350 h 3586219"/>
              <a:gd name="connsiteX73" fmla="*/ 124499 w 5362085"/>
              <a:gd name="connsiteY73" fmla="*/ 2471000 h 3586219"/>
              <a:gd name="connsiteX74" fmla="*/ 29249 w 5362085"/>
              <a:gd name="connsiteY74" fmla="*/ 2366225 h 3586219"/>
              <a:gd name="connsiteX75" fmla="*/ 45125 w 5362085"/>
              <a:gd name="connsiteY75" fmla="*/ 2324950 h 3586219"/>
              <a:gd name="connsiteX76" fmla="*/ 45125 w 5362085"/>
              <a:gd name="connsiteY76" fmla="*/ 2296375 h 3586219"/>
              <a:gd name="connsiteX77" fmla="*/ 83226 w 5362085"/>
              <a:gd name="connsiteY77" fmla="*/ 2248750 h 3586219"/>
              <a:gd name="connsiteX78" fmla="*/ 22900 w 5362085"/>
              <a:gd name="connsiteY78" fmla="*/ 2242400 h 3586219"/>
              <a:gd name="connsiteX79" fmla="*/ 105 w 5362085"/>
              <a:gd name="connsiteY79" fmla="*/ 2217223 h 3586219"/>
              <a:gd name="connsiteX80" fmla="*/ 45125 w 5362085"/>
              <a:gd name="connsiteY80" fmla="*/ 2169375 h 3586219"/>
              <a:gd name="connsiteX81" fmla="*/ 54650 w 5362085"/>
              <a:gd name="connsiteY81" fmla="*/ 2086825 h 3586219"/>
              <a:gd name="connsiteX82" fmla="*/ 130850 w 5362085"/>
              <a:gd name="connsiteY82" fmla="*/ 1893150 h 3586219"/>
              <a:gd name="connsiteX83" fmla="*/ 107261 w 5362085"/>
              <a:gd name="connsiteY83" fmla="*/ 1867973 h 3586219"/>
              <a:gd name="connsiteX84" fmla="*/ 261025 w 5362085"/>
              <a:gd name="connsiteY84" fmla="*/ 1547075 h 3586219"/>
              <a:gd name="connsiteX85" fmla="*/ 307283 w 5362085"/>
              <a:gd name="connsiteY85" fmla="*/ 1394896 h 3586219"/>
              <a:gd name="connsiteX86" fmla="*/ 917966 w 5362085"/>
              <a:gd name="connsiteY86" fmla="*/ 1653447 h 3586219"/>
              <a:gd name="connsiteX87" fmla="*/ 1367766 w 5362085"/>
              <a:gd name="connsiteY87" fmla="*/ 967890 h 3586219"/>
              <a:gd name="connsiteX88" fmla="*/ 1457456 w 5362085"/>
              <a:gd name="connsiteY88" fmla="*/ 934019 h 3586219"/>
              <a:gd name="connsiteX89" fmla="*/ 1473330 w 5362085"/>
              <a:gd name="connsiteY89" fmla="*/ 954402 h 3586219"/>
              <a:gd name="connsiteX90" fmla="*/ 1538935 w 5362085"/>
              <a:gd name="connsiteY90" fmla="*/ 929529 h 3586219"/>
              <a:gd name="connsiteX91" fmla="*/ 1551371 w 5362085"/>
              <a:gd name="connsiteY91" fmla="*/ 955192 h 3586219"/>
              <a:gd name="connsiteX92" fmla="*/ 1793174 w 5362085"/>
              <a:gd name="connsiteY92" fmla="*/ 882908 h 3586219"/>
              <a:gd name="connsiteX93" fmla="*/ 1601177 w 5362085"/>
              <a:gd name="connsiteY93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18174 w 5362085"/>
              <a:gd name="connsiteY62" fmla="*/ 2591650 h 3586219"/>
              <a:gd name="connsiteX63" fmla="*/ 302299 w 5362085"/>
              <a:gd name="connsiteY63" fmla="*/ 2636100 h 3586219"/>
              <a:gd name="connsiteX64" fmla="*/ 273724 w 5362085"/>
              <a:gd name="connsiteY64" fmla="*/ 2632925 h 3586219"/>
              <a:gd name="connsiteX65" fmla="*/ 257849 w 5362085"/>
              <a:gd name="connsiteY65" fmla="*/ 2648800 h 3586219"/>
              <a:gd name="connsiteX66" fmla="*/ 229274 w 5362085"/>
              <a:gd name="connsiteY66" fmla="*/ 2610700 h 3586219"/>
              <a:gd name="connsiteX67" fmla="*/ 194349 w 5362085"/>
              <a:gd name="connsiteY67" fmla="*/ 2626575 h 3586219"/>
              <a:gd name="connsiteX68" fmla="*/ 207049 w 5362085"/>
              <a:gd name="connsiteY68" fmla="*/ 2594825 h 3586219"/>
              <a:gd name="connsiteX69" fmla="*/ 194349 w 5362085"/>
              <a:gd name="connsiteY69" fmla="*/ 2569425 h 3586219"/>
              <a:gd name="connsiteX70" fmla="*/ 156249 w 5362085"/>
              <a:gd name="connsiteY70" fmla="*/ 2534500 h 3586219"/>
              <a:gd name="connsiteX71" fmla="*/ 80049 w 5362085"/>
              <a:gd name="connsiteY71" fmla="*/ 2477350 h 3586219"/>
              <a:gd name="connsiteX72" fmla="*/ 124499 w 5362085"/>
              <a:gd name="connsiteY72" fmla="*/ 2471000 h 3586219"/>
              <a:gd name="connsiteX73" fmla="*/ 29249 w 5362085"/>
              <a:gd name="connsiteY73" fmla="*/ 2366225 h 3586219"/>
              <a:gd name="connsiteX74" fmla="*/ 45125 w 5362085"/>
              <a:gd name="connsiteY74" fmla="*/ 2324950 h 3586219"/>
              <a:gd name="connsiteX75" fmla="*/ 45125 w 5362085"/>
              <a:gd name="connsiteY75" fmla="*/ 2296375 h 3586219"/>
              <a:gd name="connsiteX76" fmla="*/ 83226 w 5362085"/>
              <a:gd name="connsiteY76" fmla="*/ 2248750 h 3586219"/>
              <a:gd name="connsiteX77" fmla="*/ 22900 w 5362085"/>
              <a:gd name="connsiteY77" fmla="*/ 2242400 h 3586219"/>
              <a:gd name="connsiteX78" fmla="*/ 105 w 5362085"/>
              <a:gd name="connsiteY78" fmla="*/ 2217223 h 3586219"/>
              <a:gd name="connsiteX79" fmla="*/ 45125 w 5362085"/>
              <a:gd name="connsiteY79" fmla="*/ 2169375 h 3586219"/>
              <a:gd name="connsiteX80" fmla="*/ 54650 w 5362085"/>
              <a:gd name="connsiteY80" fmla="*/ 2086825 h 3586219"/>
              <a:gd name="connsiteX81" fmla="*/ 130850 w 5362085"/>
              <a:gd name="connsiteY81" fmla="*/ 1893150 h 3586219"/>
              <a:gd name="connsiteX82" fmla="*/ 107261 w 5362085"/>
              <a:gd name="connsiteY82" fmla="*/ 1867973 h 3586219"/>
              <a:gd name="connsiteX83" fmla="*/ 261025 w 5362085"/>
              <a:gd name="connsiteY83" fmla="*/ 1547075 h 3586219"/>
              <a:gd name="connsiteX84" fmla="*/ 307283 w 5362085"/>
              <a:gd name="connsiteY84" fmla="*/ 1394896 h 3586219"/>
              <a:gd name="connsiteX85" fmla="*/ 917966 w 5362085"/>
              <a:gd name="connsiteY85" fmla="*/ 1653447 h 3586219"/>
              <a:gd name="connsiteX86" fmla="*/ 1367766 w 5362085"/>
              <a:gd name="connsiteY86" fmla="*/ 967890 h 3586219"/>
              <a:gd name="connsiteX87" fmla="*/ 1457456 w 5362085"/>
              <a:gd name="connsiteY87" fmla="*/ 934019 h 3586219"/>
              <a:gd name="connsiteX88" fmla="*/ 1473330 w 5362085"/>
              <a:gd name="connsiteY88" fmla="*/ 954402 h 3586219"/>
              <a:gd name="connsiteX89" fmla="*/ 1538935 w 5362085"/>
              <a:gd name="connsiteY89" fmla="*/ 929529 h 3586219"/>
              <a:gd name="connsiteX90" fmla="*/ 1551371 w 5362085"/>
              <a:gd name="connsiteY90" fmla="*/ 955192 h 3586219"/>
              <a:gd name="connsiteX91" fmla="*/ 1793174 w 5362085"/>
              <a:gd name="connsiteY91" fmla="*/ 882908 h 3586219"/>
              <a:gd name="connsiteX92" fmla="*/ 1601177 w 5362085"/>
              <a:gd name="connsiteY9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302299 w 5362085"/>
              <a:gd name="connsiteY62" fmla="*/ 2636100 h 3586219"/>
              <a:gd name="connsiteX63" fmla="*/ 273724 w 5362085"/>
              <a:gd name="connsiteY63" fmla="*/ 2632925 h 3586219"/>
              <a:gd name="connsiteX64" fmla="*/ 257849 w 5362085"/>
              <a:gd name="connsiteY64" fmla="*/ 2648800 h 3586219"/>
              <a:gd name="connsiteX65" fmla="*/ 229274 w 5362085"/>
              <a:gd name="connsiteY65" fmla="*/ 2610700 h 3586219"/>
              <a:gd name="connsiteX66" fmla="*/ 194349 w 5362085"/>
              <a:gd name="connsiteY66" fmla="*/ 2626575 h 3586219"/>
              <a:gd name="connsiteX67" fmla="*/ 207049 w 5362085"/>
              <a:gd name="connsiteY67" fmla="*/ 2594825 h 3586219"/>
              <a:gd name="connsiteX68" fmla="*/ 194349 w 5362085"/>
              <a:gd name="connsiteY68" fmla="*/ 2569425 h 3586219"/>
              <a:gd name="connsiteX69" fmla="*/ 156249 w 5362085"/>
              <a:gd name="connsiteY69" fmla="*/ 2534500 h 3586219"/>
              <a:gd name="connsiteX70" fmla="*/ 80049 w 5362085"/>
              <a:gd name="connsiteY70" fmla="*/ 2477350 h 3586219"/>
              <a:gd name="connsiteX71" fmla="*/ 124499 w 5362085"/>
              <a:gd name="connsiteY71" fmla="*/ 2471000 h 3586219"/>
              <a:gd name="connsiteX72" fmla="*/ 29249 w 5362085"/>
              <a:gd name="connsiteY72" fmla="*/ 2366225 h 3586219"/>
              <a:gd name="connsiteX73" fmla="*/ 45125 w 5362085"/>
              <a:gd name="connsiteY73" fmla="*/ 2324950 h 3586219"/>
              <a:gd name="connsiteX74" fmla="*/ 45125 w 5362085"/>
              <a:gd name="connsiteY74" fmla="*/ 2296375 h 3586219"/>
              <a:gd name="connsiteX75" fmla="*/ 83226 w 5362085"/>
              <a:gd name="connsiteY75" fmla="*/ 2248750 h 3586219"/>
              <a:gd name="connsiteX76" fmla="*/ 22900 w 5362085"/>
              <a:gd name="connsiteY76" fmla="*/ 2242400 h 3586219"/>
              <a:gd name="connsiteX77" fmla="*/ 105 w 5362085"/>
              <a:gd name="connsiteY77" fmla="*/ 2217223 h 3586219"/>
              <a:gd name="connsiteX78" fmla="*/ 45125 w 5362085"/>
              <a:gd name="connsiteY78" fmla="*/ 2169375 h 3586219"/>
              <a:gd name="connsiteX79" fmla="*/ 54650 w 5362085"/>
              <a:gd name="connsiteY79" fmla="*/ 2086825 h 3586219"/>
              <a:gd name="connsiteX80" fmla="*/ 130850 w 5362085"/>
              <a:gd name="connsiteY80" fmla="*/ 1893150 h 3586219"/>
              <a:gd name="connsiteX81" fmla="*/ 107261 w 5362085"/>
              <a:gd name="connsiteY81" fmla="*/ 1867973 h 3586219"/>
              <a:gd name="connsiteX82" fmla="*/ 261025 w 5362085"/>
              <a:gd name="connsiteY82" fmla="*/ 1547075 h 3586219"/>
              <a:gd name="connsiteX83" fmla="*/ 307283 w 5362085"/>
              <a:gd name="connsiteY83" fmla="*/ 1394896 h 3586219"/>
              <a:gd name="connsiteX84" fmla="*/ 917966 w 5362085"/>
              <a:gd name="connsiteY84" fmla="*/ 1653447 h 3586219"/>
              <a:gd name="connsiteX85" fmla="*/ 1367766 w 5362085"/>
              <a:gd name="connsiteY85" fmla="*/ 967890 h 3586219"/>
              <a:gd name="connsiteX86" fmla="*/ 1457456 w 5362085"/>
              <a:gd name="connsiteY86" fmla="*/ 934019 h 3586219"/>
              <a:gd name="connsiteX87" fmla="*/ 1473330 w 5362085"/>
              <a:gd name="connsiteY87" fmla="*/ 954402 h 3586219"/>
              <a:gd name="connsiteX88" fmla="*/ 1538935 w 5362085"/>
              <a:gd name="connsiteY88" fmla="*/ 929529 h 3586219"/>
              <a:gd name="connsiteX89" fmla="*/ 1551371 w 5362085"/>
              <a:gd name="connsiteY89" fmla="*/ 955192 h 3586219"/>
              <a:gd name="connsiteX90" fmla="*/ 1793174 w 5362085"/>
              <a:gd name="connsiteY90" fmla="*/ 882908 h 3586219"/>
              <a:gd name="connsiteX91" fmla="*/ 1601177 w 5362085"/>
              <a:gd name="connsiteY9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273724 w 5362085"/>
              <a:gd name="connsiteY62" fmla="*/ 2632925 h 3586219"/>
              <a:gd name="connsiteX63" fmla="*/ 257849 w 5362085"/>
              <a:gd name="connsiteY63" fmla="*/ 2648800 h 3586219"/>
              <a:gd name="connsiteX64" fmla="*/ 229274 w 5362085"/>
              <a:gd name="connsiteY64" fmla="*/ 2610700 h 3586219"/>
              <a:gd name="connsiteX65" fmla="*/ 194349 w 5362085"/>
              <a:gd name="connsiteY65" fmla="*/ 2626575 h 3586219"/>
              <a:gd name="connsiteX66" fmla="*/ 207049 w 5362085"/>
              <a:gd name="connsiteY66" fmla="*/ 2594825 h 3586219"/>
              <a:gd name="connsiteX67" fmla="*/ 194349 w 5362085"/>
              <a:gd name="connsiteY67" fmla="*/ 2569425 h 3586219"/>
              <a:gd name="connsiteX68" fmla="*/ 156249 w 5362085"/>
              <a:gd name="connsiteY68" fmla="*/ 2534500 h 3586219"/>
              <a:gd name="connsiteX69" fmla="*/ 80049 w 5362085"/>
              <a:gd name="connsiteY69" fmla="*/ 2477350 h 3586219"/>
              <a:gd name="connsiteX70" fmla="*/ 124499 w 5362085"/>
              <a:gd name="connsiteY70" fmla="*/ 2471000 h 3586219"/>
              <a:gd name="connsiteX71" fmla="*/ 29249 w 5362085"/>
              <a:gd name="connsiteY71" fmla="*/ 2366225 h 3586219"/>
              <a:gd name="connsiteX72" fmla="*/ 45125 w 5362085"/>
              <a:gd name="connsiteY72" fmla="*/ 2324950 h 3586219"/>
              <a:gd name="connsiteX73" fmla="*/ 45125 w 5362085"/>
              <a:gd name="connsiteY73" fmla="*/ 2296375 h 3586219"/>
              <a:gd name="connsiteX74" fmla="*/ 83226 w 5362085"/>
              <a:gd name="connsiteY74" fmla="*/ 2248750 h 3586219"/>
              <a:gd name="connsiteX75" fmla="*/ 22900 w 5362085"/>
              <a:gd name="connsiteY75" fmla="*/ 2242400 h 3586219"/>
              <a:gd name="connsiteX76" fmla="*/ 105 w 5362085"/>
              <a:gd name="connsiteY76" fmla="*/ 2217223 h 3586219"/>
              <a:gd name="connsiteX77" fmla="*/ 45125 w 5362085"/>
              <a:gd name="connsiteY77" fmla="*/ 2169375 h 3586219"/>
              <a:gd name="connsiteX78" fmla="*/ 54650 w 5362085"/>
              <a:gd name="connsiteY78" fmla="*/ 2086825 h 3586219"/>
              <a:gd name="connsiteX79" fmla="*/ 130850 w 5362085"/>
              <a:gd name="connsiteY79" fmla="*/ 1893150 h 3586219"/>
              <a:gd name="connsiteX80" fmla="*/ 107261 w 5362085"/>
              <a:gd name="connsiteY80" fmla="*/ 1867973 h 3586219"/>
              <a:gd name="connsiteX81" fmla="*/ 261025 w 5362085"/>
              <a:gd name="connsiteY81" fmla="*/ 1547075 h 3586219"/>
              <a:gd name="connsiteX82" fmla="*/ 307283 w 5362085"/>
              <a:gd name="connsiteY82" fmla="*/ 1394896 h 3586219"/>
              <a:gd name="connsiteX83" fmla="*/ 917966 w 5362085"/>
              <a:gd name="connsiteY83" fmla="*/ 1653447 h 3586219"/>
              <a:gd name="connsiteX84" fmla="*/ 1367766 w 5362085"/>
              <a:gd name="connsiteY84" fmla="*/ 967890 h 3586219"/>
              <a:gd name="connsiteX85" fmla="*/ 1457456 w 5362085"/>
              <a:gd name="connsiteY85" fmla="*/ 934019 h 3586219"/>
              <a:gd name="connsiteX86" fmla="*/ 1473330 w 5362085"/>
              <a:gd name="connsiteY86" fmla="*/ 954402 h 3586219"/>
              <a:gd name="connsiteX87" fmla="*/ 1538935 w 5362085"/>
              <a:gd name="connsiteY87" fmla="*/ 929529 h 3586219"/>
              <a:gd name="connsiteX88" fmla="*/ 1551371 w 5362085"/>
              <a:gd name="connsiteY88" fmla="*/ 955192 h 3586219"/>
              <a:gd name="connsiteX89" fmla="*/ 1793174 w 5362085"/>
              <a:gd name="connsiteY89" fmla="*/ 882908 h 3586219"/>
              <a:gd name="connsiteX90" fmla="*/ 1601177 w 5362085"/>
              <a:gd name="connsiteY9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257849 w 5362085"/>
              <a:gd name="connsiteY62" fmla="*/ 2648800 h 3586219"/>
              <a:gd name="connsiteX63" fmla="*/ 229274 w 5362085"/>
              <a:gd name="connsiteY63" fmla="*/ 2610700 h 3586219"/>
              <a:gd name="connsiteX64" fmla="*/ 194349 w 5362085"/>
              <a:gd name="connsiteY64" fmla="*/ 2626575 h 3586219"/>
              <a:gd name="connsiteX65" fmla="*/ 207049 w 5362085"/>
              <a:gd name="connsiteY65" fmla="*/ 2594825 h 3586219"/>
              <a:gd name="connsiteX66" fmla="*/ 194349 w 5362085"/>
              <a:gd name="connsiteY66" fmla="*/ 2569425 h 3586219"/>
              <a:gd name="connsiteX67" fmla="*/ 156249 w 5362085"/>
              <a:gd name="connsiteY67" fmla="*/ 2534500 h 3586219"/>
              <a:gd name="connsiteX68" fmla="*/ 80049 w 5362085"/>
              <a:gd name="connsiteY68" fmla="*/ 2477350 h 3586219"/>
              <a:gd name="connsiteX69" fmla="*/ 124499 w 5362085"/>
              <a:gd name="connsiteY69" fmla="*/ 2471000 h 3586219"/>
              <a:gd name="connsiteX70" fmla="*/ 29249 w 5362085"/>
              <a:gd name="connsiteY70" fmla="*/ 2366225 h 3586219"/>
              <a:gd name="connsiteX71" fmla="*/ 45125 w 5362085"/>
              <a:gd name="connsiteY71" fmla="*/ 2324950 h 3586219"/>
              <a:gd name="connsiteX72" fmla="*/ 45125 w 5362085"/>
              <a:gd name="connsiteY72" fmla="*/ 2296375 h 3586219"/>
              <a:gd name="connsiteX73" fmla="*/ 83226 w 5362085"/>
              <a:gd name="connsiteY73" fmla="*/ 2248750 h 3586219"/>
              <a:gd name="connsiteX74" fmla="*/ 22900 w 5362085"/>
              <a:gd name="connsiteY74" fmla="*/ 2242400 h 3586219"/>
              <a:gd name="connsiteX75" fmla="*/ 105 w 5362085"/>
              <a:gd name="connsiteY75" fmla="*/ 2217223 h 3586219"/>
              <a:gd name="connsiteX76" fmla="*/ 45125 w 5362085"/>
              <a:gd name="connsiteY76" fmla="*/ 2169375 h 3586219"/>
              <a:gd name="connsiteX77" fmla="*/ 54650 w 5362085"/>
              <a:gd name="connsiteY77" fmla="*/ 2086825 h 3586219"/>
              <a:gd name="connsiteX78" fmla="*/ 130850 w 5362085"/>
              <a:gd name="connsiteY78" fmla="*/ 1893150 h 3586219"/>
              <a:gd name="connsiteX79" fmla="*/ 107261 w 5362085"/>
              <a:gd name="connsiteY79" fmla="*/ 1867973 h 3586219"/>
              <a:gd name="connsiteX80" fmla="*/ 261025 w 5362085"/>
              <a:gd name="connsiteY80" fmla="*/ 1547075 h 3586219"/>
              <a:gd name="connsiteX81" fmla="*/ 307283 w 5362085"/>
              <a:gd name="connsiteY81" fmla="*/ 1394896 h 3586219"/>
              <a:gd name="connsiteX82" fmla="*/ 917966 w 5362085"/>
              <a:gd name="connsiteY82" fmla="*/ 1653447 h 3586219"/>
              <a:gd name="connsiteX83" fmla="*/ 1367766 w 5362085"/>
              <a:gd name="connsiteY83" fmla="*/ 967890 h 3586219"/>
              <a:gd name="connsiteX84" fmla="*/ 1457456 w 5362085"/>
              <a:gd name="connsiteY84" fmla="*/ 934019 h 3586219"/>
              <a:gd name="connsiteX85" fmla="*/ 1473330 w 5362085"/>
              <a:gd name="connsiteY85" fmla="*/ 954402 h 3586219"/>
              <a:gd name="connsiteX86" fmla="*/ 1538935 w 5362085"/>
              <a:gd name="connsiteY86" fmla="*/ 929529 h 3586219"/>
              <a:gd name="connsiteX87" fmla="*/ 1551371 w 5362085"/>
              <a:gd name="connsiteY87" fmla="*/ 955192 h 3586219"/>
              <a:gd name="connsiteX88" fmla="*/ 1793174 w 5362085"/>
              <a:gd name="connsiteY88" fmla="*/ 882908 h 3586219"/>
              <a:gd name="connsiteX89" fmla="*/ 1601177 w 5362085"/>
              <a:gd name="connsiteY89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229274 w 5362085"/>
              <a:gd name="connsiteY62" fmla="*/ 2610700 h 3586219"/>
              <a:gd name="connsiteX63" fmla="*/ 194349 w 5362085"/>
              <a:gd name="connsiteY63" fmla="*/ 2626575 h 3586219"/>
              <a:gd name="connsiteX64" fmla="*/ 207049 w 5362085"/>
              <a:gd name="connsiteY64" fmla="*/ 2594825 h 3586219"/>
              <a:gd name="connsiteX65" fmla="*/ 194349 w 5362085"/>
              <a:gd name="connsiteY65" fmla="*/ 2569425 h 3586219"/>
              <a:gd name="connsiteX66" fmla="*/ 156249 w 5362085"/>
              <a:gd name="connsiteY66" fmla="*/ 2534500 h 3586219"/>
              <a:gd name="connsiteX67" fmla="*/ 80049 w 5362085"/>
              <a:gd name="connsiteY67" fmla="*/ 2477350 h 3586219"/>
              <a:gd name="connsiteX68" fmla="*/ 124499 w 5362085"/>
              <a:gd name="connsiteY68" fmla="*/ 2471000 h 3586219"/>
              <a:gd name="connsiteX69" fmla="*/ 29249 w 5362085"/>
              <a:gd name="connsiteY69" fmla="*/ 2366225 h 3586219"/>
              <a:gd name="connsiteX70" fmla="*/ 45125 w 5362085"/>
              <a:gd name="connsiteY70" fmla="*/ 2324950 h 3586219"/>
              <a:gd name="connsiteX71" fmla="*/ 45125 w 5362085"/>
              <a:gd name="connsiteY71" fmla="*/ 2296375 h 3586219"/>
              <a:gd name="connsiteX72" fmla="*/ 83226 w 5362085"/>
              <a:gd name="connsiteY72" fmla="*/ 2248750 h 3586219"/>
              <a:gd name="connsiteX73" fmla="*/ 22900 w 5362085"/>
              <a:gd name="connsiteY73" fmla="*/ 2242400 h 3586219"/>
              <a:gd name="connsiteX74" fmla="*/ 105 w 5362085"/>
              <a:gd name="connsiteY74" fmla="*/ 2217223 h 3586219"/>
              <a:gd name="connsiteX75" fmla="*/ 45125 w 5362085"/>
              <a:gd name="connsiteY75" fmla="*/ 2169375 h 3586219"/>
              <a:gd name="connsiteX76" fmla="*/ 54650 w 5362085"/>
              <a:gd name="connsiteY76" fmla="*/ 2086825 h 3586219"/>
              <a:gd name="connsiteX77" fmla="*/ 130850 w 5362085"/>
              <a:gd name="connsiteY77" fmla="*/ 1893150 h 3586219"/>
              <a:gd name="connsiteX78" fmla="*/ 107261 w 5362085"/>
              <a:gd name="connsiteY78" fmla="*/ 1867973 h 3586219"/>
              <a:gd name="connsiteX79" fmla="*/ 261025 w 5362085"/>
              <a:gd name="connsiteY79" fmla="*/ 1547075 h 3586219"/>
              <a:gd name="connsiteX80" fmla="*/ 307283 w 5362085"/>
              <a:gd name="connsiteY80" fmla="*/ 1394896 h 3586219"/>
              <a:gd name="connsiteX81" fmla="*/ 917966 w 5362085"/>
              <a:gd name="connsiteY81" fmla="*/ 1653447 h 3586219"/>
              <a:gd name="connsiteX82" fmla="*/ 1367766 w 5362085"/>
              <a:gd name="connsiteY82" fmla="*/ 967890 h 3586219"/>
              <a:gd name="connsiteX83" fmla="*/ 1457456 w 5362085"/>
              <a:gd name="connsiteY83" fmla="*/ 934019 h 3586219"/>
              <a:gd name="connsiteX84" fmla="*/ 1473330 w 5362085"/>
              <a:gd name="connsiteY84" fmla="*/ 954402 h 3586219"/>
              <a:gd name="connsiteX85" fmla="*/ 1538935 w 5362085"/>
              <a:gd name="connsiteY85" fmla="*/ 929529 h 3586219"/>
              <a:gd name="connsiteX86" fmla="*/ 1551371 w 5362085"/>
              <a:gd name="connsiteY86" fmla="*/ 955192 h 3586219"/>
              <a:gd name="connsiteX87" fmla="*/ 1793174 w 5362085"/>
              <a:gd name="connsiteY87" fmla="*/ 882908 h 3586219"/>
              <a:gd name="connsiteX88" fmla="*/ 1601177 w 5362085"/>
              <a:gd name="connsiteY8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194349 w 5362085"/>
              <a:gd name="connsiteY62" fmla="*/ 2626575 h 3586219"/>
              <a:gd name="connsiteX63" fmla="*/ 207049 w 5362085"/>
              <a:gd name="connsiteY63" fmla="*/ 2594825 h 3586219"/>
              <a:gd name="connsiteX64" fmla="*/ 194349 w 5362085"/>
              <a:gd name="connsiteY64" fmla="*/ 2569425 h 3586219"/>
              <a:gd name="connsiteX65" fmla="*/ 156249 w 5362085"/>
              <a:gd name="connsiteY65" fmla="*/ 2534500 h 3586219"/>
              <a:gd name="connsiteX66" fmla="*/ 80049 w 5362085"/>
              <a:gd name="connsiteY66" fmla="*/ 2477350 h 3586219"/>
              <a:gd name="connsiteX67" fmla="*/ 124499 w 5362085"/>
              <a:gd name="connsiteY67" fmla="*/ 2471000 h 3586219"/>
              <a:gd name="connsiteX68" fmla="*/ 29249 w 5362085"/>
              <a:gd name="connsiteY68" fmla="*/ 2366225 h 3586219"/>
              <a:gd name="connsiteX69" fmla="*/ 45125 w 5362085"/>
              <a:gd name="connsiteY69" fmla="*/ 2324950 h 3586219"/>
              <a:gd name="connsiteX70" fmla="*/ 45125 w 5362085"/>
              <a:gd name="connsiteY70" fmla="*/ 2296375 h 3586219"/>
              <a:gd name="connsiteX71" fmla="*/ 83226 w 5362085"/>
              <a:gd name="connsiteY71" fmla="*/ 2248750 h 3586219"/>
              <a:gd name="connsiteX72" fmla="*/ 22900 w 5362085"/>
              <a:gd name="connsiteY72" fmla="*/ 2242400 h 3586219"/>
              <a:gd name="connsiteX73" fmla="*/ 105 w 5362085"/>
              <a:gd name="connsiteY73" fmla="*/ 2217223 h 3586219"/>
              <a:gd name="connsiteX74" fmla="*/ 45125 w 5362085"/>
              <a:gd name="connsiteY74" fmla="*/ 2169375 h 3586219"/>
              <a:gd name="connsiteX75" fmla="*/ 54650 w 5362085"/>
              <a:gd name="connsiteY75" fmla="*/ 2086825 h 3586219"/>
              <a:gd name="connsiteX76" fmla="*/ 130850 w 5362085"/>
              <a:gd name="connsiteY76" fmla="*/ 1893150 h 3586219"/>
              <a:gd name="connsiteX77" fmla="*/ 107261 w 5362085"/>
              <a:gd name="connsiteY77" fmla="*/ 1867973 h 3586219"/>
              <a:gd name="connsiteX78" fmla="*/ 261025 w 5362085"/>
              <a:gd name="connsiteY78" fmla="*/ 1547075 h 3586219"/>
              <a:gd name="connsiteX79" fmla="*/ 307283 w 5362085"/>
              <a:gd name="connsiteY79" fmla="*/ 1394896 h 3586219"/>
              <a:gd name="connsiteX80" fmla="*/ 917966 w 5362085"/>
              <a:gd name="connsiteY80" fmla="*/ 1653447 h 3586219"/>
              <a:gd name="connsiteX81" fmla="*/ 1367766 w 5362085"/>
              <a:gd name="connsiteY81" fmla="*/ 967890 h 3586219"/>
              <a:gd name="connsiteX82" fmla="*/ 1457456 w 5362085"/>
              <a:gd name="connsiteY82" fmla="*/ 934019 h 3586219"/>
              <a:gd name="connsiteX83" fmla="*/ 1473330 w 5362085"/>
              <a:gd name="connsiteY83" fmla="*/ 954402 h 3586219"/>
              <a:gd name="connsiteX84" fmla="*/ 1538935 w 5362085"/>
              <a:gd name="connsiteY84" fmla="*/ 929529 h 3586219"/>
              <a:gd name="connsiteX85" fmla="*/ 1551371 w 5362085"/>
              <a:gd name="connsiteY85" fmla="*/ 955192 h 3586219"/>
              <a:gd name="connsiteX86" fmla="*/ 1793174 w 5362085"/>
              <a:gd name="connsiteY86" fmla="*/ 882908 h 3586219"/>
              <a:gd name="connsiteX87" fmla="*/ 1601177 w 5362085"/>
              <a:gd name="connsiteY8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194349 w 5362085"/>
              <a:gd name="connsiteY62" fmla="*/ 2626575 h 3586219"/>
              <a:gd name="connsiteX63" fmla="*/ 194349 w 5362085"/>
              <a:gd name="connsiteY63" fmla="*/ 2569425 h 3586219"/>
              <a:gd name="connsiteX64" fmla="*/ 156249 w 5362085"/>
              <a:gd name="connsiteY64" fmla="*/ 2534500 h 3586219"/>
              <a:gd name="connsiteX65" fmla="*/ 80049 w 5362085"/>
              <a:gd name="connsiteY65" fmla="*/ 2477350 h 3586219"/>
              <a:gd name="connsiteX66" fmla="*/ 124499 w 5362085"/>
              <a:gd name="connsiteY66" fmla="*/ 2471000 h 3586219"/>
              <a:gd name="connsiteX67" fmla="*/ 29249 w 5362085"/>
              <a:gd name="connsiteY67" fmla="*/ 2366225 h 3586219"/>
              <a:gd name="connsiteX68" fmla="*/ 45125 w 5362085"/>
              <a:gd name="connsiteY68" fmla="*/ 2324950 h 3586219"/>
              <a:gd name="connsiteX69" fmla="*/ 45125 w 5362085"/>
              <a:gd name="connsiteY69" fmla="*/ 2296375 h 3586219"/>
              <a:gd name="connsiteX70" fmla="*/ 83226 w 5362085"/>
              <a:gd name="connsiteY70" fmla="*/ 2248750 h 3586219"/>
              <a:gd name="connsiteX71" fmla="*/ 22900 w 5362085"/>
              <a:gd name="connsiteY71" fmla="*/ 2242400 h 3586219"/>
              <a:gd name="connsiteX72" fmla="*/ 105 w 5362085"/>
              <a:gd name="connsiteY72" fmla="*/ 2217223 h 3586219"/>
              <a:gd name="connsiteX73" fmla="*/ 45125 w 5362085"/>
              <a:gd name="connsiteY73" fmla="*/ 2169375 h 3586219"/>
              <a:gd name="connsiteX74" fmla="*/ 54650 w 5362085"/>
              <a:gd name="connsiteY74" fmla="*/ 2086825 h 3586219"/>
              <a:gd name="connsiteX75" fmla="*/ 130850 w 5362085"/>
              <a:gd name="connsiteY75" fmla="*/ 1893150 h 3586219"/>
              <a:gd name="connsiteX76" fmla="*/ 107261 w 5362085"/>
              <a:gd name="connsiteY76" fmla="*/ 1867973 h 3586219"/>
              <a:gd name="connsiteX77" fmla="*/ 261025 w 5362085"/>
              <a:gd name="connsiteY77" fmla="*/ 1547075 h 3586219"/>
              <a:gd name="connsiteX78" fmla="*/ 307283 w 5362085"/>
              <a:gd name="connsiteY78" fmla="*/ 1394896 h 3586219"/>
              <a:gd name="connsiteX79" fmla="*/ 917966 w 5362085"/>
              <a:gd name="connsiteY79" fmla="*/ 1653447 h 3586219"/>
              <a:gd name="connsiteX80" fmla="*/ 1367766 w 5362085"/>
              <a:gd name="connsiteY80" fmla="*/ 967890 h 3586219"/>
              <a:gd name="connsiteX81" fmla="*/ 1457456 w 5362085"/>
              <a:gd name="connsiteY81" fmla="*/ 934019 h 3586219"/>
              <a:gd name="connsiteX82" fmla="*/ 1473330 w 5362085"/>
              <a:gd name="connsiteY82" fmla="*/ 954402 h 3586219"/>
              <a:gd name="connsiteX83" fmla="*/ 1538935 w 5362085"/>
              <a:gd name="connsiteY83" fmla="*/ 929529 h 3586219"/>
              <a:gd name="connsiteX84" fmla="*/ 1551371 w 5362085"/>
              <a:gd name="connsiteY84" fmla="*/ 955192 h 3586219"/>
              <a:gd name="connsiteX85" fmla="*/ 1793174 w 5362085"/>
              <a:gd name="connsiteY85" fmla="*/ 882908 h 3586219"/>
              <a:gd name="connsiteX86" fmla="*/ 1601177 w 5362085"/>
              <a:gd name="connsiteY8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194349 w 5362085"/>
              <a:gd name="connsiteY62" fmla="*/ 2569425 h 3586219"/>
              <a:gd name="connsiteX63" fmla="*/ 156249 w 5362085"/>
              <a:gd name="connsiteY63" fmla="*/ 2534500 h 3586219"/>
              <a:gd name="connsiteX64" fmla="*/ 80049 w 5362085"/>
              <a:gd name="connsiteY64" fmla="*/ 2477350 h 3586219"/>
              <a:gd name="connsiteX65" fmla="*/ 124499 w 5362085"/>
              <a:gd name="connsiteY65" fmla="*/ 2471000 h 3586219"/>
              <a:gd name="connsiteX66" fmla="*/ 29249 w 5362085"/>
              <a:gd name="connsiteY66" fmla="*/ 2366225 h 3586219"/>
              <a:gd name="connsiteX67" fmla="*/ 45125 w 5362085"/>
              <a:gd name="connsiteY67" fmla="*/ 2324950 h 3586219"/>
              <a:gd name="connsiteX68" fmla="*/ 45125 w 5362085"/>
              <a:gd name="connsiteY68" fmla="*/ 2296375 h 3586219"/>
              <a:gd name="connsiteX69" fmla="*/ 83226 w 5362085"/>
              <a:gd name="connsiteY69" fmla="*/ 2248750 h 3586219"/>
              <a:gd name="connsiteX70" fmla="*/ 22900 w 5362085"/>
              <a:gd name="connsiteY70" fmla="*/ 2242400 h 3586219"/>
              <a:gd name="connsiteX71" fmla="*/ 105 w 5362085"/>
              <a:gd name="connsiteY71" fmla="*/ 2217223 h 3586219"/>
              <a:gd name="connsiteX72" fmla="*/ 45125 w 5362085"/>
              <a:gd name="connsiteY72" fmla="*/ 2169375 h 3586219"/>
              <a:gd name="connsiteX73" fmla="*/ 54650 w 5362085"/>
              <a:gd name="connsiteY73" fmla="*/ 2086825 h 3586219"/>
              <a:gd name="connsiteX74" fmla="*/ 130850 w 5362085"/>
              <a:gd name="connsiteY74" fmla="*/ 1893150 h 3586219"/>
              <a:gd name="connsiteX75" fmla="*/ 107261 w 5362085"/>
              <a:gd name="connsiteY75" fmla="*/ 1867973 h 3586219"/>
              <a:gd name="connsiteX76" fmla="*/ 261025 w 5362085"/>
              <a:gd name="connsiteY76" fmla="*/ 1547075 h 3586219"/>
              <a:gd name="connsiteX77" fmla="*/ 307283 w 5362085"/>
              <a:gd name="connsiteY77" fmla="*/ 1394896 h 3586219"/>
              <a:gd name="connsiteX78" fmla="*/ 917966 w 5362085"/>
              <a:gd name="connsiteY78" fmla="*/ 1653447 h 3586219"/>
              <a:gd name="connsiteX79" fmla="*/ 1367766 w 5362085"/>
              <a:gd name="connsiteY79" fmla="*/ 967890 h 3586219"/>
              <a:gd name="connsiteX80" fmla="*/ 1457456 w 5362085"/>
              <a:gd name="connsiteY80" fmla="*/ 934019 h 3586219"/>
              <a:gd name="connsiteX81" fmla="*/ 1473330 w 5362085"/>
              <a:gd name="connsiteY81" fmla="*/ 954402 h 3586219"/>
              <a:gd name="connsiteX82" fmla="*/ 1538935 w 5362085"/>
              <a:gd name="connsiteY82" fmla="*/ 929529 h 3586219"/>
              <a:gd name="connsiteX83" fmla="*/ 1551371 w 5362085"/>
              <a:gd name="connsiteY83" fmla="*/ 955192 h 3586219"/>
              <a:gd name="connsiteX84" fmla="*/ 1793174 w 5362085"/>
              <a:gd name="connsiteY84" fmla="*/ 882908 h 3586219"/>
              <a:gd name="connsiteX85" fmla="*/ 1601177 w 5362085"/>
              <a:gd name="connsiteY85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156249 w 5362085"/>
              <a:gd name="connsiteY62" fmla="*/ 2534500 h 3586219"/>
              <a:gd name="connsiteX63" fmla="*/ 80049 w 5362085"/>
              <a:gd name="connsiteY63" fmla="*/ 2477350 h 3586219"/>
              <a:gd name="connsiteX64" fmla="*/ 124499 w 5362085"/>
              <a:gd name="connsiteY64" fmla="*/ 2471000 h 3586219"/>
              <a:gd name="connsiteX65" fmla="*/ 29249 w 5362085"/>
              <a:gd name="connsiteY65" fmla="*/ 2366225 h 3586219"/>
              <a:gd name="connsiteX66" fmla="*/ 45125 w 5362085"/>
              <a:gd name="connsiteY66" fmla="*/ 2324950 h 3586219"/>
              <a:gd name="connsiteX67" fmla="*/ 45125 w 5362085"/>
              <a:gd name="connsiteY67" fmla="*/ 2296375 h 3586219"/>
              <a:gd name="connsiteX68" fmla="*/ 83226 w 5362085"/>
              <a:gd name="connsiteY68" fmla="*/ 2248750 h 3586219"/>
              <a:gd name="connsiteX69" fmla="*/ 22900 w 5362085"/>
              <a:gd name="connsiteY69" fmla="*/ 2242400 h 3586219"/>
              <a:gd name="connsiteX70" fmla="*/ 105 w 5362085"/>
              <a:gd name="connsiteY70" fmla="*/ 2217223 h 3586219"/>
              <a:gd name="connsiteX71" fmla="*/ 45125 w 5362085"/>
              <a:gd name="connsiteY71" fmla="*/ 2169375 h 3586219"/>
              <a:gd name="connsiteX72" fmla="*/ 54650 w 5362085"/>
              <a:gd name="connsiteY72" fmla="*/ 2086825 h 3586219"/>
              <a:gd name="connsiteX73" fmla="*/ 130850 w 5362085"/>
              <a:gd name="connsiteY73" fmla="*/ 1893150 h 3586219"/>
              <a:gd name="connsiteX74" fmla="*/ 107261 w 5362085"/>
              <a:gd name="connsiteY74" fmla="*/ 1867973 h 3586219"/>
              <a:gd name="connsiteX75" fmla="*/ 261025 w 5362085"/>
              <a:gd name="connsiteY75" fmla="*/ 1547075 h 3586219"/>
              <a:gd name="connsiteX76" fmla="*/ 307283 w 5362085"/>
              <a:gd name="connsiteY76" fmla="*/ 1394896 h 3586219"/>
              <a:gd name="connsiteX77" fmla="*/ 917966 w 5362085"/>
              <a:gd name="connsiteY77" fmla="*/ 1653447 h 3586219"/>
              <a:gd name="connsiteX78" fmla="*/ 1367766 w 5362085"/>
              <a:gd name="connsiteY78" fmla="*/ 967890 h 3586219"/>
              <a:gd name="connsiteX79" fmla="*/ 1457456 w 5362085"/>
              <a:gd name="connsiteY79" fmla="*/ 934019 h 3586219"/>
              <a:gd name="connsiteX80" fmla="*/ 1473330 w 5362085"/>
              <a:gd name="connsiteY80" fmla="*/ 954402 h 3586219"/>
              <a:gd name="connsiteX81" fmla="*/ 1538935 w 5362085"/>
              <a:gd name="connsiteY81" fmla="*/ 929529 h 3586219"/>
              <a:gd name="connsiteX82" fmla="*/ 1551371 w 5362085"/>
              <a:gd name="connsiteY82" fmla="*/ 955192 h 3586219"/>
              <a:gd name="connsiteX83" fmla="*/ 1793174 w 5362085"/>
              <a:gd name="connsiteY83" fmla="*/ 882908 h 3586219"/>
              <a:gd name="connsiteX84" fmla="*/ 1601177 w 5362085"/>
              <a:gd name="connsiteY84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80049 w 5362085"/>
              <a:gd name="connsiteY62" fmla="*/ 2477350 h 3586219"/>
              <a:gd name="connsiteX63" fmla="*/ 124499 w 5362085"/>
              <a:gd name="connsiteY63" fmla="*/ 2471000 h 3586219"/>
              <a:gd name="connsiteX64" fmla="*/ 29249 w 5362085"/>
              <a:gd name="connsiteY64" fmla="*/ 2366225 h 3586219"/>
              <a:gd name="connsiteX65" fmla="*/ 45125 w 5362085"/>
              <a:gd name="connsiteY65" fmla="*/ 2324950 h 3586219"/>
              <a:gd name="connsiteX66" fmla="*/ 45125 w 5362085"/>
              <a:gd name="connsiteY66" fmla="*/ 2296375 h 3586219"/>
              <a:gd name="connsiteX67" fmla="*/ 83226 w 5362085"/>
              <a:gd name="connsiteY67" fmla="*/ 2248750 h 3586219"/>
              <a:gd name="connsiteX68" fmla="*/ 22900 w 5362085"/>
              <a:gd name="connsiteY68" fmla="*/ 2242400 h 3586219"/>
              <a:gd name="connsiteX69" fmla="*/ 105 w 5362085"/>
              <a:gd name="connsiteY69" fmla="*/ 2217223 h 3586219"/>
              <a:gd name="connsiteX70" fmla="*/ 45125 w 5362085"/>
              <a:gd name="connsiteY70" fmla="*/ 2169375 h 3586219"/>
              <a:gd name="connsiteX71" fmla="*/ 54650 w 5362085"/>
              <a:gd name="connsiteY71" fmla="*/ 2086825 h 3586219"/>
              <a:gd name="connsiteX72" fmla="*/ 130850 w 5362085"/>
              <a:gd name="connsiteY72" fmla="*/ 1893150 h 3586219"/>
              <a:gd name="connsiteX73" fmla="*/ 107261 w 5362085"/>
              <a:gd name="connsiteY73" fmla="*/ 1867973 h 3586219"/>
              <a:gd name="connsiteX74" fmla="*/ 261025 w 5362085"/>
              <a:gd name="connsiteY74" fmla="*/ 1547075 h 3586219"/>
              <a:gd name="connsiteX75" fmla="*/ 307283 w 5362085"/>
              <a:gd name="connsiteY75" fmla="*/ 1394896 h 3586219"/>
              <a:gd name="connsiteX76" fmla="*/ 917966 w 5362085"/>
              <a:gd name="connsiteY76" fmla="*/ 1653447 h 3586219"/>
              <a:gd name="connsiteX77" fmla="*/ 1367766 w 5362085"/>
              <a:gd name="connsiteY77" fmla="*/ 967890 h 3586219"/>
              <a:gd name="connsiteX78" fmla="*/ 1457456 w 5362085"/>
              <a:gd name="connsiteY78" fmla="*/ 934019 h 3586219"/>
              <a:gd name="connsiteX79" fmla="*/ 1473330 w 5362085"/>
              <a:gd name="connsiteY79" fmla="*/ 954402 h 3586219"/>
              <a:gd name="connsiteX80" fmla="*/ 1538935 w 5362085"/>
              <a:gd name="connsiteY80" fmla="*/ 929529 h 3586219"/>
              <a:gd name="connsiteX81" fmla="*/ 1551371 w 5362085"/>
              <a:gd name="connsiteY81" fmla="*/ 955192 h 3586219"/>
              <a:gd name="connsiteX82" fmla="*/ 1793174 w 5362085"/>
              <a:gd name="connsiteY82" fmla="*/ 882908 h 3586219"/>
              <a:gd name="connsiteX83" fmla="*/ 1601177 w 5362085"/>
              <a:gd name="connsiteY83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124499 w 5362085"/>
              <a:gd name="connsiteY62" fmla="*/ 2471000 h 3586219"/>
              <a:gd name="connsiteX63" fmla="*/ 29249 w 5362085"/>
              <a:gd name="connsiteY63" fmla="*/ 2366225 h 3586219"/>
              <a:gd name="connsiteX64" fmla="*/ 45125 w 5362085"/>
              <a:gd name="connsiteY64" fmla="*/ 2324950 h 3586219"/>
              <a:gd name="connsiteX65" fmla="*/ 45125 w 5362085"/>
              <a:gd name="connsiteY65" fmla="*/ 2296375 h 3586219"/>
              <a:gd name="connsiteX66" fmla="*/ 83226 w 5362085"/>
              <a:gd name="connsiteY66" fmla="*/ 2248750 h 3586219"/>
              <a:gd name="connsiteX67" fmla="*/ 22900 w 5362085"/>
              <a:gd name="connsiteY67" fmla="*/ 2242400 h 3586219"/>
              <a:gd name="connsiteX68" fmla="*/ 105 w 5362085"/>
              <a:gd name="connsiteY68" fmla="*/ 2217223 h 3586219"/>
              <a:gd name="connsiteX69" fmla="*/ 45125 w 5362085"/>
              <a:gd name="connsiteY69" fmla="*/ 2169375 h 3586219"/>
              <a:gd name="connsiteX70" fmla="*/ 54650 w 5362085"/>
              <a:gd name="connsiteY70" fmla="*/ 2086825 h 3586219"/>
              <a:gd name="connsiteX71" fmla="*/ 130850 w 5362085"/>
              <a:gd name="connsiteY71" fmla="*/ 1893150 h 3586219"/>
              <a:gd name="connsiteX72" fmla="*/ 107261 w 5362085"/>
              <a:gd name="connsiteY72" fmla="*/ 1867973 h 3586219"/>
              <a:gd name="connsiteX73" fmla="*/ 261025 w 5362085"/>
              <a:gd name="connsiteY73" fmla="*/ 1547075 h 3586219"/>
              <a:gd name="connsiteX74" fmla="*/ 307283 w 5362085"/>
              <a:gd name="connsiteY74" fmla="*/ 1394896 h 3586219"/>
              <a:gd name="connsiteX75" fmla="*/ 917966 w 5362085"/>
              <a:gd name="connsiteY75" fmla="*/ 1653447 h 3586219"/>
              <a:gd name="connsiteX76" fmla="*/ 1367766 w 5362085"/>
              <a:gd name="connsiteY76" fmla="*/ 967890 h 3586219"/>
              <a:gd name="connsiteX77" fmla="*/ 1457456 w 5362085"/>
              <a:gd name="connsiteY77" fmla="*/ 934019 h 3586219"/>
              <a:gd name="connsiteX78" fmla="*/ 1473330 w 5362085"/>
              <a:gd name="connsiteY78" fmla="*/ 954402 h 3586219"/>
              <a:gd name="connsiteX79" fmla="*/ 1538935 w 5362085"/>
              <a:gd name="connsiteY79" fmla="*/ 929529 h 3586219"/>
              <a:gd name="connsiteX80" fmla="*/ 1551371 w 5362085"/>
              <a:gd name="connsiteY80" fmla="*/ 955192 h 3586219"/>
              <a:gd name="connsiteX81" fmla="*/ 1793174 w 5362085"/>
              <a:gd name="connsiteY81" fmla="*/ 882908 h 3586219"/>
              <a:gd name="connsiteX82" fmla="*/ 1601177 w 5362085"/>
              <a:gd name="connsiteY8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29249 w 5362085"/>
              <a:gd name="connsiteY62" fmla="*/ 2366225 h 3586219"/>
              <a:gd name="connsiteX63" fmla="*/ 45125 w 5362085"/>
              <a:gd name="connsiteY63" fmla="*/ 2324950 h 3586219"/>
              <a:gd name="connsiteX64" fmla="*/ 45125 w 5362085"/>
              <a:gd name="connsiteY64" fmla="*/ 2296375 h 3586219"/>
              <a:gd name="connsiteX65" fmla="*/ 83226 w 5362085"/>
              <a:gd name="connsiteY65" fmla="*/ 2248750 h 3586219"/>
              <a:gd name="connsiteX66" fmla="*/ 22900 w 5362085"/>
              <a:gd name="connsiteY66" fmla="*/ 2242400 h 3586219"/>
              <a:gd name="connsiteX67" fmla="*/ 105 w 5362085"/>
              <a:gd name="connsiteY67" fmla="*/ 2217223 h 3586219"/>
              <a:gd name="connsiteX68" fmla="*/ 45125 w 5362085"/>
              <a:gd name="connsiteY68" fmla="*/ 2169375 h 3586219"/>
              <a:gd name="connsiteX69" fmla="*/ 54650 w 5362085"/>
              <a:gd name="connsiteY69" fmla="*/ 2086825 h 3586219"/>
              <a:gd name="connsiteX70" fmla="*/ 130850 w 5362085"/>
              <a:gd name="connsiteY70" fmla="*/ 1893150 h 3586219"/>
              <a:gd name="connsiteX71" fmla="*/ 107261 w 5362085"/>
              <a:gd name="connsiteY71" fmla="*/ 1867973 h 3586219"/>
              <a:gd name="connsiteX72" fmla="*/ 261025 w 5362085"/>
              <a:gd name="connsiteY72" fmla="*/ 1547075 h 3586219"/>
              <a:gd name="connsiteX73" fmla="*/ 307283 w 5362085"/>
              <a:gd name="connsiteY73" fmla="*/ 1394896 h 3586219"/>
              <a:gd name="connsiteX74" fmla="*/ 917966 w 5362085"/>
              <a:gd name="connsiteY74" fmla="*/ 1653447 h 3586219"/>
              <a:gd name="connsiteX75" fmla="*/ 1367766 w 5362085"/>
              <a:gd name="connsiteY75" fmla="*/ 967890 h 3586219"/>
              <a:gd name="connsiteX76" fmla="*/ 1457456 w 5362085"/>
              <a:gd name="connsiteY76" fmla="*/ 934019 h 3586219"/>
              <a:gd name="connsiteX77" fmla="*/ 1473330 w 5362085"/>
              <a:gd name="connsiteY77" fmla="*/ 954402 h 3586219"/>
              <a:gd name="connsiteX78" fmla="*/ 1538935 w 5362085"/>
              <a:gd name="connsiteY78" fmla="*/ 929529 h 3586219"/>
              <a:gd name="connsiteX79" fmla="*/ 1551371 w 5362085"/>
              <a:gd name="connsiteY79" fmla="*/ 955192 h 3586219"/>
              <a:gd name="connsiteX80" fmla="*/ 1793174 w 5362085"/>
              <a:gd name="connsiteY80" fmla="*/ 882908 h 3586219"/>
              <a:gd name="connsiteX81" fmla="*/ 1601177 w 5362085"/>
              <a:gd name="connsiteY8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45125 w 5362085"/>
              <a:gd name="connsiteY62" fmla="*/ 2324950 h 3586219"/>
              <a:gd name="connsiteX63" fmla="*/ 45125 w 5362085"/>
              <a:gd name="connsiteY63" fmla="*/ 2296375 h 3586219"/>
              <a:gd name="connsiteX64" fmla="*/ 83226 w 5362085"/>
              <a:gd name="connsiteY64" fmla="*/ 2248750 h 3586219"/>
              <a:gd name="connsiteX65" fmla="*/ 22900 w 5362085"/>
              <a:gd name="connsiteY65" fmla="*/ 2242400 h 3586219"/>
              <a:gd name="connsiteX66" fmla="*/ 105 w 5362085"/>
              <a:gd name="connsiteY66" fmla="*/ 2217223 h 3586219"/>
              <a:gd name="connsiteX67" fmla="*/ 45125 w 5362085"/>
              <a:gd name="connsiteY67" fmla="*/ 2169375 h 3586219"/>
              <a:gd name="connsiteX68" fmla="*/ 54650 w 5362085"/>
              <a:gd name="connsiteY68" fmla="*/ 2086825 h 3586219"/>
              <a:gd name="connsiteX69" fmla="*/ 130850 w 5362085"/>
              <a:gd name="connsiteY69" fmla="*/ 1893150 h 3586219"/>
              <a:gd name="connsiteX70" fmla="*/ 107261 w 5362085"/>
              <a:gd name="connsiteY70" fmla="*/ 1867973 h 3586219"/>
              <a:gd name="connsiteX71" fmla="*/ 261025 w 5362085"/>
              <a:gd name="connsiteY71" fmla="*/ 1547075 h 3586219"/>
              <a:gd name="connsiteX72" fmla="*/ 307283 w 5362085"/>
              <a:gd name="connsiteY72" fmla="*/ 1394896 h 3586219"/>
              <a:gd name="connsiteX73" fmla="*/ 917966 w 5362085"/>
              <a:gd name="connsiteY73" fmla="*/ 1653447 h 3586219"/>
              <a:gd name="connsiteX74" fmla="*/ 1367766 w 5362085"/>
              <a:gd name="connsiteY74" fmla="*/ 967890 h 3586219"/>
              <a:gd name="connsiteX75" fmla="*/ 1457456 w 5362085"/>
              <a:gd name="connsiteY75" fmla="*/ 934019 h 3586219"/>
              <a:gd name="connsiteX76" fmla="*/ 1473330 w 5362085"/>
              <a:gd name="connsiteY76" fmla="*/ 954402 h 3586219"/>
              <a:gd name="connsiteX77" fmla="*/ 1538935 w 5362085"/>
              <a:gd name="connsiteY77" fmla="*/ 929529 h 3586219"/>
              <a:gd name="connsiteX78" fmla="*/ 1551371 w 5362085"/>
              <a:gd name="connsiteY78" fmla="*/ 955192 h 3586219"/>
              <a:gd name="connsiteX79" fmla="*/ 1793174 w 5362085"/>
              <a:gd name="connsiteY79" fmla="*/ 882908 h 3586219"/>
              <a:gd name="connsiteX80" fmla="*/ 1601177 w 5362085"/>
              <a:gd name="connsiteY8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32138 w 5362085"/>
              <a:gd name="connsiteY61" fmla="*/ 2682023 h 3586219"/>
              <a:gd name="connsiteX62" fmla="*/ 403899 w 5362085"/>
              <a:gd name="connsiteY62" fmla="*/ 2648800 h 3586219"/>
              <a:gd name="connsiteX63" fmla="*/ 45125 w 5362085"/>
              <a:gd name="connsiteY63" fmla="*/ 2324950 h 3586219"/>
              <a:gd name="connsiteX64" fmla="*/ 45125 w 5362085"/>
              <a:gd name="connsiteY64" fmla="*/ 2296375 h 3586219"/>
              <a:gd name="connsiteX65" fmla="*/ 83226 w 5362085"/>
              <a:gd name="connsiteY65" fmla="*/ 2248750 h 3586219"/>
              <a:gd name="connsiteX66" fmla="*/ 22900 w 5362085"/>
              <a:gd name="connsiteY66" fmla="*/ 2242400 h 3586219"/>
              <a:gd name="connsiteX67" fmla="*/ 105 w 5362085"/>
              <a:gd name="connsiteY67" fmla="*/ 2217223 h 3586219"/>
              <a:gd name="connsiteX68" fmla="*/ 45125 w 5362085"/>
              <a:gd name="connsiteY68" fmla="*/ 2169375 h 3586219"/>
              <a:gd name="connsiteX69" fmla="*/ 54650 w 5362085"/>
              <a:gd name="connsiteY69" fmla="*/ 2086825 h 3586219"/>
              <a:gd name="connsiteX70" fmla="*/ 130850 w 5362085"/>
              <a:gd name="connsiteY70" fmla="*/ 1893150 h 3586219"/>
              <a:gd name="connsiteX71" fmla="*/ 107261 w 5362085"/>
              <a:gd name="connsiteY71" fmla="*/ 1867973 h 3586219"/>
              <a:gd name="connsiteX72" fmla="*/ 261025 w 5362085"/>
              <a:gd name="connsiteY72" fmla="*/ 1547075 h 3586219"/>
              <a:gd name="connsiteX73" fmla="*/ 307283 w 5362085"/>
              <a:gd name="connsiteY73" fmla="*/ 1394896 h 3586219"/>
              <a:gd name="connsiteX74" fmla="*/ 917966 w 5362085"/>
              <a:gd name="connsiteY74" fmla="*/ 1653447 h 3586219"/>
              <a:gd name="connsiteX75" fmla="*/ 1367766 w 5362085"/>
              <a:gd name="connsiteY75" fmla="*/ 967890 h 3586219"/>
              <a:gd name="connsiteX76" fmla="*/ 1457456 w 5362085"/>
              <a:gd name="connsiteY76" fmla="*/ 934019 h 3586219"/>
              <a:gd name="connsiteX77" fmla="*/ 1473330 w 5362085"/>
              <a:gd name="connsiteY77" fmla="*/ 954402 h 3586219"/>
              <a:gd name="connsiteX78" fmla="*/ 1538935 w 5362085"/>
              <a:gd name="connsiteY78" fmla="*/ 929529 h 3586219"/>
              <a:gd name="connsiteX79" fmla="*/ 1551371 w 5362085"/>
              <a:gd name="connsiteY79" fmla="*/ 955192 h 3586219"/>
              <a:gd name="connsiteX80" fmla="*/ 1793174 w 5362085"/>
              <a:gd name="connsiteY80" fmla="*/ 882908 h 3586219"/>
              <a:gd name="connsiteX81" fmla="*/ 1601177 w 5362085"/>
              <a:gd name="connsiteY8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19774 w 5362085"/>
              <a:gd name="connsiteY60" fmla="*/ 2671025 h 3586219"/>
              <a:gd name="connsiteX61" fmla="*/ 403899 w 5362085"/>
              <a:gd name="connsiteY61" fmla="*/ 2648800 h 3586219"/>
              <a:gd name="connsiteX62" fmla="*/ 45125 w 5362085"/>
              <a:gd name="connsiteY62" fmla="*/ 2324950 h 3586219"/>
              <a:gd name="connsiteX63" fmla="*/ 45125 w 5362085"/>
              <a:gd name="connsiteY63" fmla="*/ 2296375 h 3586219"/>
              <a:gd name="connsiteX64" fmla="*/ 83226 w 5362085"/>
              <a:gd name="connsiteY64" fmla="*/ 2248750 h 3586219"/>
              <a:gd name="connsiteX65" fmla="*/ 22900 w 5362085"/>
              <a:gd name="connsiteY65" fmla="*/ 2242400 h 3586219"/>
              <a:gd name="connsiteX66" fmla="*/ 105 w 5362085"/>
              <a:gd name="connsiteY66" fmla="*/ 2217223 h 3586219"/>
              <a:gd name="connsiteX67" fmla="*/ 45125 w 5362085"/>
              <a:gd name="connsiteY67" fmla="*/ 2169375 h 3586219"/>
              <a:gd name="connsiteX68" fmla="*/ 54650 w 5362085"/>
              <a:gd name="connsiteY68" fmla="*/ 2086825 h 3586219"/>
              <a:gd name="connsiteX69" fmla="*/ 130850 w 5362085"/>
              <a:gd name="connsiteY69" fmla="*/ 1893150 h 3586219"/>
              <a:gd name="connsiteX70" fmla="*/ 107261 w 5362085"/>
              <a:gd name="connsiteY70" fmla="*/ 1867973 h 3586219"/>
              <a:gd name="connsiteX71" fmla="*/ 261025 w 5362085"/>
              <a:gd name="connsiteY71" fmla="*/ 1547075 h 3586219"/>
              <a:gd name="connsiteX72" fmla="*/ 307283 w 5362085"/>
              <a:gd name="connsiteY72" fmla="*/ 1394896 h 3586219"/>
              <a:gd name="connsiteX73" fmla="*/ 917966 w 5362085"/>
              <a:gd name="connsiteY73" fmla="*/ 1653447 h 3586219"/>
              <a:gd name="connsiteX74" fmla="*/ 1367766 w 5362085"/>
              <a:gd name="connsiteY74" fmla="*/ 967890 h 3586219"/>
              <a:gd name="connsiteX75" fmla="*/ 1457456 w 5362085"/>
              <a:gd name="connsiteY75" fmla="*/ 934019 h 3586219"/>
              <a:gd name="connsiteX76" fmla="*/ 1473330 w 5362085"/>
              <a:gd name="connsiteY76" fmla="*/ 954402 h 3586219"/>
              <a:gd name="connsiteX77" fmla="*/ 1538935 w 5362085"/>
              <a:gd name="connsiteY77" fmla="*/ 929529 h 3586219"/>
              <a:gd name="connsiteX78" fmla="*/ 1551371 w 5362085"/>
              <a:gd name="connsiteY78" fmla="*/ 955192 h 3586219"/>
              <a:gd name="connsiteX79" fmla="*/ 1793174 w 5362085"/>
              <a:gd name="connsiteY79" fmla="*/ 882908 h 3586219"/>
              <a:gd name="connsiteX80" fmla="*/ 1601177 w 5362085"/>
              <a:gd name="connsiteY8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51524 w 5362085"/>
              <a:gd name="connsiteY58" fmla="*/ 2664675 h 3586219"/>
              <a:gd name="connsiteX59" fmla="*/ 441999 w 5362085"/>
              <a:gd name="connsiteY59" fmla="*/ 2645625 h 3586219"/>
              <a:gd name="connsiteX60" fmla="*/ 403899 w 5362085"/>
              <a:gd name="connsiteY60" fmla="*/ 2648800 h 3586219"/>
              <a:gd name="connsiteX61" fmla="*/ 45125 w 5362085"/>
              <a:gd name="connsiteY61" fmla="*/ 2324950 h 3586219"/>
              <a:gd name="connsiteX62" fmla="*/ 45125 w 5362085"/>
              <a:gd name="connsiteY62" fmla="*/ 2296375 h 3586219"/>
              <a:gd name="connsiteX63" fmla="*/ 83226 w 5362085"/>
              <a:gd name="connsiteY63" fmla="*/ 2248750 h 3586219"/>
              <a:gd name="connsiteX64" fmla="*/ 22900 w 5362085"/>
              <a:gd name="connsiteY64" fmla="*/ 2242400 h 3586219"/>
              <a:gd name="connsiteX65" fmla="*/ 105 w 5362085"/>
              <a:gd name="connsiteY65" fmla="*/ 2217223 h 3586219"/>
              <a:gd name="connsiteX66" fmla="*/ 45125 w 5362085"/>
              <a:gd name="connsiteY66" fmla="*/ 2169375 h 3586219"/>
              <a:gd name="connsiteX67" fmla="*/ 54650 w 5362085"/>
              <a:gd name="connsiteY67" fmla="*/ 2086825 h 3586219"/>
              <a:gd name="connsiteX68" fmla="*/ 130850 w 5362085"/>
              <a:gd name="connsiteY68" fmla="*/ 1893150 h 3586219"/>
              <a:gd name="connsiteX69" fmla="*/ 107261 w 5362085"/>
              <a:gd name="connsiteY69" fmla="*/ 1867973 h 3586219"/>
              <a:gd name="connsiteX70" fmla="*/ 261025 w 5362085"/>
              <a:gd name="connsiteY70" fmla="*/ 1547075 h 3586219"/>
              <a:gd name="connsiteX71" fmla="*/ 307283 w 5362085"/>
              <a:gd name="connsiteY71" fmla="*/ 1394896 h 3586219"/>
              <a:gd name="connsiteX72" fmla="*/ 917966 w 5362085"/>
              <a:gd name="connsiteY72" fmla="*/ 1653447 h 3586219"/>
              <a:gd name="connsiteX73" fmla="*/ 1367766 w 5362085"/>
              <a:gd name="connsiteY73" fmla="*/ 967890 h 3586219"/>
              <a:gd name="connsiteX74" fmla="*/ 1457456 w 5362085"/>
              <a:gd name="connsiteY74" fmla="*/ 934019 h 3586219"/>
              <a:gd name="connsiteX75" fmla="*/ 1473330 w 5362085"/>
              <a:gd name="connsiteY75" fmla="*/ 954402 h 3586219"/>
              <a:gd name="connsiteX76" fmla="*/ 1538935 w 5362085"/>
              <a:gd name="connsiteY76" fmla="*/ 929529 h 3586219"/>
              <a:gd name="connsiteX77" fmla="*/ 1551371 w 5362085"/>
              <a:gd name="connsiteY77" fmla="*/ 955192 h 3586219"/>
              <a:gd name="connsiteX78" fmla="*/ 1793174 w 5362085"/>
              <a:gd name="connsiteY78" fmla="*/ 882908 h 3586219"/>
              <a:gd name="connsiteX79" fmla="*/ 1601177 w 5362085"/>
              <a:gd name="connsiteY79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76924 w 5362085"/>
              <a:gd name="connsiteY57" fmla="*/ 2655150 h 3586219"/>
              <a:gd name="connsiteX58" fmla="*/ 441999 w 5362085"/>
              <a:gd name="connsiteY58" fmla="*/ 2645625 h 3586219"/>
              <a:gd name="connsiteX59" fmla="*/ 403899 w 5362085"/>
              <a:gd name="connsiteY59" fmla="*/ 2648800 h 3586219"/>
              <a:gd name="connsiteX60" fmla="*/ 45125 w 5362085"/>
              <a:gd name="connsiteY60" fmla="*/ 2324950 h 3586219"/>
              <a:gd name="connsiteX61" fmla="*/ 45125 w 5362085"/>
              <a:gd name="connsiteY61" fmla="*/ 2296375 h 3586219"/>
              <a:gd name="connsiteX62" fmla="*/ 83226 w 5362085"/>
              <a:gd name="connsiteY62" fmla="*/ 2248750 h 3586219"/>
              <a:gd name="connsiteX63" fmla="*/ 22900 w 5362085"/>
              <a:gd name="connsiteY63" fmla="*/ 2242400 h 3586219"/>
              <a:gd name="connsiteX64" fmla="*/ 105 w 5362085"/>
              <a:gd name="connsiteY64" fmla="*/ 2217223 h 3586219"/>
              <a:gd name="connsiteX65" fmla="*/ 45125 w 5362085"/>
              <a:gd name="connsiteY65" fmla="*/ 2169375 h 3586219"/>
              <a:gd name="connsiteX66" fmla="*/ 54650 w 5362085"/>
              <a:gd name="connsiteY66" fmla="*/ 2086825 h 3586219"/>
              <a:gd name="connsiteX67" fmla="*/ 130850 w 5362085"/>
              <a:gd name="connsiteY67" fmla="*/ 1893150 h 3586219"/>
              <a:gd name="connsiteX68" fmla="*/ 107261 w 5362085"/>
              <a:gd name="connsiteY68" fmla="*/ 1867973 h 3586219"/>
              <a:gd name="connsiteX69" fmla="*/ 261025 w 5362085"/>
              <a:gd name="connsiteY69" fmla="*/ 1547075 h 3586219"/>
              <a:gd name="connsiteX70" fmla="*/ 307283 w 5362085"/>
              <a:gd name="connsiteY70" fmla="*/ 1394896 h 3586219"/>
              <a:gd name="connsiteX71" fmla="*/ 917966 w 5362085"/>
              <a:gd name="connsiteY71" fmla="*/ 1653447 h 3586219"/>
              <a:gd name="connsiteX72" fmla="*/ 1367766 w 5362085"/>
              <a:gd name="connsiteY72" fmla="*/ 967890 h 3586219"/>
              <a:gd name="connsiteX73" fmla="*/ 1457456 w 5362085"/>
              <a:gd name="connsiteY73" fmla="*/ 934019 h 3586219"/>
              <a:gd name="connsiteX74" fmla="*/ 1473330 w 5362085"/>
              <a:gd name="connsiteY74" fmla="*/ 954402 h 3586219"/>
              <a:gd name="connsiteX75" fmla="*/ 1538935 w 5362085"/>
              <a:gd name="connsiteY75" fmla="*/ 929529 h 3586219"/>
              <a:gd name="connsiteX76" fmla="*/ 1551371 w 5362085"/>
              <a:gd name="connsiteY76" fmla="*/ 955192 h 3586219"/>
              <a:gd name="connsiteX77" fmla="*/ 1793174 w 5362085"/>
              <a:gd name="connsiteY77" fmla="*/ 882908 h 3586219"/>
              <a:gd name="connsiteX78" fmla="*/ 1601177 w 5362085"/>
              <a:gd name="connsiteY78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94611 w 5362085"/>
              <a:gd name="connsiteY56" fmla="*/ 2680773 h 3586219"/>
              <a:gd name="connsiteX57" fmla="*/ 441999 w 5362085"/>
              <a:gd name="connsiteY57" fmla="*/ 2645625 h 3586219"/>
              <a:gd name="connsiteX58" fmla="*/ 403899 w 5362085"/>
              <a:gd name="connsiteY58" fmla="*/ 2648800 h 3586219"/>
              <a:gd name="connsiteX59" fmla="*/ 45125 w 5362085"/>
              <a:gd name="connsiteY59" fmla="*/ 2324950 h 3586219"/>
              <a:gd name="connsiteX60" fmla="*/ 45125 w 5362085"/>
              <a:gd name="connsiteY60" fmla="*/ 2296375 h 3586219"/>
              <a:gd name="connsiteX61" fmla="*/ 83226 w 5362085"/>
              <a:gd name="connsiteY61" fmla="*/ 2248750 h 3586219"/>
              <a:gd name="connsiteX62" fmla="*/ 22900 w 5362085"/>
              <a:gd name="connsiteY62" fmla="*/ 2242400 h 3586219"/>
              <a:gd name="connsiteX63" fmla="*/ 105 w 5362085"/>
              <a:gd name="connsiteY63" fmla="*/ 2217223 h 3586219"/>
              <a:gd name="connsiteX64" fmla="*/ 45125 w 5362085"/>
              <a:gd name="connsiteY64" fmla="*/ 2169375 h 3586219"/>
              <a:gd name="connsiteX65" fmla="*/ 54650 w 5362085"/>
              <a:gd name="connsiteY65" fmla="*/ 2086825 h 3586219"/>
              <a:gd name="connsiteX66" fmla="*/ 130850 w 5362085"/>
              <a:gd name="connsiteY66" fmla="*/ 1893150 h 3586219"/>
              <a:gd name="connsiteX67" fmla="*/ 107261 w 5362085"/>
              <a:gd name="connsiteY67" fmla="*/ 1867973 h 3586219"/>
              <a:gd name="connsiteX68" fmla="*/ 261025 w 5362085"/>
              <a:gd name="connsiteY68" fmla="*/ 1547075 h 3586219"/>
              <a:gd name="connsiteX69" fmla="*/ 307283 w 5362085"/>
              <a:gd name="connsiteY69" fmla="*/ 1394896 h 3586219"/>
              <a:gd name="connsiteX70" fmla="*/ 917966 w 5362085"/>
              <a:gd name="connsiteY70" fmla="*/ 1653447 h 3586219"/>
              <a:gd name="connsiteX71" fmla="*/ 1367766 w 5362085"/>
              <a:gd name="connsiteY71" fmla="*/ 967890 h 3586219"/>
              <a:gd name="connsiteX72" fmla="*/ 1457456 w 5362085"/>
              <a:gd name="connsiteY72" fmla="*/ 934019 h 3586219"/>
              <a:gd name="connsiteX73" fmla="*/ 1473330 w 5362085"/>
              <a:gd name="connsiteY73" fmla="*/ 954402 h 3586219"/>
              <a:gd name="connsiteX74" fmla="*/ 1538935 w 5362085"/>
              <a:gd name="connsiteY74" fmla="*/ 929529 h 3586219"/>
              <a:gd name="connsiteX75" fmla="*/ 1551371 w 5362085"/>
              <a:gd name="connsiteY75" fmla="*/ 955192 h 3586219"/>
              <a:gd name="connsiteX76" fmla="*/ 1793174 w 5362085"/>
              <a:gd name="connsiteY76" fmla="*/ 882908 h 3586219"/>
              <a:gd name="connsiteX77" fmla="*/ 1601177 w 5362085"/>
              <a:gd name="connsiteY77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41999 w 5362085"/>
              <a:gd name="connsiteY56" fmla="*/ 2645625 h 3586219"/>
              <a:gd name="connsiteX57" fmla="*/ 403899 w 5362085"/>
              <a:gd name="connsiteY57" fmla="*/ 2648800 h 3586219"/>
              <a:gd name="connsiteX58" fmla="*/ 45125 w 5362085"/>
              <a:gd name="connsiteY58" fmla="*/ 2324950 h 3586219"/>
              <a:gd name="connsiteX59" fmla="*/ 45125 w 5362085"/>
              <a:gd name="connsiteY59" fmla="*/ 2296375 h 3586219"/>
              <a:gd name="connsiteX60" fmla="*/ 83226 w 5362085"/>
              <a:gd name="connsiteY60" fmla="*/ 2248750 h 3586219"/>
              <a:gd name="connsiteX61" fmla="*/ 22900 w 5362085"/>
              <a:gd name="connsiteY61" fmla="*/ 2242400 h 3586219"/>
              <a:gd name="connsiteX62" fmla="*/ 105 w 5362085"/>
              <a:gd name="connsiteY62" fmla="*/ 2217223 h 3586219"/>
              <a:gd name="connsiteX63" fmla="*/ 45125 w 5362085"/>
              <a:gd name="connsiteY63" fmla="*/ 2169375 h 3586219"/>
              <a:gd name="connsiteX64" fmla="*/ 54650 w 5362085"/>
              <a:gd name="connsiteY64" fmla="*/ 2086825 h 3586219"/>
              <a:gd name="connsiteX65" fmla="*/ 130850 w 5362085"/>
              <a:gd name="connsiteY65" fmla="*/ 1893150 h 3586219"/>
              <a:gd name="connsiteX66" fmla="*/ 107261 w 5362085"/>
              <a:gd name="connsiteY66" fmla="*/ 1867973 h 3586219"/>
              <a:gd name="connsiteX67" fmla="*/ 261025 w 5362085"/>
              <a:gd name="connsiteY67" fmla="*/ 1547075 h 3586219"/>
              <a:gd name="connsiteX68" fmla="*/ 307283 w 5362085"/>
              <a:gd name="connsiteY68" fmla="*/ 1394896 h 3586219"/>
              <a:gd name="connsiteX69" fmla="*/ 917966 w 5362085"/>
              <a:gd name="connsiteY69" fmla="*/ 1653447 h 3586219"/>
              <a:gd name="connsiteX70" fmla="*/ 1367766 w 5362085"/>
              <a:gd name="connsiteY70" fmla="*/ 967890 h 3586219"/>
              <a:gd name="connsiteX71" fmla="*/ 1457456 w 5362085"/>
              <a:gd name="connsiteY71" fmla="*/ 934019 h 3586219"/>
              <a:gd name="connsiteX72" fmla="*/ 1473330 w 5362085"/>
              <a:gd name="connsiteY72" fmla="*/ 954402 h 3586219"/>
              <a:gd name="connsiteX73" fmla="*/ 1538935 w 5362085"/>
              <a:gd name="connsiteY73" fmla="*/ 929529 h 3586219"/>
              <a:gd name="connsiteX74" fmla="*/ 1551371 w 5362085"/>
              <a:gd name="connsiteY74" fmla="*/ 955192 h 3586219"/>
              <a:gd name="connsiteX75" fmla="*/ 1793174 w 5362085"/>
              <a:gd name="connsiteY75" fmla="*/ 882908 h 3586219"/>
              <a:gd name="connsiteX76" fmla="*/ 1601177 w 5362085"/>
              <a:gd name="connsiteY76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83549 w 5362085"/>
              <a:gd name="connsiteY54" fmla="*/ 2791898 h 3586219"/>
              <a:gd name="connsiteX55" fmla="*/ 732736 w 5362085"/>
              <a:gd name="connsiteY55" fmla="*/ 2651404 h 3586219"/>
              <a:gd name="connsiteX56" fmla="*/ 403899 w 5362085"/>
              <a:gd name="connsiteY56" fmla="*/ 2648800 h 3586219"/>
              <a:gd name="connsiteX57" fmla="*/ 45125 w 5362085"/>
              <a:gd name="connsiteY57" fmla="*/ 2324950 h 3586219"/>
              <a:gd name="connsiteX58" fmla="*/ 45125 w 5362085"/>
              <a:gd name="connsiteY58" fmla="*/ 2296375 h 3586219"/>
              <a:gd name="connsiteX59" fmla="*/ 83226 w 5362085"/>
              <a:gd name="connsiteY59" fmla="*/ 2248750 h 3586219"/>
              <a:gd name="connsiteX60" fmla="*/ 22900 w 5362085"/>
              <a:gd name="connsiteY60" fmla="*/ 2242400 h 3586219"/>
              <a:gd name="connsiteX61" fmla="*/ 105 w 5362085"/>
              <a:gd name="connsiteY61" fmla="*/ 2217223 h 3586219"/>
              <a:gd name="connsiteX62" fmla="*/ 45125 w 5362085"/>
              <a:gd name="connsiteY62" fmla="*/ 2169375 h 3586219"/>
              <a:gd name="connsiteX63" fmla="*/ 54650 w 5362085"/>
              <a:gd name="connsiteY63" fmla="*/ 2086825 h 3586219"/>
              <a:gd name="connsiteX64" fmla="*/ 130850 w 5362085"/>
              <a:gd name="connsiteY64" fmla="*/ 1893150 h 3586219"/>
              <a:gd name="connsiteX65" fmla="*/ 107261 w 5362085"/>
              <a:gd name="connsiteY65" fmla="*/ 1867973 h 3586219"/>
              <a:gd name="connsiteX66" fmla="*/ 261025 w 5362085"/>
              <a:gd name="connsiteY66" fmla="*/ 1547075 h 3586219"/>
              <a:gd name="connsiteX67" fmla="*/ 307283 w 5362085"/>
              <a:gd name="connsiteY67" fmla="*/ 1394896 h 3586219"/>
              <a:gd name="connsiteX68" fmla="*/ 917966 w 5362085"/>
              <a:gd name="connsiteY68" fmla="*/ 1653447 h 3586219"/>
              <a:gd name="connsiteX69" fmla="*/ 1367766 w 5362085"/>
              <a:gd name="connsiteY69" fmla="*/ 967890 h 3586219"/>
              <a:gd name="connsiteX70" fmla="*/ 1457456 w 5362085"/>
              <a:gd name="connsiteY70" fmla="*/ 934019 h 3586219"/>
              <a:gd name="connsiteX71" fmla="*/ 1473330 w 5362085"/>
              <a:gd name="connsiteY71" fmla="*/ 954402 h 3586219"/>
              <a:gd name="connsiteX72" fmla="*/ 1538935 w 5362085"/>
              <a:gd name="connsiteY72" fmla="*/ 929529 h 3586219"/>
              <a:gd name="connsiteX73" fmla="*/ 1551371 w 5362085"/>
              <a:gd name="connsiteY73" fmla="*/ 955192 h 3586219"/>
              <a:gd name="connsiteX74" fmla="*/ 1793174 w 5362085"/>
              <a:gd name="connsiteY74" fmla="*/ 882908 h 3586219"/>
              <a:gd name="connsiteX75" fmla="*/ 1601177 w 5362085"/>
              <a:gd name="connsiteY75" fmla="*/ 104615 h 3586219"/>
              <a:gd name="connsiteX0" fmla="*/ 1602495 w 5363403"/>
              <a:gd name="connsiteY0" fmla="*/ 104615 h 3586219"/>
              <a:gd name="connsiteX1" fmla="*/ 2027446 w 5363403"/>
              <a:gd name="connsiteY1" fmla="*/ 0 h 3586219"/>
              <a:gd name="connsiteX2" fmla="*/ 2269103 w 5363403"/>
              <a:gd name="connsiteY2" fmla="*/ 975401 h 3586219"/>
              <a:gd name="connsiteX3" fmla="*/ 2655401 w 5363403"/>
              <a:gd name="connsiteY3" fmla="*/ 795159 h 3586219"/>
              <a:gd name="connsiteX4" fmla="*/ 2950995 w 5363403"/>
              <a:gd name="connsiteY4" fmla="*/ 861836 h 3586219"/>
              <a:gd name="connsiteX5" fmla="*/ 3184673 w 5363403"/>
              <a:gd name="connsiteY5" fmla="*/ 740506 h 3586219"/>
              <a:gd name="connsiteX6" fmla="*/ 3281529 w 5363403"/>
              <a:gd name="connsiteY6" fmla="*/ 550540 h 3586219"/>
              <a:gd name="connsiteX7" fmla="*/ 3595004 w 5363403"/>
              <a:gd name="connsiteY7" fmla="*/ 448205 h 3586219"/>
              <a:gd name="connsiteX8" fmla="*/ 3608535 w 5363403"/>
              <a:gd name="connsiteY8" fmla="*/ 607245 h 3586219"/>
              <a:gd name="connsiteX9" fmla="*/ 3213247 w 5363403"/>
              <a:gd name="connsiteY9" fmla="*/ 1105461 h 3586219"/>
              <a:gd name="connsiteX10" fmla="*/ 4263394 w 5363403"/>
              <a:gd name="connsiteY10" fmla="*/ 1478720 h 3586219"/>
              <a:gd name="connsiteX11" fmla="*/ 4328136 w 5363403"/>
              <a:gd name="connsiteY11" fmla="*/ 1529531 h 3586219"/>
              <a:gd name="connsiteX12" fmla="*/ 4384554 w 5363403"/>
              <a:gd name="connsiteY12" fmla="*/ 1405230 h 3586219"/>
              <a:gd name="connsiteX13" fmla="*/ 4418106 w 5363403"/>
              <a:gd name="connsiteY13" fmla="*/ 1403085 h 3586219"/>
              <a:gd name="connsiteX14" fmla="*/ 4443548 w 5363403"/>
              <a:gd name="connsiteY14" fmla="*/ 1376642 h 3586219"/>
              <a:gd name="connsiteX15" fmla="*/ 4509422 w 5363403"/>
              <a:gd name="connsiteY15" fmla="*/ 1358657 h 3586219"/>
              <a:gd name="connsiteX16" fmla="*/ 4561030 w 5363403"/>
              <a:gd name="connsiteY16" fmla="*/ 1139600 h 3586219"/>
              <a:gd name="connsiteX17" fmla="*/ 4713692 w 5363403"/>
              <a:gd name="connsiteY17" fmla="*/ 1004147 h 3586219"/>
              <a:gd name="connsiteX18" fmla="*/ 5032489 w 5363403"/>
              <a:gd name="connsiteY18" fmla="*/ 594610 h 3586219"/>
              <a:gd name="connsiteX19" fmla="*/ 5363403 w 5363403"/>
              <a:gd name="connsiteY19" fmla="*/ 1283377 h 3586219"/>
              <a:gd name="connsiteX20" fmla="*/ 4655959 w 5363403"/>
              <a:gd name="connsiteY20" fmla="*/ 1985560 h 3586219"/>
              <a:gd name="connsiteX21" fmla="*/ 4782532 w 5363403"/>
              <a:gd name="connsiteY21" fmla="*/ 2365727 h 3586219"/>
              <a:gd name="connsiteX22" fmla="*/ 4648450 w 5363403"/>
              <a:gd name="connsiteY22" fmla="*/ 2458553 h 3586219"/>
              <a:gd name="connsiteX23" fmla="*/ 4517806 w 5363403"/>
              <a:gd name="connsiteY23" fmla="*/ 2530750 h 3586219"/>
              <a:gd name="connsiteX24" fmla="*/ 4407790 w 5363403"/>
              <a:gd name="connsiteY24" fmla="*/ 2644204 h 3586219"/>
              <a:gd name="connsiteX25" fmla="*/ 4304649 w 5363403"/>
              <a:gd name="connsiteY25" fmla="*/ 2657956 h 3586219"/>
              <a:gd name="connsiteX26" fmla="*/ 4208385 w 5363403"/>
              <a:gd name="connsiteY26" fmla="*/ 2685460 h 3586219"/>
              <a:gd name="connsiteX27" fmla="*/ 4094931 w 5363403"/>
              <a:gd name="connsiteY27" fmla="*/ 2812666 h 3586219"/>
              <a:gd name="connsiteX28" fmla="*/ 4098369 w 5363403"/>
              <a:gd name="connsiteY28" fmla="*/ 2853922 h 3586219"/>
              <a:gd name="connsiteX29" fmla="*/ 4036485 w 5363403"/>
              <a:gd name="connsiteY29" fmla="*/ 2905493 h 3586219"/>
              <a:gd name="connsiteX30" fmla="*/ 3971163 w 5363403"/>
              <a:gd name="connsiteY30" fmla="*/ 2919245 h 3586219"/>
              <a:gd name="connsiteX31" fmla="*/ 3699560 w 5363403"/>
              <a:gd name="connsiteY31" fmla="*/ 2805791 h 3586219"/>
              <a:gd name="connsiteX32" fmla="*/ 3606735 w 5363403"/>
              <a:gd name="connsiteY32" fmla="*/ 2970815 h 3586219"/>
              <a:gd name="connsiteX33" fmla="*/ 3482967 w 5363403"/>
              <a:gd name="connsiteY33" fmla="*/ 3043013 h 3586219"/>
              <a:gd name="connsiteX34" fmla="*/ 3417645 w 5363403"/>
              <a:gd name="connsiteY34" fmla="*/ 3142715 h 3586219"/>
              <a:gd name="connsiteX35" fmla="*/ 3328256 w 5363403"/>
              <a:gd name="connsiteY35" fmla="*/ 3225227 h 3586219"/>
              <a:gd name="connsiteX36" fmla="*/ 3283562 w 5363403"/>
              <a:gd name="connsiteY36" fmla="*/ 3249294 h 3586219"/>
              <a:gd name="connsiteX37" fmla="*/ 3005084 w 5363403"/>
              <a:gd name="connsiteY37" fmla="*/ 3448699 h 3586219"/>
              <a:gd name="connsiteX38" fmla="*/ 2915697 w 5363403"/>
              <a:gd name="connsiteY38" fmla="*/ 3496830 h 3586219"/>
              <a:gd name="connsiteX39" fmla="*/ 2798804 w 5363403"/>
              <a:gd name="connsiteY39" fmla="*/ 3586219 h 3586219"/>
              <a:gd name="connsiteX40" fmla="*/ 2766018 w 5363403"/>
              <a:gd name="connsiteY40" fmla="*/ 3542202 h 3586219"/>
              <a:gd name="connsiteX41" fmla="*/ 2643816 w 5363403"/>
              <a:gd name="connsiteY41" fmla="*/ 3485636 h 3586219"/>
              <a:gd name="connsiteX42" fmla="*/ 2548342 w 5363403"/>
              <a:gd name="connsiteY42" fmla="*/ 3299674 h 3586219"/>
              <a:gd name="connsiteX43" fmla="*/ 2383242 w 5363403"/>
              <a:gd name="connsiteY43" fmla="*/ 3372699 h 3586219"/>
              <a:gd name="connsiteX44" fmla="*/ 2165185 w 5363403"/>
              <a:gd name="connsiteY44" fmla="*/ 3201473 h 3586219"/>
              <a:gd name="connsiteX45" fmla="*/ 2068917 w 5363403"/>
              <a:gd name="connsiteY45" fmla="*/ 3204424 h 3586219"/>
              <a:gd name="connsiteX46" fmla="*/ 1954617 w 5363403"/>
              <a:gd name="connsiteY46" fmla="*/ 3201249 h 3586219"/>
              <a:gd name="connsiteX47" fmla="*/ 1820697 w 5363403"/>
              <a:gd name="connsiteY47" fmla="*/ 3102254 h 3586219"/>
              <a:gd name="connsiteX48" fmla="*/ 1729192 w 5363403"/>
              <a:gd name="connsiteY48" fmla="*/ 3210774 h 3586219"/>
              <a:gd name="connsiteX49" fmla="*/ 1629403 w 5363403"/>
              <a:gd name="connsiteY49" fmla="*/ 3191948 h 3586219"/>
              <a:gd name="connsiteX50" fmla="*/ 1520661 w 5363403"/>
              <a:gd name="connsiteY50" fmla="*/ 3064154 h 3586219"/>
              <a:gd name="connsiteX51" fmla="*/ 1303967 w 5363403"/>
              <a:gd name="connsiteY51" fmla="*/ 3019704 h 3586219"/>
              <a:gd name="connsiteX52" fmla="*/ 1242054 w 5363403"/>
              <a:gd name="connsiteY52" fmla="*/ 2973667 h 3586219"/>
              <a:gd name="connsiteX53" fmla="*/ 1167217 w 5363403"/>
              <a:gd name="connsiteY53" fmla="*/ 2934550 h 3586219"/>
              <a:gd name="connsiteX54" fmla="*/ 884867 w 5363403"/>
              <a:gd name="connsiteY54" fmla="*/ 2791898 h 3586219"/>
              <a:gd name="connsiteX55" fmla="*/ 734054 w 5363403"/>
              <a:gd name="connsiteY55" fmla="*/ 2651404 h 3586219"/>
              <a:gd name="connsiteX56" fmla="*/ 46443 w 5363403"/>
              <a:gd name="connsiteY56" fmla="*/ 2324950 h 3586219"/>
              <a:gd name="connsiteX57" fmla="*/ 46443 w 5363403"/>
              <a:gd name="connsiteY57" fmla="*/ 2296375 h 3586219"/>
              <a:gd name="connsiteX58" fmla="*/ 84544 w 5363403"/>
              <a:gd name="connsiteY58" fmla="*/ 2248750 h 3586219"/>
              <a:gd name="connsiteX59" fmla="*/ 24218 w 5363403"/>
              <a:gd name="connsiteY59" fmla="*/ 2242400 h 3586219"/>
              <a:gd name="connsiteX60" fmla="*/ 1423 w 5363403"/>
              <a:gd name="connsiteY60" fmla="*/ 2217223 h 3586219"/>
              <a:gd name="connsiteX61" fmla="*/ 46443 w 5363403"/>
              <a:gd name="connsiteY61" fmla="*/ 2169375 h 3586219"/>
              <a:gd name="connsiteX62" fmla="*/ 55968 w 5363403"/>
              <a:gd name="connsiteY62" fmla="*/ 2086825 h 3586219"/>
              <a:gd name="connsiteX63" fmla="*/ 132168 w 5363403"/>
              <a:gd name="connsiteY63" fmla="*/ 1893150 h 3586219"/>
              <a:gd name="connsiteX64" fmla="*/ 108579 w 5363403"/>
              <a:gd name="connsiteY64" fmla="*/ 1867973 h 3586219"/>
              <a:gd name="connsiteX65" fmla="*/ 262343 w 5363403"/>
              <a:gd name="connsiteY65" fmla="*/ 1547075 h 3586219"/>
              <a:gd name="connsiteX66" fmla="*/ 308601 w 5363403"/>
              <a:gd name="connsiteY66" fmla="*/ 1394896 h 3586219"/>
              <a:gd name="connsiteX67" fmla="*/ 919284 w 5363403"/>
              <a:gd name="connsiteY67" fmla="*/ 1653447 h 3586219"/>
              <a:gd name="connsiteX68" fmla="*/ 1369084 w 5363403"/>
              <a:gd name="connsiteY68" fmla="*/ 967890 h 3586219"/>
              <a:gd name="connsiteX69" fmla="*/ 1458774 w 5363403"/>
              <a:gd name="connsiteY69" fmla="*/ 934019 h 3586219"/>
              <a:gd name="connsiteX70" fmla="*/ 1474648 w 5363403"/>
              <a:gd name="connsiteY70" fmla="*/ 954402 h 3586219"/>
              <a:gd name="connsiteX71" fmla="*/ 1540253 w 5363403"/>
              <a:gd name="connsiteY71" fmla="*/ 929529 h 3586219"/>
              <a:gd name="connsiteX72" fmla="*/ 1552689 w 5363403"/>
              <a:gd name="connsiteY72" fmla="*/ 955192 h 3586219"/>
              <a:gd name="connsiteX73" fmla="*/ 1794492 w 5363403"/>
              <a:gd name="connsiteY73" fmla="*/ 882908 h 3586219"/>
              <a:gd name="connsiteX74" fmla="*/ 1602495 w 5363403"/>
              <a:gd name="connsiteY74" fmla="*/ 104615 h 3586219"/>
              <a:gd name="connsiteX0" fmla="*/ 1613608 w 5374516"/>
              <a:gd name="connsiteY0" fmla="*/ 104615 h 3586219"/>
              <a:gd name="connsiteX1" fmla="*/ 2038559 w 5374516"/>
              <a:gd name="connsiteY1" fmla="*/ 0 h 3586219"/>
              <a:gd name="connsiteX2" fmla="*/ 2280216 w 5374516"/>
              <a:gd name="connsiteY2" fmla="*/ 975401 h 3586219"/>
              <a:gd name="connsiteX3" fmla="*/ 2666514 w 5374516"/>
              <a:gd name="connsiteY3" fmla="*/ 795159 h 3586219"/>
              <a:gd name="connsiteX4" fmla="*/ 2962108 w 5374516"/>
              <a:gd name="connsiteY4" fmla="*/ 861836 h 3586219"/>
              <a:gd name="connsiteX5" fmla="*/ 3195786 w 5374516"/>
              <a:gd name="connsiteY5" fmla="*/ 740506 h 3586219"/>
              <a:gd name="connsiteX6" fmla="*/ 3292642 w 5374516"/>
              <a:gd name="connsiteY6" fmla="*/ 550540 h 3586219"/>
              <a:gd name="connsiteX7" fmla="*/ 3606117 w 5374516"/>
              <a:gd name="connsiteY7" fmla="*/ 448205 h 3586219"/>
              <a:gd name="connsiteX8" fmla="*/ 3619648 w 5374516"/>
              <a:gd name="connsiteY8" fmla="*/ 607245 h 3586219"/>
              <a:gd name="connsiteX9" fmla="*/ 3224360 w 5374516"/>
              <a:gd name="connsiteY9" fmla="*/ 1105461 h 3586219"/>
              <a:gd name="connsiteX10" fmla="*/ 4274507 w 5374516"/>
              <a:gd name="connsiteY10" fmla="*/ 1478720 h 3586219"/>
              <a:gd name="connsiteX11" fmla="*/ 4339249 w 5374516"/>
              <a:gd name="connsiteY11" fmla="*/ 1529531 h 3586219"/>
              <a:gd name="connsiteX12" fmla="*/ 4395667 w 5374516"/>
              <a:gd name="connsiteY12" fmla="*/ 1405230 h 3586219"/>
              <a:gd name="connsiteX13" fmla="*/ 4429219 w 5374516"/>
              <a:gd name="connsiteY13" fmla="*/ 1403085 h 3586219"/>
              <a:gd name="connsiteX14" fmla="*/ 4454661 w 5374516"/>
              <a:gd name="connsiteY14" fmla="*/ 1376642 h 3586219"/>
              <a:gd name="connsiteX15" fmla="*/ 4520535 w 5374516"/>
              <a:gd name="connsiteY15" fmla="*/ 1358657 h 3586219"/>
              <a:gd name="connsiteX16" fmla="*/ 4572143 w 5374516"/>
              <a:gd name="connsiteY16" fmla="*/ 1139600 h 3586219"/>
              <a:gd name="connsiteX17" fmla="*/ 4724805 w 5374516"/>
              <a:gd name="connsiteY17" fmla="*/ 1004147 h 3586219"/>
              <a:gd name="connsiteX18" fmla="*/ 5043602 w 5374516"/>
              <a:gd name="connsiteY18" fmla="*/ 594610 h 3586219"/>
              <a:gd name="connsiteX19" fmla="*/ 5374516 w 5374516"/>
              <a:gd name="connsiteY19" fmla="*/ 1283377 h 3586219"/>
              <a:gd name="connsiteX20" fmla="*/ 4667072 w 5374516"/>
              <a:gd name="connsiteY20" fmla="*/ 1985560 h 3586219"/>
              <a:gd name="connsiteX21" fmla="*/ 4793645 w 5374516"/>
              <a:gd name="connsiteY21" fmla="*/ 2365727 h 3586219"/>
              <a:gd name="connsiteX22" fmla="*/ 4659563 w 5374516"/>
              <a:gd name="connsiteY22" fmla="*/ 2458553 h 3586219"/>
              <a:gd name="connsiteX23" fmla="*/ 4528919 w 5374516"/>
              <a:gd name="connsiteY23" fmla="*/ 2530750 h 3586219"/>
              <a:gd name="connsiteX24" fmla="*/ 4418903 w 5374516"/>
              <a:gd name="connsiteY24" fmla="*/ 2644204 h 3586219"/>
              <a:gd name="connsiteX25" fmla="*/ 4315762 w 5374516"/>
              <a:gd name="connsiteY25" fmla="*/ 2657956 h 3586219"/>
              <a:gd name="connsiteX26" fmla="*/ 4219498 w 5374516"/>
              <a:gd name="connsiteY26" fmla="*/ 2685460 h 3586219"/>
              <a:gd name="connsiteX27" fmla="*/ 4106044 w 5374516"/>
              <a:gd name="connsiteY27" fmla="*/ 2812666 h 3586219"/>
              <a:gd name="connsiteX28" fmla="*/ 4109482 w 5374516"/>
              <a:gd name="connsiteY28" fmla="*/ 2853922 h 3586219"/>
              <a:gd name="connsiteX29" fmla="*/ 4047598 w 5374516"/>
              <a:gd name="connsiteY29" fmla="*/ 2905493 h 3586219"/>
              <a:gd name="connsiteX30" fmla="*/ 3982276 w 5374516"/>
              <a:gd name="connsiteY30" fmla="*/ 2919245 h 3586219"/>
              <a:gd name="connsiteX31" fmla="*/ 3710673 w 5374516"/>
              <a:gd name="connsiteY31" fmla="*/ 2805791 h 3586219"/>
              <a:gd name="connsiteX32" fmla="*/ 3617848 w 5374516"/>
              <a:gd name="connsiteY32" fmla="*/ 2970815 h 3586219"/>
              <a:gd name="connsiteX33" fmla="*/ 3494080 w 5374516"/>
              <a:gd name="connsiteY33" fmla="*/ 3043013 h 3586219"/>
              <a:gd name="connsiteX34" fmla="*/ 3428758 w 5374516"/>
              <a:gd name="connsiteY34" fmla="*/ 3142715 h 3586219"/>
              <a:gd name="connsiteX35" fmla="*/ 3339369 w 5374516"/>
              <a:gd name="connsiteY35" fmla="*/ 3225227 h 3586219"/>
              <a:gd name="connsiteX36" fmla="*/ 3294675 w 5374516"/>
              <a:gd name="connsiteY36" fmla="*/ 3249294 h 3586219"/>
              <a:gd name="connsiteX37" fmla="*/ 3016197 w 5374516"/>
              <a:gd name="connsiteY37" fmla="*/ 3448699 h 3586219"/>
              <a:gd name="connsiteX38" fmla="*/ 2926810 w 5374516"/>
              <a:gd name="connsiteY38" fmla="*/ 3496830 h 3586219"/>
              <a:gd name="connsiteX39" fmla="*/ 2809917 w 5374516"/>
              <a:gd name="connsiteY39" fmla="*/ 3586219 h 3586219"/>
              <a:gd name="connsiteX40" fmla="*/ 2777131 w 5374516"/>
              <a:gd name="connsiteY40" fmla="*/ 3542202 h 3586219"/>
              <a:gd name="connsiteX41" fmla="*/ 2654929 w 5374516"/>
              <a:gd name="connsiteY41" fmla="*/ 3485636 h 3586219"/>
              <a:gd name="connsiteX42" fmla="*/ 2559455 w 5374516"/>
              <a:gd name="connsiteY42" fmla="*/ 3299674 h 3586219"/>
              <a:gd name="connsiteX43" fmla="*/ 2394355 w 5374516"/>
              <a:gd name="connsiteY43" fmla="*/ 3372699 h 3586219"/>
              <a:gd name="connsiteX44" fmla="*/ 2176298 w 5374516"/>
              <a:gd name="connsiteY44" fmla="*/ 3201473 h 3586219"/>
              <a:gd name="connsiteX45" fmla="*/ 2080030 w 5374516"/>
              <a:gd name="connsiteY45" fmla="*/ 3204424 h 3586219"/>
              <a:gd name="connsiteX46" fmla="*/ 1965730 w 5374516"/>
              <a:gd name="connsiteY46" fmla="*/ 3201249 h 3586219"/>
              <a:gd name="connsiteX47" fmla="*/ 1831810 w 5374516"/>
              <a:gd name="connsiteY47" fmla="*/ 3102254 h 3586219"/>
              <a:gd name="connsiteX48" fmla="*/ 1740305 w 5374516"/>
              <a:gd name="connsiteY48" fmla="*/ 3210774 h 3586219"/>
              <a:gd name="connsiteX49" fmla="*/ 1640516 w 5374516"/>
              <a:gd name="connsiteY49" fmla="*/ 3191948 h 3586219"/>
              <a:gd name="connsiteX50" fmla="*/ 1531774 w 5374516"/>
              <a:gd name="connsiteY50" fmla="*/ 3064154 h 3586219"/>
              <a:gd name="connsiteX51" fmla="*/ 1315080 w 5374516"/>
              <a:gd name="connsiteY51" fmla="*/ 3019704 h 3586219"/>
              <a:gd name="connsiteX52" fmla="*/ 1253167 w 5374516"/>
              <a:gd name="connsiteY52" fmla="*/ 2973667 h 3586219"/>
              <a:gd name="connsiteX53" fmla="*/ 1178330 w 5374516"/>
              <a:gd name="connsiteY53" fmla="*/ 2934550 h 3586219"/>
              <a:gd name="connsiteX54" fmla="*/ 895980 w 5374516"/>
              <a:gd name="connsiteY54" fmla="*/ 2791898 h 3586219"/>
              <a:gd name="connsiteX55" fmla="*/ 57556 w 5374516"/>
              <a:gd name="connsiteY55" fmla="*/ 2324950 h 3586219"/>
              <a:gd name="connsiteX56" fmla="*/ 57556 w 5374516"/>
              <a:gd name="connsiteY56" fmla="*/ 2296375 h 3586219"/>
              <a:gd name="connsiteX57" fmla="*/ 95657 w 5374516"/>
              <a:gd name="connsiteY57" fmla="*/ 2248750 h 3586219"/>
              <a:gd name="connsiteX58" fmla="*/ 35331 w 5374516"/>
              <a:gd name="connsiteY58" fmla="*/ 2242400 h 3586219"/>
              <a:gd name="connsiteX59" fmla="*/ 12536 w 5374516"/>
              <a:gd name="connsiteY59" fmla="*/ 2217223 h 3586219"/>
              <a:gd name="connsiteX60" fmla="*/ 57556 w 5374516"/>
              <a:gd name="connsiteY60" fmla="*/ 2169375 h 3586219"/>
              <a:gd name="connsiteX61" fmla="*/ 67081 w 5374516"/>
              <a:gd name="connsiteY61" fmla="*/ 2086825 h 3586219"/>
              <a:gd name="connsiteX62" fmla="*/ 143281 w 5374516"/>
              <a:gd name="connsiteY62" fmla="*/ 1893150 h 3586219"/>
              <a:gd name="connsiteX63" fmla="*/ 119692 w 5374516"/>
              <a:gd name="connsiteY63" fmla="*/ 1867973 h 3586219"/>
              <a:gd name="connsiteX64" fmla="*/ 273456 w 5374516"/>
              <a:gd name="connsiteY64" fmla="*/ 1547075 h 3586219"/>
              <a:gd name="connsiteX65" fmla="*/ 319714 w 5374516"/>
              <a:gd name="connsiteY65" fmla="*/ 1394896 h 3586219"/>
              <a:gd name="connsiteX66" fmla="*/ 930397 w 5374516"/>
              <a:gd name="connsiteY66" fmla="*/ 1653447 h 3586219"/>
              <a:gd name="connsiteX67" fmla="*/ 1380197 w 5374516"/>
              <a:gd name="connsiteY67" fmla="*/ 967890 h 3586219"/>
              <a:gd name="connsiteX68" fmla="*/ 1469887 w 5374516"/>
              <a:gd name="connsiteY68" fmla="*/ 934019 h 3586219"/>
              <a:gd name="connsiteX69" fmla="*/ 1485761 w 5374516"/>
              <a:gd name="connsiteY69" fmla="*/ 954402 h 3586219"/>
              <a:gd name="connsiteX70" fmla="*/ 1551366 w 5374516"/>
              <a:gd name="connsiteY70" fmla="*/ 929529 h 3586219"/>
              <a:gd name="connsiteX71" fmla="*/ 1563802 w 5374516"/>
              <a:gd name="connsiteY71" fmla="*/ 955192 h 3586219"/>
              <a:gd name="connsiteX72" fmla="*/ 1805605 w 5374516"/>
              <a:gd name="connsiteY72" fmla="*/ 882908 h 3586219"/>
              <a:gd name="connsiteX73" fmla="*/ 1613608 w 5374516"/>
              <a:gd name="connsiteY73" fmla="*/ 104615 h 3586219"/>
              <a:gd name="connsiteX0" fmla="*/ 1634456 w 5395364"/>
              <a:gd name="connsiteY0" fmla="*/ 104615 h 3586219"/>
              <a:gd name="connsiteX1" fmla="*/ 2059407 w 5395364"/>
              <a:gd name="connsiteY1" fmla="*/ 0 h 3586219"/>
              <a:gd name="connsiteX2" fmla="*/ 2301064 w 5395364"/>
              <a:gd name="connsiteY2" fmla="*/ 975401 h 3586219"/>
              <a:gd name="connsiteX3" fmla="*/ 2687362 w 5395364"/>
              <a:gd name="connsiteY3" fmla="*/ 795159 h 3586219"/>
              <a:gd name="connsiteX4" fmla="*/ 2982956 w 5395364"/>
              <a:gd name="connsiteY4" fmla="*/ 861836 h 3586219"/>
              <a:gd name="connsiteX5" fmla="*/ 3216634 w 5395364"/>
              <a:gd name="connsiteY5" fmla="*/ 740506 h 3586219"/>
              <a:gd name="connsiteX6" fmla="*/ 3313490 w 5395364"/>
              <a:gd name="connsiteY6" fmla="*/ 550540 h 3586219"/>
              <a:gd name="connsiteX7" fmla="*/ 3626965 w 5395364"/>
              <a:gd name="connsiteY7" fmla="*/ 448205 h 3586219"/>
              <a:gd name="connsiteX8" fmla="*/ 3640496 w 5395364"/>
              <a:gd name="connsiteY8" fmla="*/ 607245 h 3586219"/>
              <a:gd name="connsiteX9" fmla="*/ 3245208 w 5395364"/>
              <a:gd name="connsiteY9" fmla="*/ 1105461 h 3586219"/>
              <a:gd name="connsiteX10" fmla="*/ 4295355 w 5395364"/>
              <a:gd name="connsiteY10" fmla="*/ 1478720 h 3586219"/>
              <a:gd name="connsiteX11" fmla="*/ 4360097 w 5395364"/>
              <a:gd name="connsiteY11" fmla="*/ 1529531 h 3586219"/>
              <a:gd name="connsiteX12" fmla="*/ 4416515 w 5395364"/>
              <a:gd name="connsiteY12" fmla="*/ 1405230 h 3586219"/>
              <a:gd name="connsiteX13" fmla="*/ 4450067 w 5395364"/>
              <a:gd name="connsiteY13" fmla="*/ 1403085 h 3586219"/>
              <a:gd name="connsiteX14" fmla="*/ 4475509 w 5395364"/>
              <a:gd name="connsiteY14" fmla="*/ 1376642 h 3586219"/>
              <a:gd name="connsiteX15" fmla="*/ 4541383 w 5395364"/>
              <a:gd name="connsiteY15" fmla="*/ 1358657 h 3586219"/>
              <a:gd name="connsiteX16" fmla="*/ 4592991 w 5395364"/>
              <a:gd name="connsiteY16" fmla="*/ 1139600 h 3586219"/>
              <a:gd name="connsiteX17" fmla="*/ 4745653 w 5395364"/>
              <a:gd name="connsiteY17" fmla="*/ 1004147 h 3586219"/>
              <a:gd name="connsiteX18" fmla="*/ 5064450 w 5395364"/>
              <a:gd name="connsiteY18" fmla="*/ 594610 h 3586219"/>
              <a:gd name="connsiteX19" fmla="*/ 5395364 w 5395364"/>
              <a:gd name="connsiteY19" fmla="*/ 1283377 h 3586219"/>
              <a:gd name="connsiteX20" fmla="*/ 4687920 w 5395364"/>
              <a:gd name="connsiteY20" fmla="*/ 1985560 h 3586219"/>
              <a:gd name="connsiteX21" fmla="*/ 4814493 w 5395364"/>
              <a:gd name="connsiteY21" fmla="*/ 2365727 h 3586219"/>
              <a:gd name="connsiteX22" fmla="*/ 4680411 w 5395364"/>
              <a:gd name="connsiteY22" fmla="*/ 2458553 h 3586219"/>
              <a:gd name="connsiteX23" fmla="*/ 4549767 w 5395364"/>
              <a:gd name="connsiteY23" fmla="*/ 2530750 h 3586219"/>
              <a:gd name="connsiteX24" fmla="*/ 4439751 w 5395364"/>
              <a:gd name="connsiteY24" fmla="*/ 2644204 h 3586219"/>
              <a:gd name="connsiteX25" fmla="*/ 4336610 w 5395364"/>
              <a:gd name="connsiteY25" fmla="*/ 2657956 h 3586219"/>
              <a:gd name="connsiteX26" fmla="*/ 4240346 w 5395364"/>
              <a:gd name="connsiteY26" fmla="*/ 2685460 h 3586219"/>
              <a:gd name="connsiteX27" fmla="*/ 4126892 w 5395364"/>
              <a:gd name="connsiteY27" fmla="*/ 2812666 h 3586219"/>
              <a:gd name="connsiteX28" fmla="*/ 4130330 w 5395364"/>
              <a:gd name="connsiteY28" fmla="*/ 2853922 h 3586219"/>
              <a:gd name="connsiteX29" fmla="*/ 4068446 w 5395364"/>
              <a:gd name="connsiteY29" fmla="*/ 2905493 h 3586219"/>
              <a:gd name="connsiteX30" fmla="*/ 4003124 w 5395364"/>
              <a:gd name="connsiteY30" fmla="*/ 2919245 h 3586219"/>
              <a:gd name="connsiteX31" fmla="*/ 3731521 w 5395364"/>
              <a:gd name="connsiteY31" fmla="*/ 2805791 h 3586219"/>
              <a:gd name="connsiteX32" fmla="*/ 3638696 w 5395364"/>
              <a:gd name="connsiteY32" fmla="*/ 2970815 h 3586219"/>
              <a:gd name="connsiteX33" fmla="*/ 3514928 w 5395364"/>
              <a:gd name="connsiteY33" fmla="*/ 3043013 h 3586219"/>
              <a:gd name="connsiteX34" fmla="*/ 3449606 w 5395364"/>
              <a:gd name="connsiteY34" fmla="*/ 3142715 h 3586219"/>
              <a:gd name="connsiteX35" fmla="*/ 3360217 w 5395364"/>
              <a:gd name="connsiteY35" fmla="*/ 3225227 h 3586219"/>
              <a:gd name="connsiteX36" fmla="*/ 3315523 w 5395364"/>
              <a:gd name="connsiteY36" fmla="*/ 3249294 h 3586219"/>
              <a:gd name="connsiteX37" fmla="*/ 3037045 w 5395364"/>
              <a:gd name="connsiteY37" fmla="*/ 3448699 h 3586219"/>
              <a:gd name="connsiteX38" fmla="*/ 2947658 w 5395364"/>
              <a:gd name="connsiteY38" fmla="*/ 3496830 h 3586219"/>
              <a:gd name="connsiteX39" fmla="*/ 2830765 w 5395364"/>
              <a:gd name="connsiteY39" fmla="*/ 3586219 h 3586219"/>
              <a:gd name="connsiteX40" fmla="*/ 2797979 w 5395364"/>
              <a:gd name="connsiteY40" fmla="*/ 3542202 h 3586219"/>
              <a:gd name="connsiteX41" fmla="*/ 2675777 w 5395364"/>
              <a:gd name="connsiteY41" fmla="*/ 3485636 h 3586219"/>
              <a:gd name="connsiteX42" fmla="*/ 2580303 w 5395364"/>
              <a:gd name="connsiteY42" fmla="*/ 3299674 h 3586219"/>
              <a:gd name="connsiteX43" fmla="*/ 2415203 w 5395364"/>
              <a:gd name="connsiteY43" fmla="*/ 3372699 h 3586219"/>
              <a:gd name="connsiteX44" fmla="*/ 2197146 w 5395364"/>
              <a:gd name="connsiteY44" fmla="*/ 3201473 h 3586219"/>
              <a:gd name="connsiteX45" fmla="*/ 2100878 w 5395364"/>
              <a:gd name="connsiteY45" fmla="*/ 3204424 h 3586219"/>
              <a:gd name="connsiteX46" fmla="*/ 1986578 w 5395364"/>
              <a:gd name="connsiteY46" fmla="*/ 3201249 h 3586219"/>
              <a:gd name="connsiteX47" fmla="*/ 1852658 w 5395364"/>
              <a:gd name="connsiteY47" fmla="*/ 3102254 h 3586219"/>
              <a:gd name="connsiteX48" fmla="*/ 1761153 w 5395364"/>
              <a:gd name="connsiteY48" fmla="*/ 3210774 h 3586219"/>
              <a:gd name="connsiteX49" fmla="*/ 1661364 w 5395364"/>
              <a:gd name="connsiteY49" fmla="*/ 3191948 h 3586219"/>
              <a:gd name="connsiteX50" fmla="*/ 1552622 w 5395364"/>
              <a:gd name="connsiteY50" fmla="*/ 3064154 h 3586219"/>
              <a:gd name="connsiteX51" fmla="*/ 1335928 w 5395364"/>
              <a:gd name="connsiteY51" fmla="*/ 3019704 h 3586219"/>
              <a:gd name="connsiteX52" fmla="*/ 1274015 w 5395364"/>
              <a:gd name="connsiteY52" fmla="*/ 2973667 h 3586219"/>
              <a:gd name="connsiteX53" fmla="*/ 1199178 w 5395364"/>
              <a:gd name="connsiteY53" fmla="*/ 2934550 h 3586219"/>
              <a:gd name="connsiteX54" fmla="*/ 78404 w 5395364"/>
              <a:gd name="connsiteY54" fmla="*/ 2324950 h 3586219"/>
              <a:gd name="connsiteX55" fmla="*/ 78404 w 5395364"/>
              <a:gd name="connsiteY55" fmla="*/ 2296375 h 3586219"/>
              <a:gd name="connsiteX56" fmla="*/ 116505 w 5395364"/>
              <a:gd name="connsiteY56" fmla="*/ 2248750 h 3586219"/>
              <a:gd name="connsiteX57" fmla="*/ 56179 w 5395364"/>
              <a:gd name="connsiteY57" fmla="*/ 2242400 h 3586219"/>
              <a:gd name="connsiteX58" fmla="*/ 33384 w 5395364"/>
              <a:gd name="connsiteY58" fmla="*/ 2217223 h 3586219"/>
              <a:gd name="connsiteX59" fmla="*/ 78404 w 5395364"/>
              <a:gd name="connsiteY59" fmla="*/ 2169375 h 3586219"/>
              <a:gd name="connsiteX60" fmla="*/ 87929 w 5395364"/>
              <a:gd name="connsiteY60" fmla="*/ 2086825 h 3586219"/>
              <a:gd name="connsiteX61" fmla="*/ 164129 w 5395364"/>
              <a:gd name="connsiteY61" fmla="*/ 1893150 h 3586219"/>
              <a:gd name="connsiteX62" fmla="*/ 140540 w 5395364"/>
              <a:gd name="connsiteY62" fmla="*/ 1867973 h 3586219"/>
              <a:gd name="connsiteX63" fmla="*/ 294304 w 5395364"/>
              <a:gd name="connsiteY63" fmla="*/ 1547075 h 3586219"/>
              <a:gd name="connsiteX64" fmla="*/ 340562 w 5395364"/>
              <a:gd name="connsiteY64" fmla="*/ 1394896 h 3586219"/>
              <a:gd name="connsiteX65" fmla="*/ 951245 w 5395364"/>
              <a:gd name="connsiteY65" fmla="*/ 1653447 h 3586219"/>
              <a:gd name="connsiteX66" fmla="*/ 1401045 w 5395364"/>
              <a:gd name="connsiteY66" fmla="*/ 967890 h 3586219"/>
              <a:gd name="connsiteX67" fmla="*/ 1490735 w 5395364"/>
              <a:gd name="connsiteY67" fmla="*/ 934019 h 3586219"/>
              <a:gd name="connsiteX68" fmla="*/ 1506609 w 5395364"/>
              <a:gd name="connsiteY68" fmla="*/ 954402 h 3586219"/>
              <a:gd name="connsiteX69" fmla="*/ 1572214 w 5395364"/>
              <a:gd name="connsiteY69" fmla="*/ 929529 h 3586219"/>
              <a:gd name="connsiteX70" fmla="*/ 1584650 w 5395364"/>
              <a:gd name="connsiteY70" fmla="*/ 955192 h 3586219"/>
              <a:gd name="connsiteX71" fmla="*/ 1826453 w 5395364"/>
              <a:gd name="connsiteY71" fmla="*/ 882908 h 3586219"/>
              <a:gd name="connsiteX72" fmla="*/ 1634456 w 5395364"/>
              <a:gd name="connsiteY72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45125 w 5362085"/>
              <a:gd name="connsiteY54" fmla="*/ 2296375 h 3586219"/>
              <a:gd name="connsiteX55" fmla="*/ 83226 w 5362085"/>
              <a:gd name="connsiteY55" fmla="*/ 2248750 h 3586219"/>
              <a:gd name="connsiteX56" fmla="*/ 22900 w 5362085"/>
              <a:gd name="connsiteY56" fmla="*/ 2242400 h 3586219"/>
              <a:gd name="connsiteX57" fmla="*/ 105 w 5362085"/>
              <a:gd name="connsiteY57" fmla="*/ 2217223 h 3586219"/>
              <a:gd name="connsiteX58" fmla="*/ 45125 w 5362085"/>
              <a:gd name="connsiteY58" fmla="*/ 2169375 h 3586219"/>
              <a:gd name="connsiteX59" fmla="*/ 54650 w 5362085"/>
              <a:gd name="connsiteY59" fmla="*/ 2086825 h 3586219"/>
              <a:gd name="connsiteX60" fmla="*/ 130850 w 5362085"/>
              <a:gd name="connsiteY60" fmla="*/ 1893150 h 3586219"/>
              <a:gd name="connsiteX61" fmla="*/ 107261 w 5362085"/>
              <a:gd name="connsiteY61" fmla="*/ 1867973 h 3586219"/>
              <a:gd name="connsiteX62" fmla="*/ 261025 w 5362085"/>
              <a:gd name="connsiteY62" fmla="*/ 1547075 h 3586219"/>
              <a:gd name="connsiteX63" fmla="*/ 307283 w 5362085"/>
              <a:gd name="connsiteY63" fmla="*/ 1394896 h 3586219"/>
              <a:gd name="connsiteX64" fmla="*/ 917966 w 5362085"/>
              <a:gd name="connsiteY64" fmla="*/ 1653447 h 3586219"/>
              <a:gd name="connsiteX65" fmla="*/ 1367766 w 5362085"/>
              <a:gd name="connsiteY65" fmla="*/ 967890 h 3586219"/>
              <a:gd name="connsiteX66" fmla="*/ 1457456 w 5362085"/>
              <a:gd name="connsiteY66" fmla="*/ 934019 h 3586219"/>
              <a:gd name="connsiteX67" fmla="*/ 1473330 w 5362085"/>
              <a:gd name="connsiteY67" fmla="*/ 954402 h 3586219"/>
              <a:gd name="connsiteX68" fmla="*/ 1538935 w 5362085"/>
              <a:gd name="connsiteY68" fmla="*/ 929529 h 3586219"/>
              <a:gd name="connsiteX69" fmla="*/ 1551371 w 5362085"/>
              <a:gd name="connsiteY69" fmla="*/ 955192 h 3586219"/>
              <a:gd name="connsiteX70" fmla="*/ 1793174 w 5362085"/>
              <a:gd name="connsiteY70" fmla="*/ 882908 h 3586219"/>
              <a:gd name="connsiteX71" fmla="*/ 1601177 w 5362085"/>
              <a:gd name="connsiteY71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83226 w 5362085"/>
              <a:gd name="connsiteY54" fmla="*/ 2248750 h 3586219"/>
              <a:gd name="connsiteX55" fmla="*/ 22900 w 5362085"/>
              <a:gd name="connsiteY55" fmla="*/ 2242400 h 3586219"/>
              <a:gd name="connsiteX56" fmla="*/ 105 w 5362085"/>
              <a:gd name="connsiteY56" fmla="*/ 2217223 h 3586219"/>
              <a:gd name="connsiteX57" fmla="*/ 45125 w 5362085"/>
              <a:gd name="connsiteY57" fmla="*/ 2169375 h 3586219"/>
              <a:gd name="connsiteX58" fmla="*/ 54650 w 5362085"/>
              <a:gd name="connsiteY58" fmla="*/ 2086825 h 3586219"/>
              <a:gd name="connsiteX59" fmla="*/ 130850 w 5362085"/>
              <a:gd name="connsiteY59" fmla="*/ 1893150 h 3586219"/>
              <a:gd name="connsiteX60" fmla="*/ 107261 w 5362085"/>
              <a:gd name="connsiteY60" fmla="*/ 1867973 h 3586219"/>
              <a:gd name="connsiteX61" fmla="*/ 261025 w 5362085"/>
              <a:gd name="connsiteY61" fmla="*/ 1547075 h 3586219"/>
              <a:gd name="connsiteX62" fmla="*/ 307283 w 5362085"/>
              <a:gd name="connsiteY62" fmla="*/ 1394896 h 3586219"/>
              <a:gd name="connsiteX63" fmla="*/ 917966 w 5362085"/>
              <a:gd name="connsiteY63" fmla="*/ 1653447 h 3586219"/>
              <a:gd name="connsiteX64" fmla="*/ 1367766 w 5362085"/>
              <a:gd name="connsiteY64" fmla="*/ 967890 h 3586219"/>
              <a:gd name="connsiteX65" fmla="*/ 1457456 w 5362085"/>
              <a:gd name="connsiteY65" fmla="*/ 934019 h 3586219"/>
              <a:gd name="connsiteX66" fmla="*/ 1473330 w 5362085"/>
              <a:gd name="connsiteY66" fmla="*/ 954402 h 3586219"/>
              <a:gd name="connsiteX67" fmla="*/ 1538935 w 5362085"/>
              <a:gd name="connsiteY67" fmla="*/ 929529 h 3586219"/>
              <a:gd name="connsiteX68" fmla="*/ 1551371 w 5362085"/>
              <a:gd name="connsiteY68" fmla="*/ 955192 h 3586219"/>
              <a:gd name="connsiteX69" fmla="*/ 1793174 w 5362085"/>
              <a:gd name="connsiteY69" fmla="*/ 882908 h 3586219"/>
              <a:gd name="connsiteX70" fmla="*/ 1601177 w 5362085"/>
              <a:gd name="connsiteY70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22900 w 5362085"/>
              <a:gd name="connsiteY54" fmla="*/ 2242400 h 3586219"/>
              <a:gd name="connsiteX55" fmla="*/ 105 w 5362085"/>
              <a:gd name="connsiteY55" fmla="*/ 2217223 h 3586219"/>
              <a:gd name="connsiteX56" fmla="*/ 45125 w 5362085"/>
              <a:gd name="connsiteY56" fmla="*/ 2169375 h 3586219"/>
              <a:gd name="connsiteX57" fmla="*/ 54650 w 5362085"/>
              <a:gd name="connsiteY57" fmla="*/ 2086825 h 3586219"/>
              <a:gd name="connsiteX58" fmla="*/ 130850 w 5362085"/>
              <a:gd name="connsiteY58" fmla="*/ 1893150 h 3586219"/>
              <a:gd name="connsiteX59" fmla="*/ 107261 w 5362085"/>
              <a:gd name="connsiteY59" fmla="*/ 1867973 h 3586219"/>
              <a:gd name="connsiteX60" fmla="*/ 261025 w 5362085"/>
              <a:gd name="connsiteY60" fmla="*/ 1547075 h 3586219"/>
              <a:gd name="connsiteX61" fmla="*/ 307283 w 5362085"/>
              <a:gd name="connsiteY61" fmla="*/ 1394896 h 3586219"/>
              <a:gd name="connsiteX62" fmla="*/ 917966 w 5362085"/>
              <a:gd name="connsiteY62" fmla="*/ 1653447 h 3586219"/>
              <a:gd name="connsiteX63" fmla="*/ 1367766 w 5362085"/>
              <a:gd name="connsiteY63" fmla="*/ 967890 h 3586219"/>
              <a:gd name="connsiteX64" fmla="*/ 1457456 w 5362085"/>
              <a:gd name="connsiteY64" fmla="*/ 934019 h 3586219"/>
              <a:gd name="connsiteX65" fmla="*/ 1473330 w 5362085"/>
              <a:gd name="connsiteY65" fmla="*/ 954402 h 3586219"/>
              <a:gd name="connsiteX66" fmla="*/ 1538935 w 5362085"/>
              <a:gd name="connsiteY66" fmla="*/ 929529 h 3586219"/>
              <a:gd name="connsiteX67" fmla="*/ 1551371 w 5362085"/>
              <a:gd name="connsiteY67" fmla="*/ 955192 h 3586219"/>
              <a:gd name="connsiteX68" fmla="*/ 1793174 w 5362085"/>
              <a:gd name="connsiteY68" fmla="*/ 882908 h 3586219"/>
              <a:gd name="connsiteX69" fmla="*/ 1601177 w 5362085"/>
              <a:gd name="connsiteY69" fmla="*/ 104615 h 3586219"/>
              <a:gd name="connsiteX0" fmla="*/ 1601177 w 5362085"/>
              <a:gd name="connsiteY0" fmla="*/ 104615 h 3586219"/>
              <a:gd name="connsiteX1" fmla="*/ 2026128 w 5362085"/>
              <a:gd name="connsiteY1" fmla="*/ 0 h 3586219"/>
              <a:gd name="connsiteX2" fmla="*/ 2267785 w 5362085"/>
              <a:gd name="connsiteY2" fmla="*/ 975401 h 3586219"/>
              <a:gd name="connsiteX3" fmla="*/ 2654083 w 5362085"/>
              <a:gd name="connsiteY3" fmla="*/ 795159 h 3586219"/>
              <a:gd name="connsiteX4" fmla="*/ 2949677 w 5362085"/>
              <a:gd name="connsiteY4" fmla="*/ 861836 h 3586219"/>
              <a:gd name="connsiteX5" fmla="*/ 3183355 w 5362085"/>
              <a:gd name="connsiteY5" fmla="*/ 740506 h 3586219"/>
              <a:gd name="connsiteX6" fmla="*/ 3280211 w 5362085"/>
              <a:gd name="connsiteY6" fmla="*/ 550540 h 3586219"/>
              <a:gd name="connsiteX7" fmla="*/ 3593686 w 5362085"/>
              <a:gd name="connsiteY7" fmla="*/ 448205 h 3586219"/>
              <a:gd name="connsiteX8" fmla="*/ 3607217 w 5362085"/>
              <a:gd name="connsiteY8" fmla="*/ 607245 h 3586219"/>
              <a:gd name="connsiteX9" fmla="*/ 3211929 w 5362085"/>
              <a:gd name="connsiteY9" fmla="*/ 1105461 h 3586219"/>
              <a:gd name="connsiteX10" fmla="*/ 4262076 w 5362085"/>
              <a:gd name="connsiteY10" fmla="*/ 1478720 h 3586219"/>
              <a:gd name="connsiteX11" fmla="*/ 4326818 w 5362085"/>
              <a:gd name="connsiteY11" fmla="*/ 1529531 h 3586219"/>
              <a:gd name="connsiteX12" fmla="*/ 4383236 w 5362085"/>
              <a:gd name="connsiteY12" fmla="*/ 1405230 h 3586219"/>
              <a:gd name="connsiteX13" fmla="*/ 4416788 w 5362085"/>
              <a:gd name="connsiteY13" fmla="*/ 1403085 h 3586219"/>
              <a:gd name="connsiteX14" fmla="*/ 4442230 w 5362085"/>
              <a:gd name="connsiteY14" fmla="*/ 1376642 h 3586219"/>
              <a:gd name="connsiteX15" fmla="*/ 4508104 w 5362085"/>
              <a:gd name="connsiteY15" fmla="*/ 1358657 h 3586219"/>
              <a:gd name="connsiteX16" fmla="*/ 4559712 w 5362085"/>
              <a:gd name="connsiteY16" fmla="*/ 1139600 h 3586219"/>
              <a:gd name="connsiteX17" fmla="*/ 4712374 w 5362085"/>
              <a:gd name="connsiteY17" fmla="*/ 1004147 h 3586219"/>
              <a:gd name="connsiteX18" fmla="*/ 5031171 w 5362085"/>
              <a:gd name="connsiteY18" fmla="*/ 594610 h 3586219"/>
              <a:gd name="connsiteX19" fmla="*/ 5362085 w 5362085"/>
              <a:gd name="connsiteY19" fmla="*/ 1283377 h 3586219"/>
              <a:gd name="connsiteX20" fmla="*/ 4654641 w 5362085"/>
              <a:gd name="connsiteY20" fmla="*/ 1985560 h 3586219"/>
              <a:gd name="connsiteX21" fmla="*/ 4781214 w 5362085"/>
              <a:gd name="connsiteY21" fmla="*/ 2365727 h 3586219"/>
              <a:gd name="connsiteX22" fmla="*/ 4647132 w 5362085"/>
              <a:gd name="connsiteY22" fmla="*/ 2458553 h 3586219"/>
              <a:gd name="connsiteX23" fmla="*/ 4516488 w 5362085"/>
              <a:gd name="connsiteY23" fmla="*/ 2530750 h 3586219"/>
              <a:gd name="connsiteX24" fmla="*/ 4406472 w 5362085"/>
              <a:gd name="connsiteY24" fmla="*/ 2644204 h 3586219"/>
              <a:gd name="connsiteX25" fmla="*/ 4303331 w 5362085"/>
              <a:gd name="connsiteY25" fmla="*/ 2657956 h 3586219"/>
              <a:gd name="connsiteX26" fmla="*/ 4207067 w 5362085"/>
              <a:gd name="connsiteY26" fmla="*/ 2685460 h 3586219"/>
              <a:gd name="connsiteX27" fmla="*/ 4093613 w 5362085"/>
              <a:gd name="connsiteY27" fmla="*/ 2812666 h 3586219"/>
              <a:gd name="connsiteX28" fmla="*/ 4097051 w 5362085"/>
              <a:gd name="connsiteY28" fmla="*/ 2853922 h 3586219"/>
              <a:gd name="connsiteX29" fmla="*/ 4035167 w 5362085"/>
              <a:gd name="connsiteY29" fmla="*/ 2905493 h 3586219"/>
              <a:gd name="connsiteX30" fmla="*/ 3969845 w 5362085"/>
              <a:gd name="connsiteY30" fmla="*/ 2919245 h 3586219"/>
              <a:gd name="connsiteX31" fmla="*/ 3698242 w 5362085"/>
              <a:gd name="connsiteY31" fmla="*/ 2805791 h 3586219"/>
              <a:gd name="connsiteX32" fmla="*/ 3605417 w 5362085"/>
              <a:gd name="connsiteY32" fmla="*/ 2970815 h 3586219"/>
              <a:gd name="connsiteX33" fmla="*/ 3481649 w 5362085"/>
              <a:gd name="connsiteY33" fmla="*/ 3043013 h 3586219"/>
              <a:gd name="connsiteX34" fmla="*/ 3416327 w 5362085"/>
              <a:gd name="connsiteY34" fmla="*/ 3142715 h 3586219"/>
              <a:gd name="connsiteX35" fmla="*/ 3326938 w 5362085"/>
              <a:gd name="connsiteY35" fmla="*/ 3225227 h 3586219"/>
              <a:gd name="connsiteX36" fmla="*/ 3282244 w 5362085"/>
              <a:gd name="connsiteY36" fmla="*/ 3249294 h 3586219"/>
              <a:gd name="connsiteX37" fmla="*/ 3003766 w 5362085"/>
              <a:gd name="connsiteY37" fmla="*/ 3448699 h 3586219"/>
              <a:gd name="connsiteX38" fmla="*/ 2914379 w 5362085"/>
              <a:gd name="connsiteY38" fmla="*/ 3496830 h 3586219"/>
              <a:gd name="connsiteX39" fmla="*/ 2797486 w 5362085"/>
              <a:gd name="connsiteY39" fmla="*/ 3586219 h 3586219"/>
              <a:gd name="connsiteX40" fmla="*/ 2764700 w 5362085"/>
              <a:gd name="connsiteY40" fmla="*/ 3542202 h 3586219"/>
              <a:gd name="connsiteX41" fmla="*/ 2642498 w 5362085"/>
              <a:gd name="connsiteY41" fmla="*/ 3485636 h 3586219"/>
              <a:gd name="connsiteX42" fmla="*/ 2547024 w 5362085"/>
              <a:gd name="connsiteY42" fmla="*/ 3299674 h 3586219"/>
              <a:gd name="connsiteX43" fmla="*/ 2381924 w 5362085"/>
              <a:gd name="connsiteY43" fmla="*/ 3372699 h 3586219"/>
              <a:gd name="connsiteX44" fmla="*/ 2163867 w 5362085"/>
              <a:gd name="connsiteY44" fmla="*/ 3201473 h 3586219"/>
              <a:gd name="connsiteX45" fmla="*/ 2067599 w 5362085"/>
              <a:gd name="connsiteY45" fmla="*/ 3204424 h 3586219"/>
              <a:gd name="connsiteX46" fmla="*/ 1953299 w 5362085"/>
              <a:gd name="connsiteY46" fmla="*/ 3201249 h 3586219"/>
              <a:gd name="connsiteX47" fmla="*/ 1819379 w 5362085"/>
              <a:gd name="connsiteY47" fmla="*/ 3102254 h 3586219"/>
              <a:gd name="connsiteX48" fmla="*/ 1727874 w 5362085"/>
              <a:gd name="connsiteY48" fmla="*/ 3210774 h 3586219"/>
              <a:gd name="connsiteX49" fmla="*/ 1628085 w 5362085"/>
              <a:gd name="connsiteY49" fmla="*/ 3191948 h 3586219"/>
              <a:gd name="connsiteX50" fmla="*/ 1519343 w 5362085"/>
              <a:gd name="connsiteY50" fmla="*/ 3064154 h 3586219"/>
              <a:gd name="connsiteX51" fmla="*/ 1302649 w 5362085"/>
              <a:gd name="connsiteY51" fmla="*/ 3019704 h 3586219"/>
              <a:gd name="connsiteX52" fmla="*/ 1240736 w 5362085"/>
              <a:gd name="connsiteY52" fmla="*/ 2973667 h 3586219"/>
              <a:gd name="connsiteX53" fmla="*/ 1165899 w 5362085"/>
              <a:gd name="connsiteY53" fmla="*/ 2934550 h 3586219"/>
              <a:gd name="connsiteX54" fmla="*/ 105 w 5362085"/>
              <a:gd name="connsiteY54" fmla="*/ 2217223 h 3586219"/>
              <a:gd name="connsiteX55" fmla="*/ 45125 w 5362085"/>
              <a:gd name="connsiteY55" fmla="*/ 2169375 h 3586219"/>
              <a:gd name="connsiteX56" fmla="*/ 54650 w 5362085"/>
              <a:gd name="connsiteY56" fmla="*/ 2086825 h 3586219"/>
              <a:gd name="connsiteX57" fmla="*/ 130850 w 5362085"/>
              <a:gd name="connsiteY57" fmla="*/ 1893150 h 3586219"/>
              <a:gd name="connsiteX58" fmla="*/ 107261 w 5362085"/>
              <a:gd name="connsiteY58" fmla="*/ 1867973 h 3586219"/>
              <a:gd name="connsiteX59" fmla="*/ 261025 w 5362085"/>
              <a:gd name="connsiteY59" fmla="*/ 1547075 h 3586219"/>
              <a:gd name="connsiteX60" fmla="*/ 307283 w 5362085"/>
              <a:gd name="connsiteY60" fmla="*/ 1394896 h 3586219"/>
              <a:gd name="connsiteX61" fmla="*/ 917966 w 5362085"/>
              <a:gd name="connsiteY61" fmla="*/ 1653447 h 3586219"/>
              <a:gd name="connsiteX62" fmla="*/ 1367766 w 5362085"/>
              <a:gd name="connsiteY62" fmla="*/ 967890 h 3586219"/>
              <a:gd name="connsiteX63" fmla="*/ 1457456 w 5362085"/>
              <a:gd name="connsiteY63" fmla="*/ 934019 h 3586219"/>
              <a:gd name="connsiteX64" fmla="*/ 1473330 w 5362085"/>
              <a:gd name="connsiteY64" fmla="*/ 954402 h 3586219"/>
              <a:gd name="connsiteX65" fmla="*/ 1538935 w 5362085"/>
              <a:gd name="connsiteY65" fmla="*/ 929529 h 3586219"/>
              <a:gd name="connsiteX66" fmla="*/ 1551371 w 5362085"/>
              <a:gd name="connsiteY66" fmla="*/ 955192 h 3586219"/>
              <a:gd name="connsiteX67" fmla="*/ 1793174 w 5362085"/>
              <a:gd name="connsiteY67" fmla="*/ 882908 h 3586219"/>
              <a:gd name="connsiteX68" fmla="*/ 1601177 w 5362085"/>
              <a:gd name="connsiteY68" fmla="*/ 104615 h 3586219"/>
              <a:gd name="connsiteX0" fmla="*/ 1556437 w 5317345"/>
              <a:gd name="connsiteY0" fmla="*/ 104615 h 3586219"/>
              <a:gd name="connsiteX1" fmla="*/ 1981388 w 5317345"/>
              <a:gd name="connsiteY1" fmla="*/ 0 h 3586219"/>
              <a:gd name="connsiteX2" fmla="*/ 2223045 w 5317345"/>
              <a:gd name="connsiteY2" fmla="*/ 975401 h 3586219"/>
              <a:gd name="connsiteX3" fmla="*/ 2609343 w 5317345"/>
              <a:gd name="connsiteY3" fmla="*/ 795159 h 3586219"/>
              <a:gd name="connsiteX4" fmla="*/ 2904937 w 5317345"/>
              <a:gd name="connsiteY4" fmla="*/ 861836 h 3586219"/>
              <a:gd name="connsiteX5" fmla="*/ 3138615 w 5317345"/>
              <a:gd name="connsiteY5" fmla="*/ 740506 h 3586219"/>
              <a:gd name="connsiteX6" fmla="*/ 3235471 w 5317345"/>
              <a:gd name="connsiteY6" fmla="*/ 550540 h 3586219"/>
              <a:gd name="connsiteX7" fmla="*/ 3548946 w 5317345"/>
              <a:gd name="connsiteY7" fmla="*/ 448205 h 3586219"/>
              <a:gd name="connsiteX8" fmla="*/ 3562477 w 5317345"/>
              <a:gd name="connsiteY8" fmla="*/ 607245 h 3586219"/>
              <a:gd name="connsiteX9" fmla="*/ 3167189 w 5317345"/>
              <a:gd name="connsiteY9" fmla="*/ 1105461 h 3586219"/>
              <a:gd name="connsiteX10" fmla="*/ 4217336 w 5317345"/>
              <a:gd name="connsiteY10" fmla="*/ 1478720 h 3586219"/>
              <a:gd name="connsiteX11" fmla="*/ 4282078 w 5317345"/>
              <a:gd name="connsiteY11" fmla="*/ 1529531 h 3586219"/>
              <a:gd name="connsiteX12" fmla="*/ 4338496 w 5317345"/>
              <a:gd name="connsiteY12" fmla="*/ 1405230 h 3586219"/>
              <a:gd name="connsiteX13" fmla="*/ 4372048 w 5317345"/>
              <a:gd name="connsiteY13" fmla="*/ 1403085 h 3586219"/>
              <a:gd name="connsiteX14" fmla="*/ 4397490 w 5317345"/>
              <a:gd name="connsiteY14" fmla="*/ 1376642 h 3586219"/>
              <a:gd name="connsiteX15" fmla="*/ 4463364 w 5317345"/>
              <a:gd name="connsiteY15" fmla="*/ 1358657 h 3586219"/>
              <a:gd name="connsiteX16" fmla="*/ 4514972 w 5317345"/>
              <a:gd name="connsiteY16" fmla="*/ 1139600 h 3586219"/>
              <a:gd name="connsiteX17" fmla="*/ 4667634 w 5317345"/>
              <a:gd name="connsiteY17" fmla="*/ 1004147 h 3586219"/>
              <a:gd name="connsiteX18" fmla="*/ 4986431 w 5317345"/>
              <a:gd name="connsiteY18" fmla="*/ 594610 h 3586219"/>
              <a:gd name="connsiteX19" fmla="*/ 5317345 w 5317345"/>
              <a:gd name="connsiteY19" fmla="*/ 1283377 h 3586219"/>
              <a:gd name="connsiteX20" fmla="*/ 4609901 w 5317345"/>
              <a:gd name="connsiteY20" fmla="*/ 1985560 h 3586219"/>
              <a:gd name="connsiteX21" fmla="*/ 4736474 w 5317345"/>
              <a:gd name="connsiteY21" fmla="*/ 2365727 h 3586219"/>
              <a:gd name="connsiteX22" fmla="*/ 4602392 w 5317345"/>
              <a:gd name="connsiteY22" fmla="*/ 2458553 h 3586219"/>
              <a:gd name="connsiteX23" fmla="*/ 4471748 w 5317345"/>
              <a:gd name="connsiteY23" fmla="*/ 2530750 h 3586219"/>
              <a:gd name="connsiteX24" fmla="*/ 4361732 w 5317345"/>
              <a:gd name="connsiteY24" fmla="*/ 2644204 h 3586219"/>
              <a:gd name="connsiteX25" fmla="*/ 4258591 w 5317345"/>
              <a:gd name="connsiteY25" fmla="*/ 2657956 h 3586219"/>
              <a:gd name="connsiteX26" fmla="*/ 4162327 w 5317345"/>
              <a:gd name="connsiteY26" fmla="*/ 2685460 h 3586219"/>
              <a:gd name="connsiteX27" fmla="*/ 4048873 w 5317345"/>
              <a:gd name="connsiteY27" fmla="*/ 2812666 h 3586219"/>
              <a:gd name="connsiteX28" fmla="*/ 4052311 w 5317345"/>
              <a:gd name="connsiteY28" fmla="*/ 2853922 h 3586219"/>
              <a:gd name="connsiteX29" fmla="*/ 3990427 w 5317345"/>
              <a:gd name="connsiteY29" fmla="*/ 2905493 h 3586219"/>
              <a:gd name="connsiteX30" fmla="*/ 3925105 w 5317345"/>
              <a:gd name="connsiteY30" fmla="*/ 2919245 h 3586219"/>
              <a:gd name="connsiteX31" fmla="*/ 3653502 w 5317345"/>
              <a:gd name="connsiteY31" fmla="*/ 2805791 h 3586219"/>
              <a:gd name="connsiteX32" fmla="*/ 3560677 w 5317345"/>
              <a:gd name="connsiteY32" fmla="*/ 2970815 h 3586219"/>
              <a:gd name="connsiteX33" fmla="*/ 3436909 w 5317345"/>
              <a:gd name="connsiteY33" fmla="*/ 3043013 h 3586219"/>
              <a:gd name="connsiteX34" fmla="*/ 3371587 w 5317345"/>
              <a:gd name="connsiteY34" fmla="*/ 3142715 h 3586219"/>
              <a:gd name="connsiteX35" fmla="*/ 3282198 w 5317345"/>
              <a:gd name="connsiteY35" fmla="*/ 3225227 h 3586219"/>
              <a:gd name="connsiteX36" fmla="*/ 3237504 w 5317345"/>
              <a:gd name="connsiteY36" fmla="*/ 3249294 h 3586219"/>
              <a:gd name="connsiteX37" fmla="*/ 2959026 w 5317345"/>
              <a:gd name="connsiteY37" fmla="*/ 3448699 h 3586219"/>
              <a:gd name="connsiteX38" fmla="*/ 2869639 w 5317345"/>
              <a:gd name="connsiteY38" fmla="*/ 3496830 h 3586219"/>
              <a:gd name="connsiteX39" fmla="*/ 2752746 w 5317345"/>
              <a:gd name="connsiteY39" fmla="*/ 3586219 h 3586219"/>
              <a:gd name="connsiteX40" fmla="*/ 2719960 w 5317345"/>
              <a:gd name="connsiteY40" fmla="*/ 3542202 h 3586219"/>
              <a:gd name="connsiteX41" fmla="*/ 2597758 w 5317345"/>
              <a:gd name="connsiteY41" fmla="*/ 3485636 h 3586219"/>
              <a:gd name="connsiteX42" fmla="*/ 2502284 w 5317345"/>
              <a:gd name="connsiteY42" fmla="*/ 3299674 h 3586219"/>
              <a:gd name="connsiteX43" fmla="*/ 2337184 w 5317345"/>
              <a:gd name="connsiteY43" fmla="*/ 3372699 h 3586219"/>
              <a:gd name="connsiteX44" fmla="*/ 2119127 w 5317345"/>
              <a:gd name="connsiteY44" fmla="*/ 3201473 h 3586219"/>
              <a:gd name="connsiteX45" fmla="*/ 2022859 w 5317345"/>
              <a:gd name="connsiteY45" fmla="*/ 3204424 h 3586219"/>
              <a:gd name="connsiteX46" fmla="*/ 1908559 w 5317345"/>
              <a:gd name="connsiteY46" fmla="*/ 3201249 h 3586219"/>
              <a:gd name="connsiteX47" fmla="*/ 1774639 w 5317345"/>
              <a:gd name="connsiteY47" fmla="*/ 3102254 h 3586219"/>
              <a:gd name="connsiteX48" fmla="*/ 1683134 w 5317345"/>
              <a:gd name="connsiteY48" fmla="*/ 3210774 h 3586219"/>
              <a:gd name="connsiteX49" fmla="*/ 1583345 w 5317345"/>
              <a:gd name="connsiteY49" fmla="*/ 3191948 h 3586219"/>
              <a:gd name="connsiteX50" fmla="*/ 1474603 w 5317345"/>
              <a:gd name="connsiteY50" fmla="*/ 3064154 h 3586219"/>
              <a:gd name="connsiteX51" fmla="*/ 1257909 w 5317345"/>
              <a:gd name="connsiteY51" fmla="*/ 3019704 h 3586219"/>
              <a:gd name="connsiteX52" fmla="*/ 1195996 w 5317345"/>
              <a:gd name="connsiteY52" fmla="*/ 2973667 h 3586219"/>
              <a:gd name="connsiteX53" fmla="*/ 1121159 w 5317345"/>
              <a:gd name="connsiteY53" fmla="*/ 2934550 h 3586219"/>
              <a:gd name="connsiteX54" fmla="*/ 385 w 5317345"/>
              <a:gd name="connsiteY54" fmla="*/ 2169375 h 3586219"/>
              <a:gd name="connsiteX55" fmla="*/ 9910 w 5317345"/>
              <a:gd name="connsiteY55" fmla="*/ 2086825 h 3586219"/>
              <a:gd name="connsiteX56" fmla="*/ 86110 w 5317345"/>
              <a:gd name="connsiteY56" fmla="*/ 1893150 h 3586219"/>
              <a:gd name="connsiteX57" fmla="*/ 62521 w 5317345"/>
              <a:gd name="connsiteY57" fmla="*/ 1867973 h 3586219"/>
              <a:gd name="connsiteX58" fmla="*/ 216285 w 5317345"/>
              <a:gd name="connsiteY58" fmla="*/ 1547075 h 3586219"/>
              <a:gd name="connsiteX59" fmla="*/ 262543 w 5317345"/>
              <a:gd name="connsiteY59" fmla="*/ 1394896 h 3586219"/>
              <a:gd name="connsiteX60" fmla="*/ 873226 w 5317345"/>
              <a:gd name="connsiteY60" fmla="*/ 1653447 h 3586219"/>
              <a:gd name="connsiteX61" fmla="*/ 1323026 w 5317345"/>
              <a:gd name="connsiteY61" fmla="*/ 967890 h 3586219"/>
              <a:gd name="connsiteX62" fmla="*/ 1412716 w 5317345"/>
              <a:gd name="connsiteY62" fmla="*/ 934019 h 3586219"/>
              <a:gd name="connsiteX63" fmla="*/ 1428590 w 5317345"/>
              <a:gd name="connsiteY63" fmla="*/ 954402 h 3586219"/>
              <a:gd name="connsiteX64" fmla="*/ 1494195 w 5317345"/>
              <a:gd name="connsiteY64" fmla="*/ 929529 h 3586219"/>
              <a:gd name="connsiteX65" fmla="*/ 1506631 w 5317345"/>
              <a:gd name="connsiteY65" fmla="*/ 955192 h 3586219"/>
              <a:gd name="connsiteX66" fmla="*/ 1748434 w 5317345"/>
              <a:gd name="connsiteY66" fmla="*/ 882908 h 3586219"/>
              <a:gd name="connsiteX67" fmla="*/ 1556437 w 5317345"/>
              <a:gd name="connsiteY67" fmla="*/ 104615 h 3586219"/>
              <a:gd name="connsiteX0" fmla="*/ 1546527 w 5307435"/>
              <a:gd name="connsiteY0" fmla="*/ 104615 h 3586219"/>
              <a:gd name="connsiteX1" fmla="*/ 1971478 w 5307435"/>
              <a:gd name="connsiteY1" fmla="*/ 0 h 3586219"/>
              <a:gd name="connsiteX2" fmla="*/ 2213135 w 5307435"/>
              <a:gd name="connsiteY2" fmla="*/ 975401 h 3586219"/>
              <a:gd name="connsiteX3" fmla="*/ 2599433 w 5307435"/>
              <a:gd name="connsiteY3" fmla="*/ 795159 h 3586219"/>
              <a:gd name="connsiteX4" fmla="*/ 2895027 w 5307435"/>
              <a:gd name="connsiteY4" fmla="*/ 861836 h 3586219"/>
              <a:gd name="connsiteX5" fmla="*/ 3128705 w 5307435"/>
              <a:gd name="connsiteY5" fmla="*/ 740506 h 3586219"/>
              <a:gd name="connsiteX6" fmla="*/ 3225561 w 5307435"/>
              <a:gd name="connsiteY6" fmla="*/ 550540 h 3586219"/>
              <a:gd name="connsiteX7" fmla="*/ 3539036 w 5307435"/>
              <a:gd name="connsiteY7" fmla="*/ 448205 h 3586219"/>
              <a:gd name="connsiteX8" fmla="*/ 3552567 w 5307435"/>
              <a:gd name="connsiteY8" fmla="*/ 607245 h 3586219"/>
              <a:gd name="connsiteX9" fmla="*/ 3157279 w 5307435"/>
              <a:gd name="connsiteY9" fmla="*/ 1105461 h 3586219"/>
              <a:gd name="connsiteX10" fmla="*/ 4207426 w 5307435"/>
              <a:gd name="connsiteY10" fmla="*/ 1478720 h 3586219"/>
              <a:gd name="connsiteX11" fmla="*/ 4272168 w 5307435"/>
              <a:gd name="connsiteY11" fmla="*/ 1529531 h 3586219"/>
              <a:gd name="connsiteX12" fmla="*/ 4328586 w 5307435"/>
              <a:gd name="connsiteY12" fmla="*/ 1405230 h 3586219"/>
              <a:gd name="connsiteX13" fmla="*/ 4362138 w 5307435"/>
              <a:gd name="connsiteY13" fmla="*/ 1403085 h 3586219"/>
              <a:gd name="connsiteX14" fmla="*/ 4387580 w 5307435"/>
              <a:gd name="connsiteY14" fmla="*/ 1376642 h 3586219"/>
              <a:gd name="connsiteX15" fmla="*/ 4453454 w 5307435"/>
              <a:gd name="connsiteY15" fmla="*/ 1358657 h 3586219"/>
              <a:gd name="connsiteX16" fmla="*/ 4505062 w 5307435"/>
              <a:gd name="connsiteY16" fmla="*/ 1139600 h 3586219"/>
              <a:gd name="connsiteX17" fmla="*/ 4657724 w 5307435"/>
              <a:gd name="connsiteY17" fmla="*/ 1004147 h 3586219"/>
              <a:gd name="connsiteX18" fmla="*/ 4976521 w 5307435"/>
              <a:gd name="connsiteY18" fmla="*/ 594610 h 3586219"/>
              <a:gd name="connsiteX19" fmla="*/ 5307435 w 5307435"/>
              <a:gd name="connsiteY19" fmla="*/ 1283377 h 3586219"/>
              <a:gd name="connsiteX20" fmla="*/ 4599991 w 5307435"/>
              <a:gd name="connsiteY20" fmla="*/ 1985560 h 3586219"/>
              <a:gd name="connsiteX21" fmla="*/ 4726564 w 5307435"/>
              <a:gd name="connsiteY21" fmla="*/ 2365727 h 3586219"/>
              <a:gd name="connsiteX22" fmla="*/ 4592482 w 5307435"/>
              <a:gd name="connsiteY22" fmla="*/ 2458553 h 3586219"/>
              <a:gd name="connsiteX23" fmla="*/ 4461838 w 5307435"/>
              <a:gd name="connsiteY23" fmla="*/ 2530750 h 3586219"/>
              <a:gd name="connsiteX24" fmla="*/ 4351822 w 5307435"/>
              <a:gd name="connsiteY24" fmla="*/ 2644204 h 3586219"/>
              <a:gd name="connsiteX25" fmla="*/ 4248681 w 5307435"/>
              <a:gd name="connsiteY25" fmla="*/ 2657956 h 3586219"/>
              <a:gd name="connsiteX26" fmla="*/ 4152417 w 5307435"/>
              <a:gd name="connsiteY26" fmla="*/ 2685460 h 3586219"/>
              <a:gd name="connsiteX27" fmla="*/ 4038963 w 5307435"/>
              <a:gd name="connsiteY27" fmla="*/ 2812666 h 3586219"/>
              <a:gd name="connsiteX28" fmla="*/ 4042401 w 5307435"/>
              <a:gd name="connsiteY28" fmla="*/ 2853922 h 3586219"/>
              <a:gd name="connsiteX29" fmla="*/ 3980517 w 5307435"/>
              <a:gd name="connsiteY29" fmla="*/ 2905493 h 3586219"/>
              <a:gd name="connsiteX30" fmla="*/ 3915195 w 5307435"/>
              <a:gd name="connsiteY30" fmla="*/ 2919245 h 3586219"/>
              <a:gd name="connsiteX31" fmla="*/ 3643592 w 5307435"/>
              <a:gd name="connsiteY31" fmla="*/ 2805791 h 3586219"/>
              <a:gd name="connsiteX32" fmla="*/ 3550767 w 5307435"/>
              <a:gd name="connsiteY32" fmla="*/ 2970815 h 3586219"/>
              <a:gd name="connsiteX33" fmla="*/ 3426999 w 5307435"/>
              <a:gd name="connsiteY33" fmla="*/ 3043013 h 3586219"/>
              <a:gd name="connsiteX34" fmla="*/ 3361677 w 5307435"/>
              <a:gd name="connsiteY34" fmla="*/ 3142715 h 3586219"/>
              <a:gd name="connsiteX35" fmla="*/ 3272288 w 5307435"/>
              <a:gd name="connsiteY35" fmla="*/ 3225227 h 3586219"/>
              <a:gd name="connsiteX36" fmla="*/ 3227594 w 5307435"/>
              <a:gd name="connsiteY36" fmla="*/ 3249294 h 3586219"/>
              <a:gd name="connsiteX37" fmla="*/ 2949116 w 5307435"/>
              <a:gd name="connsiteY37" fmla="*/ 3448699 h 3586219"/>
              <a:gd name="connsiteX38" fmla="*/ 2859729 w 5307435"/>
              <a:gd name="connsiteY38" fmla="*/ 3496830 h 3586219"/>
              <a:gd name="connsiteX39" fmla="*/ 2742836 w 5307435"/>
              <a:gd name="connsiteY39" fmla="*/ 3586219 h 3586219"/>
              <a:gd name="connsiteX40" fmla="*/ 2710050 w 5307435"/>
              <a:gd name="connsiteY40" fmla="*/ 3542202 h 3586219"/>
              <a:gd name="connsiteX41" fmla="*/ 2587848 w 5307435"/>
              <a:gd name="connsiteY41" fmla="*/ 3485636 h 3586219"/>
              <a:gd name="connsiteX42" fmla="*/ 2492374 w 5307435"/>
              <a:gd name="connsiteY42" fmla="*/ 3299674 h 3586219"/>
              <a:gd name="connsiteX43" fmla="*/ 2327274 w 5307435"/>
              <a:gd name="connsiteY43" fmla="*/ 3372699 h 3586219"/>
              <a:gd name="connsiteX44" fmla="*/ 2109217 w 5307435"/>
              <a:gd name="connsiteY44" fmla="*/ 3201473 h 3586219"/>
              <a:gd name="connsiteX45" fmla="*/ 2012949 w 5307435"/>
              <a:gd name="connsiteY45" fmla="*/ 3204424 h 3586219"/>
              <a:gd name="connsiteX46" fmla="*/ 1898649 w 5307435"/>
              <a:gd name="connsiteY46" fmla="*/ 3201249 h 3586219"/>
              <a:gd name="connsiteX47" fmla="*/ 1764729 w 5307435"/>
              <a:gd name="connsiteY47" fmla="*/ 3102254 h 3586219"/>
              <a:gd name="connsiteX48" fmla="*/ 1673224 w 5307435"/>
              <a:gd name="connsiteY48" fmla="*/ 3210774 h 3586219"/>
              <a:gd name="connsiteX49" fmla="*/ 1573435 w 5307435"/>
              <a:gd name="connsiteY49" fmla="*/ 3191948 h 3586219"/>
              <a:gd name="connsiteX50" fmla="*/ 1464693 w 5307435"/>
              <a:gd name="connsiteY50" fmla="*/ 3064154 h 3586219"/>
              <a:gd name="connsiteX51" fmla="*/ 1247999 w 5307435"/>
              <a:gd name="connsiteY51" fmla="*/ 3019704 h 3586219"/>
              <a:gd name="connsiteX52" fmla="*/ 1186086 w 5307435"/>
              <a:gd name="connsiteY52" fmla="*/ 2973667 h 3586219"/>
              <a:gd name="connsiteX53" fmla="*/ 1111249 w 5307435"/>
              <a:gd name="connsiteY53" fmla="*/ 2934550 h 3586219"/>
              <a:gd name="connsiteX54" fmla="*/ 0 w 5307435"/>
              <a:gd name="connsiteY54" fmla="*/ 2086825 h 3586219"/>
              <a:gd name="connsiteX55" fmla="*/ 76200 w 5307435"/>
              <a:gd name="connsiteY55" fmla="*/ 1893150 h 3586219"/>
              <a:gd name="connsiteX56" fmla="*/ 52611 w 5307435"/>
              <a:gd name="connsiteY56" fmla="*/ 1867973 h 3586219"/>
              <a:gd name="connsiteX57" fmla="*/ 206375 w 5307435"/>
              <a:gd name="connsiteY57" fmla="*/ 1547075 h 3586219"/>
              <a:gd name="connsiteX58" fmla="*/ 252633 w 5307435"/>
              <a:gd name="connsiteY58" fmla="*/ 1394896 h 3586219"/>
              <a:gd name="connsiteX59" fmla="*/ 863316 w 5307435"/>
              <a:gd name="connsiteY59" fmla="*/ 1653447 h 3586219"/>
              <a:gd name="connsiteX60" fmla="*/ 1313116 w 5307435"/>
              <a:gd name="connsiteY60" fmla="*/ 967890 h 3586219"/>
              <a:gd name="connsiteX61" fmla="*/ 1402806 w 5307435"/>
              <a:gd name="connsiteY61" fmla="*/ 934019 h 3586219"/>
              <a:gd name="connsiteX62" fmla="*/ 1418680 w 5307435"/>
              <a:gd name="connsiteY62" fmla="*/ 954402 h 3586219"/>
              <a:gd name="connsiteX63" fmla="*/ 1484285 w 5307435"/>
              <a:gd name="connsiteY63" fmla="*/ 929529 h 3586219"/>
              <a:gd name="connsiteX64" fmla="*/ 1496721 w 5307435"/>
              <a:gd name="connsiteY64" fmla="*/ 955192 h 3586219"/>
              <a:gd name="connsiteX65" fmla="*/ 1738524 w 5307435"/>
              <a:gd name="connsiteY65" fmla="*/ 882908 h 3586219"/>
              <a:gd name="connsiteX66" fmla="*/ 1546527 w 5307435"/>
              <a:gd name="connsiteY66" fmla="*/ 104615 h 3586219"/>
              <a:gd name="connsiteX0" fmla="*/ 1493916 w 5254824"/>
              <a:gd name="connsiteY0" fmla="*/ 104615 h 3586219"/>
              <a:gd name="connsiteX1" fmla="*/ 1918867 w 5254824"/>
              <a:gd name="connsiteY1" fmla="*/ 0 h 3586219"/>
              <a:gd name="connsiteX2" fmla="*/ 2160524 w 5254824"/>
              <a:gd name="connsiteY2" fmla="*/ 975401 h 3586219"/>
              <a:gd name="connsiteX3" fmla="*/ 2546822 w 5254824"/>
              <a:gd name="connsiteY3" fmla="*/ 795159 h 3586219"/>
              <a:gd name="connsiteX4" fmla="*/ 2842416 w 5254824"/>
              <a:gd name="connsiteY4" fmla="*/ 861836 h 3586219"/>
              <a:gd name="connsiteX5" fmla="*/ 3076094 w 5254824"/>
              <a:gd name="connsiteY5" fmla="*/ 740506 h 3586219"/>
              <a:gd name="connsiteX6" fmla="*/ 3172950 w 5254824"/>
              <a:gd name="connsiteY6" fmla="*/ 550540 h 3586219"/>
              <a:gd name="connsiteX7" fmla="*/ 3486425 w 5254824"/>
              <a:gd name="connsiteY7" fmla="*/ 448205 h 3586219"/>
              <a:gd name="connsiteX8" fmla="*/ 3499956 w 5254824"/>
              <a:gd name="connsiteY8" fmla="*/ 607245 h 3586219"/>
              <a:gd name="connsiteX9" fmla="*/ 3104668 w 5254824"/>
              <a:gd name="connsiteY9" fmla="*/ 1105461 h 3586219"/>
              <a:gd name="connsiteX10" fmla="*/ 4154815 w 5254824"/>
              <a:gd name="connsiteY10" fmla="*/ 1478720 h 3586219"/>
              <a:gd name="connsiteX11" fmla="*/ 4219557 w 5254824"/>
              <a:gd name="connsiteY11" fmla="*/ 1529531 h 3586219"/>
              <a:gd name="connsiteX12" fmla="*/ 4275975 w 5254824"/>
              <a:gd name="connsiteY12" fmla="*/ 1405230 h 3586219"/>
              <a:gd name="connsiteX13" fmla="*/ 4309527 w 5254824"/>
              <a:gd name="connsiteY13" fmla="*/ 1403085 h 3586219"/>
              <a:gd name="connsiteX14" fmla="*/ 4334969 w 5254824"/>
              <a:gd name="connsiteY14" fmla="*/ 1376642 h 3586219"/>
              <a:gd name="connsiteX15" fmla="*/ 4400843 w 5254824"/>
              <a:gd name="connsiteY15" fmla="*/ 1358657 h 3586219"/>
              <a:gd name="connsiteX16" fmla="*/ 4452451 w 5254824"/>
              <a:gd name="connsiteY16" fmla="*/ 1139600 h 3586219"/>
              <a:gd name="connsiteX17" fmla="*/ 4605113 w 5254824"/>
              <a:gd name="connsiteY17" fmla="*/ 1004147 h 3586219"/>
              <a:gd name="connsiteX18" fmla="*/ 4923910 w 5254824"/>
              <a:gd name="connsiteY18" fmla="*/ 594610 h 3586219"/>
              <a:gd name="connsiteX19" fmla="*/ 5254824 w 5254824"/>
              <a:gd name="connsiteY19" fmla="*/ 1283377 h 3586219"/>
              <a:gd name="connsiteX20" fmla="*/ 4547380 w 5254824"/>
              <a:gd name="connsiteY20" fmla="*/ 1985560 h 3586219"/>
              <a:gd name="connsiteX21" fmla="*/ 4673953 w 5254824"/>
              <a:gd name="connsiteY21" fmla="*/ 2365727 h 3586219"/>
              <a:gd name="connsiteX22" fmla="*/ 4539871 w 5254824"/>
              <a:gd name="connsiteY22" fmla="*/ 2458553 h 3586219"/>
              <a:gd name="connsiteX23" fmla="*/ 4409227 w 5254824"/>
              <a:gd name="connsiteY23" fmla="*/ 2530750 h 3586219"/>
              <a:gd name="connsiteX24" fmla="*/ 4299211 w 5254824"/>
              <a:gd name="connsiteY24" fmla="*/ 2644204 h 3586219"/>
              <a:gd name="connsiteX25" fmla="*/ 4196070 w 5254824"/>
              <a:gd name="connsiteY25" fmla="*/ 2657956 h 3586219"/>
              <a:gd name="connsiteX26" fmla="*/ 4099806 w 5254824"/>
              <a:gd name="connsiteY26" fmla="*/ 2685460 h 3586219"/>
              <a:gd name="connsiteX27" fmla="*/ 3986352 w 5254824"/>
              <a:gd name="connsiteY27" fmla="*/ 2812666 h 3586219"/>
              <a:gd name="connsiteX28" fmla="*/ 3989790 w 5254824"/>
              <a:gd name="connsiteY28" fmla="*/ 2853922 h 3586219"/>
              <a:gd name="connsiteX29" fmla="*/ 3927906 w 5254824"/>
              <a:gd name="connsiteY29" fmla="*/ 2905493 h 3586219"/>
              <a:gd name="connsiteX30" fmla="*/ 3862584 w 5254824"/>
              <a:gd name="connsiteY30" fmla="*/ 2919245 h 3586219"/>
              <a:gd name="connsiteX31" fmla="*/ 3590981 w 5254824"/>
              <a:gd name="connsiteY31" fmla="*/ 2805791 h 3586219"/>
              <a:gd name="connsiteX32" fmla="*/ 3498156 w 5254824"/>
              <a:gd name="connsiteY32" fmla="*/ 2970815 h 3586219"/>
              <a:gd name="connsiteX33" fmla="*/ 3374388 w 5254824"/>
              <a:gd name="connsiteY33" fmla="*/ 3043013 h 3586219"/>
              <a:gd name="connsiteX34" fmla="*/ 3309066 w 5254824"/>
              <a:gd name="connsiteY34" fmla="*/ 3142715 h 3586219"/>
              <a:gd name="connsiteX35" fmla="*/ 3219677 w 5254824"/>
              <a:gd name="connsiteY35" fmla="*/ 3225227 h 3586219"/>
              <a:gd name="connsiteX36" fmla="*/ 3174983 w 5254824"/>
              <a:gd name="connsiteY36" fmla="*/ 3249294 h 3586219"/>
              <a:gd name="connsiteX37" fmla="*/ 2896505 w 5254824"/>
              <a:gd name="connsiteY37" fmla="*/ 3448699 h 3586219"/>
              <a:gd name="connsiteX38" fmla="*/ 2807118 w 5254824"/>
              <a:gd name="connsiteY38" fmla="*/ 3496830 h 3586219"/>
              <a:gd name="connsiteX39" fmla="*/ 2690225 w 5254824"/>
              <a:gd name="connsiteY39" fmla="*/ 3586219 h 3586219"/>
              <a:gd name="connsiteX40" fmla="*/ 2657439 w 5254824"/>
              <a:gd name="connsiteY40" fmla="*/ 3542202 h 3586219"/>
              <a:gd name="connsiteX41" fmla="*/ 2535237 w 5254824"/>
              <a:gd name="connsiteY41" fmla="*/ 3485636 h 3586219"/>
              <a:gd name="connsiteX42" fmla="*/ 2439763 w 5254824"/>
              <a:gd name="connsiteY42" fmla="*/ 3299674 h 3586219"/>
              <a:gd name="connsiteX43" fmla="*/ 2274663 w 5254824"/>
              <a:gd name="connsiteY43" fmla="*/ 3372699 h 3586219"/>
              <a:gd name="connsiteX44" fmla="*/ 2056606 w 5254824"/>
              <a:gd name="connsiteY44" fmla="*/ 3201473 h 3586219"/>
              <a:gd name="connsiteX45" fmla="*/ 1960338 w 5254824"/>
              <a:gd name="connsiteY45" fmla="*/ 3204424 h 3586219"/>
              <a:gd name="connsiteX46" fmla="*/ 1846038 w 5254824"/>
              <a:gd name="connsiteY46" fmla="*/ 3201249 h 3586219"/>
              <a:gd name="connsiteX47" fmla="*/ 1712118 w 5254824"/>
              <a:gd name="connsiteY47" fmla="*/ 3102254 h 3586219"/>
              <a:gd name="connsiteX48" fmla="*/ 1620613 w 5254824"/>
              <a:gd name="connsiteY48" fmla="*/ 3210774 h 3586219"/>
              <a:gd name="connsiteX49" fmla="*/ 1520824 w 5254824"/>
              <a:gd name="connsiteY49" fmla="*/ 3191948 h 3586219"/>
              <a:gd name="connsiteX50" fmla="*/ 1412082 w 5254824"/>
              <a:gd name="connsiteY50" fmla="*/ 3064154 h 3586219"/>
              <a:gd name="connsiteX51" fmla="*/ 1195388 w 5254824"/>
              <a:gd name="connsiteY51" fmla="*/ 3019704 h 3586219"/>
              <a:gd name="connsiteX52" fmla="*/ 1133475 w 5254824"/>
              <a:gd name="connsiteY52" fmla="*/ 2973667 h 3586219"/>
              <a:gd name="connsiteX53" fmla="*/ 1058638 w 5254824"/>
              <a:gd name="connsiteY53" fmla="*/ 2934550 h 3586219"/>
              <a:gd name="connsiteX54" fmla="*/ 23589 w 5254824"/>
              <a:gd name="connsiteY54" fmla="*/ 1893150 h 3586219"/>
              <a:gd name="connsiteX55" fmla="*/ 0 w 5254824"/>
              <a:gd name="connsiteY55" fmla="*/ 1867973 h 3586219"/>
              <a:gd name="connsiteX56" fmla="*/ 153764 w 5254824"/>
              <a:gd name="connsiteY56" fmla="*/ 1547075 h 3586219"/>
              <a:gd name="connsiteX57" fmla="*/ 200022 w 5254824"/>
              <a:gd name="connsiteY57" fmla="*/ 1394896 h 3586219"/>
              <a:gd name="connsiteX58" fmla="*/ 810705 w 5254824"/>
              <a:gd name="connsiteY58" fmla="*/ 1653447 h 3586219"/>
              <a:gd name="connsiteX59" fmla="*/ 1260505 w 5254824"/>
              <a:gd name="connsiteY59" fmla="*/ 967890 h 3586219"/>
              <a:gd name="connsiteX60" fmla="*/ 1350195 w 5254824"/>
              <a:gd name="connsiteY60" fmla="*/ 934019 h 3586219"/>
              <a:gd name="connsiteX61" fmla="*/ 1366069 w 5254824"/>
              <a:gd name="connsiteY61" fmla="*/ 954402 h 3586219"/>
              <a:gd name="connsiteX62" fmla="*/ 1431674 w 5254824"/>
              <a:gd name="connsiteY62" fmla="*/ 929529 h 3586219"/>
              <a:gd name="connsiteX63" fmla="*/ 1444110 w 5254824"/>
              <a:gd name="connsiteY63" fmla="*/ 955192 h 3586219"/>
              <a:gd name="connsiteX64" fmla="*/ 1685913 w 5254824"/>
              <a:gd name="connsiteY64" fmla="*/ 882908 h 3586219"/>
              <a:gd name="connsiteX65" fmla="*/ 1493916 w 5254824"/>
              <a:gd name="connsiteY65" fmla="*/ 104615 h 3586219"/>
              <a:gd name="connsiteX0" fmla="*/ 1493916 w 5254824"/>
              <a:gd name="connsiteY0" fmla="*/ 104615 h 3586219"/>
              <a:gd name="connsiteX1" fmla="*/ 1918867 w 5254824"/>
              <a:gd name="connsiteY1" fmla="*/ 0 h 3586219"/>
              <a:gd name="connsiteX2" fmla="*/ 2160524 w 5254824"/>
              <a:gd name="connsiteY2" fmla="*/ 975401 h 3586219"/>
              <a:gd name="connsiteX3" fmla="*/ 2546822 w 5254824"/>
              <a:gd name="connsiteY3" fmla="*/ 795159 h 3586219"/>
              <a:gd name="connsiteX4" fmla="*/ 2842416 w 5254824"/>
              <a:gd name="connsiteY4" fmla="*/ 861836 h 3586219"/>
              <a:gd name="connsiteX5" fmla="*/ 3076094 w 5254824"/>
              <a:gd name="connsiteY5" fmla="*/ 740506 h 3586219"/>
              <a:gd name="connsiteX6" fmla="*/ 3172950 w 5254824"/>
              <a:gd name="connsiteY6" fmla="*/ 550540 h 3586219"/>
              <a:gd name="connsiteX7" fmla="*/ 3486425 w 5254824"/>
              <a:gd name="connsiteY7" fmla="*/ 448205 h 3586219"/>
              <a:gd name="connsiteX8" fmla="*/ 3499956 w 5254824"/>
              <a:gd name="connsiteY8" fmla="*/ 607245 h 3586219"/>
              <a:gd name="connsiteX9" fmla="*/ 3104668 w 5254824"/>
              <a:gd name="connsiteY9" fmla="*/ 1105461 h 3586219"/>
              <a:gd name="connsiteX10" fmla="*/ 4154815 w 5254824"/>
              <a:gd name="connsiteY10" fmla="*/ 1478720 h 3586219"/>
              <a:gd name="connsiteX11" fmla="*/ 4219557 w 5254824"/>
              <a:gd name="connsiteY11" fmla="*/ 1529531 h 3586219"/>
              <a:gd name="connsiteX12" fmla="*/ 4275975 w 5254824"/>
              <a:gd name="connsiteY12" fmla="*/ 1405230 h 3586219"/>
              <a:gd name="connsiteX13" fmla="*/ 4309527 w 5254824"/>
              <a:gd name="connsiteY13" fmla="*/ 1403085 h 3586219"/>
              <a:gd name="connsiteX14" fmla="*/ 4334969 w 5254824"/>
              <a:gd name="connsiteY14" fmla="*/ 1376642 h 3586219"/>
              <a:gd name="connsiteX15" fmla="*/ 4400843 w 5254824"/>
              <a:gd name="connsiteY15" fmla="*/ 1358657 h 3586219"/>
              <a:gd name="connsiteX16" fmla="*/ 4452451 w 5254824"/>
              <a:gd name="connsiteY16" fmla="*/ 1139600 h 3586219"/>
              <a:gd name="connsiteX17" fmla="*/ 4605113 w 5254824"/>
              <a:gd name="connsiteY17" fmla="*/ 1004147 h 3586219"/>
              <a:gd name="connsiteX18" fmla="*/ 4923910 w 5254824"/>
              <a:gd name="connsiteY18" fmla="*/ 594610 h 3586219"/>
              <a:gd name="connsiteX19" fmla="*/ 5254824 w 5254824"/>
              <a:gd name="connsiteY19" fmla="*/ 1283377 h 3586219"/>
              <a:gd name="connsiteX20" fmla="*/ 4547380 w 5254824"/>
              <a:gd name="connsiteY20" fmla="*/ 1985560 h 3586219"/>
              <a:gd name="connsiteX21" fmla="*/ 4673953 w 5254824"/>
              <a:gd name="connsiteY21" fmla="*/ 2365727 h 3586219"/>
              <a:gd name="connsiteX22" fmla="*/ 4539871 w 5254824"/>
              <a:gd name="connsiteY22" fmla="*/ 2458553 h 3586219"/>
              <a:gd name="connsiteX23" fmla="*/ 4409227 w 5254824"/>
              <a:gd name="connsiteY23" fmla="*/ 2530750 h 3586219"/>
              <a:gd name="connsiteX24" fmla="*/ 4299211 w 5254824"/>
              <a:gd name="connsiteY24" fmla="*/ 2644204 h 3586219"/>
              <a:gd name="connsiteX25" fmla="*/ 4196070 w 5254824"/>
              <a:gd name="connsiteY25" fmla="*/ 2657956 h 3586219"/>
              <a:gd name="connsiteX26" fmla="*/ 4099806 w 5254824"/>
              <a:gd name="connsiteY26" fmla="*/ 2685460 h 3586219"/>
              <a:gd name="connsiteX27" fmla="*/ 3986352 w 5254824"/>
              <a:gd name="connsiteY27" fmla="*/ 2812666 h 3586219"/>
              <a:gd name="connsiteX28" fmla="*/ 3989790 w 5254824"/>
              <a:gd name="connsiteY28" fmla="*/ 2853922 h 3586219"/>
              <a:gd name="connsiteX29" fmla="*/ 3927906 w 5254824"/>
              <a:gd name="connsiteY29" fmla="*/ 2905493 h 3586219"/>
              <a:gd name="connsiteX30" fmla="*/ 3862584 w 5254824"/>
              <a:gd name="connsiteY30" fmla="*/ 2919245 h 3586219"/>
              <a:gd name="connsiteX31" fmla="*/ 3590981 w 5254824"/>
              <a:gd name="connsiteY31" fmla="*/ 2805791 h 3586219"/>
              <a:gd name="connsiteX32" fmla="*/ 3498156 w 5254824"/>
              <a:gd name="connsiteY32" fmla="*/ 2970815 h 3586219"/>
              <a:gd name="connsiteX33" fmla="*/ 3374388 w 5254824"/>
              <a:gd name="connsiteY33" fmla="*/ 3043013 h 3586219"/>
              <a:gd name="connsiteX34" fmla="*/ 3309066 w 5254824"/>
              <a:gd name="connsiteY34" fmla="*/ 3142715 h 3586219"/>
              <a:gd name="connsiteX35" fmla="*/ 3219677 w 5254824"/>
              <a:gd name="connsiteY35" fmla="*/ 3225227 h 3586219"/>
              <a:gd name="connsiteX36" fmla="*/ 3174983 w 5254824"/>
              <a:gd name="connsiteY36" fmla="*/ 3249294 h 3586219"/>
              <a:gd name="connsiteX37" fmla="*/ 2896505 w 5254824"/>
              <a:gd name="connsiteY37" fmla="*/ 3448699 h 3586219"/>
              <a:gd name="connsiteX38" fmla="*/ 2807118 w 5254824"/>
              <a:gd name="connsiteY38" fmla="*/ 3496830 h 3586219"/>
              <a:gd name="connsiteX39" fmla="*/ 2690225 w 5254824"/>
              <a:gd name="connsiteY39" fmla="*/ 3586219 h 3586219"/>
              <a:gd name="connsiteX40" fmla="*/ 2657439 w 5254824"/>
              <a:gd name="connsiteY40" fmla="*/ 3542202 h 3586219"/>
              <a:gd name="connsiteX41" fmla="*/ 2535237 w 5254824"/>
              <a:gd name="connsiteY41" fmla="*/ 3485636 h 3586219"/>
              <a:gd name="connsiteX42" fmla="*/ 2439763 w 5254824"/>
              <a:gd name="connsiteY42" fmla="*/ 3299674 h 3586219"/>
              <a:gd name="connsiteX43" fmla="*/ 2274663 w 5254824"/>
              <a:gd name="connsiteY43" fmla="*/ 3372699 h 3586219"/>
              <a:gd name="connsiteX44" fmla="*/ 2056606 w 5254824"/>
              <a:gd name="connsiteY44" fmla="*/ 3201473 h 3586219"/>
              <a:gd name="connsiteX45" fmla="*/ 1960338 w 5254824"/>
              <a:gd name="connsiteY45" fmla="*/ 3204424 h 3586219"/>
              <a:gd name="connsiteX46" fmla="*/ 1846038 w 5254824"/>
              <a:gd name="connsiteY46" fmla="*/ 3201249 h 3586219"/>
              <a:gd name="connsiteX47" fmla="*/ 1712118 w 5254824"/>
              <a:gd name="connsiteY47" fmla="*/ 3102254 h 3586219"/>
              <a:gd name="connsiteX48" fmla="*/ 1620613 w 5254824"/>
              <a:gd name="connsiteY48" fmla="*/ 3210774 h 3586219"/>
              <a:gd name="connsiteX49" fmla="*/ 1520824 w 5254824"/>
              <a:gd name="connsiteY49" fmla="*/ 3191948 h 3586219"/>
              <a:gd name="connsiteX50" fmla="*/ 1412082 w 5254824"/>
              <a:gd name="connsiteY50" fmla="*/ 3064154 h 3586219"/>
              <a:gd name="connsiteX51" fmla="*/ 1195388 w 5254824"/>
              <a:gd name="connsiteY51" fmla="*/ 3019704 h 3586219"/>
              <a:gd name="connsiteX52" fmla="*/ 1133475 w 5254824"/>
              <a:gd name="connsiteY52" fmla="*/ 2973667 h 3586219"/>
              <a:gd name="connsiteX53" fmla="*/ 1058638 w 5254824"/>
              <a:gd name="connsiteY53" fmla="*/ 2934550 h 3586219"/>
              <a:gd name="connsiteX54" fmla="*/ 0 w 5254824"/>
              <a:gd name="connsiteY54" fmla="*/ 1867973 h 3586219"/>
              <a:gd name="connsiteX55" fmla="*/ 153764 w 5254824"/>
              <a:gd name="connsiteY55" fmla="*/ 1547075 h 3586219"/>
              <a:gd name="connsiteX56" fmla="*/ 200022 w 5254824"/>
              <a:gd name="connsiteY56" fmla="*/ 1394896 h 3586219"/>
              <a:gd name="connsiteX57" fmla="*/ 810705 w 5254824"/>
              <a:gd name="connsiteY57" fmla="*/ 1653447 h 3586219"/>
              <a:gd name="connsiteX58" fmla="*/ 1260505 w 5254824"/>
              <a:gd name="connsiteY58" fmla="*/ 967890 h 3586219"/>
              <a:gd name="connsiteX59" fmla="*/ 1350195 w 5254824"/>
              <a:gd name="connsiteY59" fmla="*/ 934019 h 3586219"/>
              <a:gd name="connsiteX60" fmla="*/ 1366069 w 5254824"/>
              <a:gd name="connsiteY60" fmla="*/ 954402 h 3586219"/>
              <a:gd name="connsiteX61" fmla="*/ 1431674 w 5254824"/>
              <a:gd name="connsiteY61" fmla="*/ 929529 h 3586219"/>
              <a:gd name="connsiteX62" fmla="*/ 1444110 w 5254824"/>
              <a:gd name="connsiteY62" fmla="*/ 955192 h 3586219"/>
              <a:gd name="connsiteX63" fmla="*/ 1685913 w 5254824"/>
              <a:gd name="connsiteY63" fmla="*/ 882908 h 3586219"/>
              <a:gd name="connsiteX64" fmla="*/ 1493916 w 5254824"/>
              <a:gd name="connsiteY64" fmla="*/ 104615 h 3586219"/>
              <a:gd name="connsiteX0" fmla="*/ 1544206 w 5305114"/>
              <a:gd name="connsiteY0" fmla="*/ 104615 h 3586219"/>
              <a:gd name="connsiteX1" fmla="*/ 1969157 w 5305114"/>
              <a:gd name="connsiteY1" fmla="*/ 0 h 3586219"/>
              <a:gd name="connsiteX2" fmla="*/ 2210814 w 5305114"/>
              <a:gd name="connsiteY2" fmla="*/ 975401 h 3586219"/>
              <a:gd name="connsiteX3" fmla="*/ 2597112 w 5305114"/>
              <a:gd name="connsiteY3" fmla="*/ 795159 h 3586219"/>
              <a:gd name="connsiteX4" fmla="*/ 2892706 w 5305114"/>
              <a:gd name="connsiteY4" fmla="*/ 861836 h 3586219"/>
              <a:gd name="connsiteX5" fmla="*/ 3126384 w 5305114"/>
              <a:gd name="connsiteY5" fmla="*/ 740506 h 3586219"/>
              <a:gd name="connsiteX6" fmla="*/ 3223240 w 5305114"/>
              <a:gd name="connsiteY6" fmla="*/ 550540 h 3586219"/>
              <a:gd name="connsiteX7" fmla="*/ 3536715 w 5305114"/>
              <a:gd name="connsiteY7" fmla="*/ 448205 h 3586219"/>
              <a:gd name="connsiteX8" fmla="*/ 3550246 w 5305114"/>
              <a:gd name="connsiteY8" fmla="*/ 607245 h 3586219"/>
              <a:gd name="connsiteX9" fmla="*/ 3154958 w 5305114"/>
              <a:gd name="connsiteY9" fmla="*/ 1105461 h 3586219"/>
              <a:gd name="connsiteX10" fmla="*/ 4205105 w 5305114"/>
              <a:gd name="connsiteY10" fmla="*/ 1478720 h 3586219"/>
              <a:gd name="connsiteX11" fmla="*/ 4269847 w 5305114"/>
              <a:gd name="connsiteY11" fmla="*/ 1529531 h 3586219"/>
              <a:gd name="connsiteX12" fmla="*/ 4326265 w 5305114"/>
              <a:gd name="connsiteY12" fmla="*/ 1405230 h 3586219"/>
              <a:gd name="connsiteX13" fmla="*/ 4359817 w 5305114"/>
              <a:gd name="connsiteY13" fmla="*/ 1403085 h 3586219"/>
              <a:gd name="connsiteX14" fmla="*/ 4385259 w 5305114"/>
              <a:gd name="connsiteY14" fmla="*/ 1376642 h 3586219"/>
              <a:gd name="connsiteX15" fmla="*/ 4451133 w 5305114"/>
              <a:gd name="connsiteY15" fmla="*/ 1358657 h 3586219"/>
              <a:gd name="connsiteX16" fmla="*/ 4502741 w 5305114"/>
              <a:gd name="connsiteY16" fmla="*/ 1139600 h 3586219"/>
              <a:gd name="connsiteX17" fmla="*/ 4655403 w 5305114"/>
              <a:gd name="connsiteY17" fmla="*/ 1004147 h 3586219"/>
              <a:gd name="connsiteX18" fmla="*/ 4974200 w 5305114"/>
              <a:gd name="connsiteY18" fmla="*/ 594610 h 3586219"/>
              <a:gd name="connsiteX19" fmla="*/ 5305114 w 5305114"/>
              <a:gd name="connsiteY19" fmla="*/ 1283377 h 3586219"/>
              <a:gd name="connsiteX20" fmla="*/ 4597670 w 5305114"/>
              <a:gd name="connsiteY20" fmla="*/ 1985560 h 3586219"/>
              <a:gd name="connsiteX21" fmla="*/ 4724243 w 5305114"/>
              <a:gd name="connsiteY21" fmla="*/ 2365727 h 3586219"/>
              <a:gd name="connsiteX22" fmla="*/ 4590161 w 5305114"/>
              <a:gd name="connsiteY22" fmla="*/ 2458553 h 3586219"/>
              <a:gd name="connsiteX23" fmla="*/ 4459517 w 5305114"/>
              <a:gd name="connsiteY23" fmla="*/ 2530750 h 3586219"/>
              <a:gd name="connsiteX24" fmla="*/ 4349501 w 5305114"/>
              <a:gd name="connsiteY24" fmla="*/ 2644204 h 3586219"/>
              <a:gd name="connsiteX25" fmla="*/ 4246360 w 5305114"/>
              <a:gd name="connsiteY25" fmla="*/ 2657956 h 3586219"/>
              <a:gd name="connsiteX26" fmla="*/ 4150096 w 5305114"/>
              <a:gd name="connsiteY26" fmla="*/ 2685460 h 3586219"/>
              <a:gd name="connsiteX27" fmla="*/ 4036642 w 5305114"/>
              <a:gd name="connsiteY27" fmla="*/ 2812666 h 3586219"/>
              <a:gd name="connsiteX28" fmla="*/ 4040080 w 5305114"/>
              <a:gd name="connsiteY28" fmla="*/ 2853922 h 3586219"/>
              <a:gd name="connsiteX29" fmla="*/ 3978196 w 5305114"/>
              <a:gd name="connsiteY29" fmla="*/ 2905493 h 3586219"/>
              <a:gd name="connsiteX30" fmla="*/ 3912874 w 5305114"/>
              <a:gd name="connsiteY30" fmla="*/ 2919245 h 3586219"/>
              <a:gd name="connsiteX31" fmla="*/ 3641271 w 5305114"/>
              <a:gd name="connsiteY31" fmla="*/ 2805791 h 3586219"/>
              <a:gd name="connsiteX32" fmla="*/ 3548446 w 5305114"/>
              <a:gd name="connsiteY32" fmla="*/ 2970815 h 3586219"/>
              <a:gd name="connsiteX33" fmla="*/ 3424678 w 5305114"/>
              <a:gd name="connsiteY33" fmla="*/ 3043013 h 3586219"/>
              <a:gd name="connsiteX34" fmla="*/ 3359356 w 5305114"/>
              <a:gd name="connsiteY34" fmla="*/ 3142715 h 3586219"/>
              <a:gd name="connsiteX35" fmla="*/ 3269967 w 5305114"/>
              <a:gd name="connsiteY35" fmla="*/ 3225227 h 3586219"/>
              <a:gd name="connsiteX36" fmla="*/ 3225273 w 5305114"/>
              <a:gd name="connsiteY36" fmla="*/ 3249294 h 3586219"/>
              <a:gd name="connsiteX37" fmla="*/ 2946795 w 5305114"/>
              <a:gd name="connsiteY37" fmla="*/ 3448699 h 3586219"/>
              <a:gd name="connsiteX38" fmla="*/ 2857408 w 5305114"/>
              <a:gd name="connsiteY38" fmla="*/ 3496830 h 3586219"/>
              <a:gd name="connsiteX39" fmla="*/ 2740515 w 5305114"/>
              <a:gd name="connsiteY39" fmla="*/ 3586219 h 3586219"/>
              <a:gd name="connsiteX40" fmla="*/ 2707729 w 5305114"/>
              <a:gd name="connsiteY40" fmla="*/ 3542202 h 3586219"/>
              <a:gd name="connsiteX41" fmla="*/ 2585527 w 5305114"/>
              <a:gd name="connsiteY41" fmla="*/ 3485636 h 3586219"/>
              <a:gd name="connsiteX42" fmla="*/ 2490053 w 5305114"/>
              <a:gd name="connsiteY42" fmla="*/ 3299674 h 3586219"/>
              <a:gd name="connsiteX43" fmla="*/ 2324953 w 5305114"/>
              <a:gd name="connsiteY43" fmla="*/ 3372699 h 3586219"/>
              <a:gd name="connsiteX44" fmla="*/ 2106896 w 5305114"/>
              <a:gd name="connsiteY44" fmla="*/ 3201473 h 3586219"/>
              <a:gd name="connsiteX45" fmla="*/ 2010628 w 5305114"/>
              <a:gd name="connsiteY45" fmla="*/ 3204424 h 3586219"/>
              <a:gd name="connsiteX46" fmla="*/ 1896328 w 5305114"/>
              <a:gd name="connsiteY46" fmla="*/ 3201249 h 3586219"/>
              <a:gd name="connsiteX47" fmla="*/ 1762408 w 5305114"/>
              <a:gd name="connsiteY47" fmla="*/ 3102254 h 3586219"/>
              <a:gd name="connsiteX48" fmla="*/ 1670903 w 5305114"/>
              <a:gd name="connsiteY48" fmla="*/ 3210774 h 3586219"/>
              <a:gd name="connsiteX49" fmla="*/ 1571114 w 5305114"/>
              <a:gd name="connsiteY49" fmla="*/ 3191948 h 3586219"/>
              <a:gd name="connsiteX50" fmla="*/ 1462372 w 5305114"/>
              <a:gd name="connsiteY50" fmla="*/ 3064154 h 3586219"/>
              <a:gd name="connsiteX51" fmla="*/ 1245678 w 5305114"/>
              <a:gd name="connsiteY51" fmla="*/ 3019704 h 3586219"/>
              <a:gd name="connsiteX52" fmla="*/ 1183765 w 5305114"/>
              <a:gd name="connsiteY52" fmla="*/ 2973667 h 3586219"/>
              <a:gd name="connsiteX53" fmla="*/ 50290 w 5305114"/>
              <a:gd name="connsiteY53" fmla="*/ 1867973 h 3586219"/>
              <a:gd name="connsiteX54" fmla="*/ 204054 w 5305114"/>
              <a:gd name="connsiteY54" fmla="*/ 1547075 h 3586219"/>
              <a:gd name="connsiteX55" fmla="*/ 250312 w 5305114"/>
              <a:gd name="connsiteY55" fmla="*/ 1394896 h 3586219"/>
              <a:gd name="connsiteX56" fmla="*/ 860995 w 5305114"/>
              <a:gd name="connsiteY56" fmla="*/ 1653447 h 3586219"/>
              <a:gd name="connsiteX57" fmla="*/ 1310795 w 5305114"/>
              <a:gd name="connsiteY57" fmla="*/ 967890 h 3586219"/>
              <a:gd name="connsiteX58" fmla="*/ 1400485 w 5305114"/>
              <a:gd name="connsiteY58" fmla="*/ 934019 h 3586219"/>
              <a:gd name="connsiteX59" fmla="*/ 1416359 w 5305114"/>
              <a:gd name="connsiteY59" fmla="*/ 954402 h 3586219"/>
              <a:gd name="connsiteX60" fmla="*/ 1481964 w 5305114"/>
              <a:gd name="connsiteY60" fmla="*/ 929529 h 3586219"/>
              <a:gd name="connsiteX61" fmla="*/ 1494400 w 5305114"/>
              <a:gd name="connsiteY61" fmla="*/ 955192 h 3586219"/>
              <a:gd name="connsiteX62" fmla="*/ 1736203 w 5305114"/>
              <a:gd name="connsiteY62" fmla="*/ 882908 h 3586219"/>
              <a:gd name="connsiteX63" fmla="*/ 1544206 w 5305114"/>
              <a:gd name="connsiteY63" fmla="*/ 104615 h 3586219"/>
              <a:gd name="connsiteX0" fmla="*/ 1548371 w 5309279"/>
              <a:gd name="connsiteY0" fmla="*/ 104615 h 3586219"/>
              <a:gd name="connsiteX1" fmla="*/ 1973322 w 5309279"/>
              <a:gd name="connsiteY1" fmla="*/ 0 h 3586219"/>
              <a:gd name="connsiteX2" fmla="*/ 2214979 w 5309279"/>
              <a:gd name="connsiteY2" fmla="*/ 975401 h 3586219"/>
              <a:gd name="connsiteX3" fmla="*/ 2601277 w 5309279"/>
              <a:gd name="connsiteY3" fmla="*/ 795159 h 3586219"/>
              <a:gd name="connsiteX4" fmla="*/ 2896871 w 5309279"/>
              <a:gd name="connsiteY4" fmla="*/ 861836 h 3586219"/>
              <a:gd name="connsiteX5" fmla="*/ 3130549 w 5309279"/>
              <a:gd name="connsiteY5" fmla="*/ 740506 h 3586219"/>
              <a:gd name="connsiteX6" fmla="*/ 3227405 w 5309279"/>
              <a:gd name="connsiteY6" fmla="*/ 550540 h 3586219"/>
              <a:gd name="connsiteX7" fmla="*/ 3540880 w 5309279"/>
              <a:gd name="connsiteY7" fmla="*/ 448205 h 3586219"/>
              <a:gd name="connsiteX8" fmla="*/ 3554411 w 5309279"/>
              <a:gd name="connsiteY8" fmla="*/ 607245 h 3586219"/>
              <a:gd name="connsiteX9" fmla="*/ 3159123 w 5309279"/>
              <a:gd name="connsiteY9" fmla="*/ 1105461 h 3586219"/>
              <a:gd name="connsiteX10" fmla="*/ 4209270 w 5309279"/>
              <a:gd name="connsiteY10" fmla="*/ 1478720 h 3586219"/>
              <a:gd name="connsiteX11" fmla="*/ 4274012 w 5309279"/>
              <a:gd name="connsiteY11" fmla="*/ 1529531 h 3586219"/>
              <a:gd name="connsiteX12" fmla="*/ 4330430 w 5309279"/>
              <a:gd name="connsiteY12" fmla="*/ 1405230 h 3586219"/>
              <a:gd name="connsiteX13" fmla="*/ 4363982 w 5309279"/>
              <a:gd name="connsiteY13" fmla="*/ 1403085 h 3586219"/>
              <a:gd name="connsiteX14" fmla="*/ 4389424 w 5309279"/>
              <a:gd name="connsiteY14" fmla="*/ 1376642 h 3586219"/>
              <a:gd name="connsiteX15" fmla="*/ 4455298 w 5309279"/>
              <a:gd name="connsiteY15" fmla="*/ 1358657 h 3586219"/>
              <a:gd name="connsiteX16" fmla="*/ 4506906 w 5309279"/>
              <a:gd name="connsiteY16" fmla="*/ 1139600 h 3586219"/>
              <a:gd name="connsiteX17" fmla="*/ 4659568 w 5309279"/>
              <a:gd name="connsiteY17" fmla="*/ 1004147 h 3586219"/>
              <a:gd name="connsiteX18" fmla="*/ 4978365 w 5309279"/>
              <a:gd name="connsiteY18" fmla="*/ 594610 h 3586219"/>
              <a:gd name="connsiteX19" fmla="*/ 5309279 w 5309279"/>
              <a:gd name="connsiteY19" fmla="*/ 1283377 h 3586219"/>
              <a:gd name="connsiteX20" fmla="*/ 4601835 w 5309279"/>
              <a:gd name="connsiteY20" fmla="*/ 1985560 h 3586219"/>
              <a:gd name="connsiteX21" fmla="*/ 4728408 w 5309279"/>
              <a:gd name="connsiteY21" fmla="*/ 2365727 h 3586219"/>
              <a:gd name="connsiteX22" fmla="*/ 4594326 w 5309279"/>
              <a:gd name="connsiteY22" fmla="*/ 2458553 h 3586219"/>
              <a:gd name="connsiteX23" fmla="*/ 4463682 w 5309279"/>
              <a:gd name="connsiteY23" fmla="*/ 2530750 h 3586219"/>
              <a:gd name="connsiteX24" fmla="*/ 4353666 w 5309279"/>
              <a:gd name="connsiteY24" fmla="*/ 2644204 h 3586219"/>
              <a:gd name="connsiteX25" fmla="*/ 4250525 w 5309279"/>
              <a:gd name="connsiteY25" fmla="*/ 2657956 h 3586219"/>
              <a:gd name="connsiteX26" fmla="*/ 4154261 w 5309279"/>
              <a:gd name="connsiteY26" fmla="*/ 2685460 h 3586219"/>
              <a:gd name="connsiteX27" fmla="*/ 4040807 w 5309279"/>
              <a:gd name="connsiteY27" fmla="*/ 2812666 h 3586219"/>
              <a:gd name="connsiteX28" fmla="*/ 4044245 w 5309279"/>
              <a:gd name="connsiteY28" fmla="*/ 2853922 h 3586219"/>
              <a:gd name="connsiteX29" fmla="*/ 3982361 w 5309279"/>
              <a:gd name="connsiteY29" fmla="*/ 2905493 h 3586219"/>
              <a:gd name="connsiteX30" fmla="*/ 3917039 w 5309279"/>
              <a:gd name="connsiteY30" fmla="*/ 2919245 h 3586219"/>
              <a:gd name="connsiteX31" fmla="*/ 3645436 w 5309279"/>
              <a:gd name="connsiteY31" fmla="*/ 2805791 h 3586219"/>
              <a:gd name="connsiteX32" fmla="*/ 3552611 w 5309279"/>
              <a:gd name="connsiteY32" fmla="*/ 2970815 h 3586219"/>
              <a:gd name="connsiteX33" fmla="*/ 3428843 w 5309279"/>
              <a:gd name="connsiteY33" fmla="*/ 3043013 h 3586219"/>
              <a:gd name="connsiteX34" fmla="*/ 3363521 w 5309279"/>
              <a:gd name="connsiteY34" fmla="*/ 3142715 h 3586219"/>
              <a:gd name="connsiteX35" fmla="*/ 3274132 w 5309279"/>
              <a:gd name="connsiteY35" fmla="*/ 3225227 h 3586219"/>
              <a:gd name="connsiteX36" fmla="*/ 3229438 w 5309279"/>
              <a:gd name="connsiteY36" fmla="*/ 3249294 h 3586219"/>
              <a:gd name="connsiteX37" fmla="*/ 2950960 w 5309279"/>
              <a:gd name="connsiteY37" fmla="*/ 3448699 h 3586219"/>
              <a:gd name="connsiteX38" fmla="*/ 2861573 w 5309279"/>
              <a:gd name="connsiteY38" fmla="*/ 3496830 h 3586219"/>
              <a:gd name="connsiteX39" fmla="*/ 2744680 w 5309279"/>
              <a:gd name="connsiteY39" fmla="*/ 3586219 h 3586219"/>
              <a:gd name="connsiteX40" fmla="*/ 2711894 w 5309279"/>
              <a:gd name="connsiteY40" fmla="*/ 3542202 h 3586219"/>
              <a:gd name="connsiteX41" fmla="*/ 2589692 w 5309279"/>
              <a:gd name="connsiteY41" fmla="*/ 3485636 h 3586219"/>
              <a:gd name="connsiteX42" fmla="*/ 2494218 w 5309279"/>
              <a:gd name="connsiteY42" fmla="*/ 3299674 h 3586219"/>
              <a:gd name="connsiteX43" fmla="*/ 2329118 w 5309279"/>
              <a:gd name="connsiteY43" fmla="*/ 3372699 h 3586219"/>
              <a:gd name="connsiteX44" fmla="*/ 2111061 w 5309279"/>
              <a:gd name="connsiteY44" fmla="*/ 3201473 h 3586219"/>
              <a:gd name="connsiteX45" fmla="*/ 2014793 w 5309279"/>
              <a:gd name="connsiteY45" fmla="*/ 3204424 h 3586219"/>
              <a:gd name="connsiteX46" fmla="*/ 1900493 w 5309279"/>
              <a:gd name="connsiteY46" fmla="*/ 3201249 h 3586219"/>
              <a:gd name="connsiteX47" fmla="*/ 1766573 w 5309279"/>
              <a:gd name="connsiteY47" fmla="*/ 3102254 h 3586219"/>
              <a:gd name="connsiteX48" fmla="*/ 1675068 w 5309279"/>
              <a:gd name="connsiteY48" fmla="*/ 3210774 h 3586219"/>
              <a:gd name="connsiteX49" fmla="*/ 1575279 w 5309279"/>
              <a:gd name="connsiteY49" fmla="*/ 3191948 h 3586219"/>
              <a:gd name="connsiteX50" fmla="*/ 1466537 w 5309279"/>
              <a:gd name="connsiteY50" fmla="*/ 3064154 h 3586219"/>
              <a:gd name="connsiteX51" fmla="*/ 1249843 w 5309279"/>
              <a:gd name="connsiteY51" fmla="*/ 3019704 h 3586219"/>
              <a:gd name="connsiteX52" fmla="*/ 54455 w 5309279"/>
              <a:gd name="connsiteY52" fmla="*/ 1867973 h 3586219"/>
              <a:gd name="connsiteX53" fmla="*/ 208219 w 5309279"/>
              <a:gd name="connsiteY53" fmla="*/ 1547075 h 3586219"/>
              <a:gd name="connsiteX54" fmla="*/ 254477 w 5309279"/>
              <a:gd name="connsiteY54" fmla="*/ 1394896 h 3586219"/>
              <a:gd name="connsiteX55" fmla="*/ 865160 w 5309279"/>
              <a:gd name="connsiteY55" fmla="*/ 1653447 h 3586219"/>
              <a:gd name="connsiteX56" fmla="*/ 1314960 w 5309279"/>
              <a:gd name="connsiteY56" fmla="*/ 967890 h 3586219"/>
              <a:gd name="connsiteX57" fmla="*/ 1404650 w 5309279"/>
              <a:gd name="connsiteY57" fmla="*/ 934019 h 3586219"/>
              <a:gd name="connsiteX58" fmla="*/ 1420524 w 5309279"/>
              <a:gd name="connsiteY58" fmla="*/ 954402 h 3586219"/>
              <a:gd name="connsiteX59" fmla="*/ 1486129 w 5309279"/>
              <a:gd name="connsiteY59" fmla="*/ 929529 h 3586219"/>
              <a:gd name="connsiteX60" fmla="*/ 1498565 w 5309279"/>
              <a:gd name="connsiteY60" fmla="*/ 955192 h 3586219"/>
              <a:gd name="connsiteX61" fmla="*/ 1740368 w 5309279"/>
              <a:gd name="connsiteY61" fmla="*/ 882908 h 3586219"/>
              <a:gd name="connsiteX62" fmla="*/ 1548371 w 5309279"/>
              <a:gd name="connsiteY62" fmla="*/ 104615 h 3586219"/>
              <a:gd name="connsiteX0" fmla="*/ 1563194 w 5324102"/>
              <a:gd name="connsiteY0" fmla="*/ 104615 h 3586219"/>
              <a:gd name="connsiteX1" fmla="*/ 1988145 w 5324102"/>
              <a:gd name="connsiteY1" fmla="*/ 0 h 3586219"/>
              <a:gd name="connsiteX2" fmla="*/ 2229802 w 5324102"/>
              <a:gd name="connsiteY2" fmla="*/ 975401 h 3586219"/>
              <a:gd name="connsiteX3" fmla="*/ 2616100 w 5324102"/>
              <a:gd name="connsiteY3" fmla="*/ 795159 h 3586219"/>
              <a:gd name="connsiteX4" fmla="*/ 2911694 w 5324102"/>
              <a:gd name="connsiteY4" fmla="*/ 861836 h 3586219"/>
              <a:gd name="connsiteX5" fmla="*/ 3145372 w 5324102"/>
              <a:gd name="connsiteY5" fmla="*/ 740506 h 3586219"/>
              <a:gd name="connsiteX6" fmla="*/ 3242228 w 5324102"/>
              <a:gd name="connsiteY6" fmla="*/ 550540 h 3586219"/>
              <a:gd name="connsiteX7" fmla="*/ 3555703 w 5324102"/>
              <a:gd name="connsiteY7" fmla="*/ 448205 h 3586219"/>
              <a:gd name="connsiteX8" fmla="*/ 3569234 w 5324102"/>
              <a:gd name="connsiteY8" fmla="*/ 607245 h 3586219"/>
              <a:gd name="connsiteX9" fmla="*/ 3173946 w 5324102"/>
              <a:gd name="connsiteY9" fmla="*/ 1105461 h 3586219"/>
              <a:gd name="connsiteX10" fmla="*/ 4224093 w 5324102"/>
              <a:gd name="connsiteY10" fmla="*/ 1478720 h 3586219"/>
              <a:gd name="connsiteX11" fmla="*/ 4288835 w 5324102"/>
              <a:gd name="connsiteY11" fmla="*/ 1529531 h 3586219"/>
              <a:gd name="connsiteX12" fmla="*/ 4345253 w 5324102"/>
              <a:gd name="connsiteY12" fmla="*/ 1405230 h 3586219"/>
              <a:gd name="connsiteX13" fmla="*/ 4378805 w 5324102"/>
              <a:gd name="connsiteY13" fmla="*/ 1403085 h 3586219"/>
              <a:gd name="connsiteX14" fmla="*/ 4404247 w 5324102"/>
              <a:gd name="connsiteY14" fmla="*/ 1376642 h 3586219"/>
              <a:gd name="connsiteX15" fmla="*/ 4470121 w 5324102"/>
              <a:gd name="connsiteY15" fmla="*/ 1358657 h 3586219"/>
              <a:gd name="connsiteX16" fmla="*/ 4521729 w 5324102"/>
              <a:gd name="connsiteY16" fmla="*/ 1139600 h 3586219"/>
              <a:gd name="connsiteX17" fmla="*/ 4674391 w 5324102"/>
              <a:gd name="connsiteY17" fmla="*/ 1004147 h 3586219"/>
              <a:gd name="connsiteX18" fmla="*/ 4993188 w 5324102"/>
              <a:gd name="connsiteY18" fmla="*/ 594610 h 3586219"/>
              <a:gd name="connsiteX19" fmla="*/ 5324102 w 5324102"/>
              <a:gd name="connsiteY19" fmla="*/ 1283377 h 3586219"/>
              <a:gd name="connsiteX20" fmla="*/ 4616658 w 5324102"/>
              <a:gd name="connsiteY20" fmla="*/ 1985560 h 3586219"/>
              <a:gd name="connsiteX21" fmla="*/ 4743231 w 5324102"/>
              <a:gd name="connsiteY21" fmla="*/ 2365727 h 3586219"/>
              <a:gd name="connsiteX22" fmla="*/ 4609149 w 5324102"/>
              <a:gd name="connsiteY22" fmla="*/ 2458553 h 3586219"/>
              <a:gd name="connsiteX23" fmla="*/ 4478505 w 5324102"/>
              <a:gd name="connsiteY23" fmla="*/ 2530750 h 3586219"/>
              <a:gd name="connsiteX24" fmla="*/ 4368489 w 5324102"/>
              <a:gd name="connsiteY24" fmla="*/ 2644204 h 3586219"/>
              <a:gd name="connsiteX25" fmla="*/ 4265348 w 5324102"/>
              <a:gd name="connsiteY25" fmla="*/ 2657956 h 3586219"/>
              <a:gd name="connsiteX26" fmla="*/ 4169084 w 5324102"/>
              <a:gd name="connsiteY26" fmla="*/ 2685460 h 3586219"/>
              <a:gd name="connsiteX27" fmla="*/ 4055630 w 5324102"/>
              <a:gd name="connsiteY27" fmla="*/ 2812666 h 3586219"/>
              <a:gd name="connsiteX28" fmla="*/ 4059068 w 5324102"/>
              <a:gd name="connsiteY28" fmla="*/ 2853922 h 3586219"/>
              <a:gd name="connsiteX29" fmla="*/ 3997184 w 5324102"/>
              <a:gd name="connsiteY29" fmla="*/ 2905493 h 3586219"/>
              <a:gd name="connsiteX30" fmla="*/ 3931862 w 5324102"/>
              <a:gd name="connsiteY30" fmla="*/ 2919245 h 3586219"/>
              <a:gd name="connsiteX31" fmla="*/ 3660259 w 5324102"/>
              <a:gd name="connsiteY31" fmla="*/ 2805791 h 3586219"/>
              <a:gd name="connsiteX32" fmla="*/ 3567434 w 5324102"/>
              <a:gd name="connsiteY32" fmla="*/ 2970815 h 3586219"/>
              <a:gd name="connsiteX33" fmla="*/ 3443666 w 5324102"/>
              <a:gd name="connsiteY33" fmla="*/ 3043013 h 3586219"/>
              <a:gd name="connsiteX34" fmla="*/ 3378344 w 5324102"/>
              <a:gd name="connsiteY34" fmla="*/ 3142715 h 3586219"/>
              <a:gd name="connsiteX35" fmla="*/ 3288955 w 5324102"/>
              <a:gd name="connsiteY35" fmla="*/ 3225227 h 3586219"/>
              <a:gd name="connsiteX36" fmla="*/ 3244261 w 5324102"/>
              <a:gd name="connsiteY36" fmla="*/ 3249294 h 3586219"/>
              <a:gd name="connsiteX37" fmla="*/ 2965783 w 5324102"/>
              <a:gd name="connsiteY37" fmla="*/ 3448699 h 3586219"/>
              <a:gd name="connsiteX38" fmla="*/ 2876396 w 5324102"/>
              <a:gd name="connsiteY38" fmla="*/ 3496830 h 3586219"/>
              <a:gd name="connsiteX39" fmla="*/ 2759503 w 5324102"/>
              <a:gd name="connsiteY39" fmla="*/ 3586219 h 3586219"/>
              <a:gd name="connsiteX40" fmla="*/ 2726717 w 5324102"/>
              <a:gd name="connsiteY40" fmla="*/ 3542202 h 3586219"/>
              <a:gd name="connsiteX41" fmla="*/ 2604515 w 5324102"/>
              <a:gd name="connsiteY41" fmla="*/ 3485636 h 3586219"/>
              <a:gd name="connsiteX42" fmla="*/ 2509041 w 5324102"/>
              <a:gd name="connsiteY42" fmla="*/ 3299674 h 3586219"/>
              <a:gd name="connsiteX43" fmla="*/ 2343941 w 5324102"/>
              <a:gd name="connsiteY43" fmla="*/ 3372699 h 3586219"/>
              <a:gd name="connsiteX44" fmla="*/ 2125884 w 5324102"/>
              <a:gd name="connsiteY44" fmla="*/ 3201473 h 3586219"/>
              <a:gd name="connsiteX45" fmla="*/ 2029616 w 5324102"/>
              <a:gd name="connsiteY45" fmla="*/ 3204424 h 3586219"/>
              <a:gd name="connsiteX46" fmla="*/ 1915316 w 5324102"/>
              <a:gd name="connsiteY46" fmla="*/ 3201249 h 3586219"/>
              <a:gd name="connsiteX47" fmla="*/ 1781396 w 5324102"/>
              <a:gd name="connsiteY47" fmla="*/ 3102254 h 3586219"/>
              <a:gd name="connsiteX48" fmla="*/ 1689891 w 5324102"/>
              <a:gd name="connsiteY48" fmla="*/ 3210774 h 3586219"/>
              <a:gd name="connsiteX49" fmla="*/ 1590102 w 5324102"/>
              <a:gd name="connsiteY49" fmla="*/ 3191948 h 3586219"/>
              <a:gd name="connsiteX50" fmla="*/ 1481360 w 5324102"/>
              <a:gd name="connsiteY50" fmla="*/ 3064154 h 3586219"/>
              <a:gd name="connsiteX51" fmla="*/ 69278 w 5324102"/>
              <a:gd name="connsiteY51" fmla="*/ 1867973 h 3586219"/>
              <a:gd name="connsiteX52" fmla="*/ 223042 w 5324102"/>
              <a:gd name="connsiteY52" fmla="*/ 1547075 h 3586219"/>
              <a:gd name="connsiteX53" fmla="*/ 269300 w 5324102"/>
              <a:gd name="connsiteY53" fmla="*/ 1394896 h 3586219"/>
              <a:gd name="connsiteX54" fmla="*/ 879983 w 5324102"/>
              <a:gd name="connsiteY54" fmla="*/ 1653447 h 3586219"/>
              <a:gd name="connsiteX55" fmla="*/ 1329783 w 5324102"/>
              <a:gd name="connsiteY55" fmla="*/ 967890 h 3586219"/>
              <a:gd name="connsiteX56" fmla="*/ 1419473 w 5324102"/>
              <a:gd name="connsiteY56" fmla="*/ 934019 h 3586219"/>
              <a:gd name="connsiteX57" fmla="*/ 1435347 w 5324102"/>
              <a:gd name="connsiteY57" fmla="*/ 954402 h 3586219"/>
              <a:gd name="connsiteX58" fmla="*/ 1500952 w 5324102"/>
              <a:gd name="connsiteY58" fmla="*/ 929529 h 3586219"/>
              <a:gd name="connsiteX59" fmla="*/ 1513388 w 5324102"/>
              <a:gd name="connsiteY59" fmla="*/ 955192 h 3586219"/>
              <a:gd name="connsiteX60" fmla="*/ 1755191 w 5324102"/>
              <a:gd name="connsiteY60" fmla="*/ 882908 h 3586219"/>
              <a:gd name="connsiteX61" fmla="*/ 1563194 w 5324102"/>
              <a:gd name="connsiteY61" fmla="*/ 104615 h 3586219"/>
              <a:gd name="connsiteX0" fmla="*/ 1340151 w 5101059"/>
              <a:gd name="connsiteY0" fmla="*/ 104615 h 3586219"/>
              <a:gd name="connsiteX1" fmla="*/ 1765102 w 5101059"/>
              <a:gd name="connsiteY1" fmla="*/ 0 h 3586219"/>
              <a:gd name="connsiteX2" fmla="*/ 2006759 w 5101059"/>
              <a:gd name="connsiteY2" fmla="*/ 975401 h 3586219"/>
              <a:gd name="connsiteX3" fmla="*/ 2393057 w 5101059"/>
              <a:gd name="connsiteY3" fmla="*/ 795159 h 3586219"/>
              <a:gd name="connsiteX4" fmla="*/ 2688651 w 5101059"/>
              <a:gd name="connsiteY4" fmla="*/ 861836 h 3586219"/>
              <a:gd name="connsiteX5" fmla="*/ 2922329 w 5101059"/>
              <a:gd name="connsiteY5" fmla="*/ 740506 h 3586219"/>
              <a:gd name="connsiteX6" fmla="*/ 3019185 w 5101059"/>
              <a:gd name="connsiteY6" fmla="*/ 550540 h 3586219"/>
              <a:gd name="connsiteX7" fmla="*/ 3332660 w 5101059"/>
              <a:gd name="connsiteY7" fmla="*/ 448205 h 3586219"/>
              <a:gd name="connsiteX8" fmla="*/ 3346191 w 5101059"/>
              <a:gd name="connsiteY8" fmla="*/ 607245 h 3586219"/>
              <a:gd name="connsiteX9" fmla="*/ 2950903 w 5101059"/>
              <a:gd name="connsiteY9" fmla="*/ 1105461 h 3586219"/>
              <a:gd name="connsiteX10" fmla="*/ 4001050 w 5101059"/>
              <a:gd name="connsiteY10" fmla="*/ 1478720 h 3586219"/>
              <a:gd name="connsiteX11" fmla="*/ 4065792 w 5101059"/>
              <a:gd name="connsiteY11" fmla="*/ 1529531 h 3586219"/>
              <a:gd name="connsiteX12" fmla="*/ 4122210 w 5101059"/>
              <a:gd name="connsiteY12" fmla="*/ 1405230 h 3586219"/>
              <a:gd name="connsiteX13" fmla="*/ 4155762 w 5101059"/>
              <a:gd name="connsiteY13" fmla="*/ 1403085 h 3586219"/>
              <a:gd name="connsiteX14" fmla="*/ 4181204 w 5101059"/>
              <a:gd name="connsiteY14" fmla="*/ 1376642 h 3586219"/>
              <a:gd name="connsiteX15" fmla="*/ 4247078 w 5101059"/>
              <a:gd name="connsiteY15" fmla="*/ 1358657 h 3586219"/>
              <a:gd name="connsiteX16" fmla="*/ 4298686 w 5101059"/>
              <a:gd name="connsiteY16" fmla="*/ 1139600 h 3586219"/>
              <a:gd name="connsiteX17" fmla="*/ 4451348 w 5101059"/>
              <a:gd name="connsiteY17" fmla="*/ 1004147 h 3586219"/>
              <a:gd name="connsiteX18" fmla="*/ 4770145 w 5101059"/>
              <a:gd name="connsiteY18" fmla="*/ 594610 h 3586219"/>
              <a:gd name="connsiteX19" fmla="*/ 5101059 w 5101059"/>
              <a:gd name="connsiteY19" fmla="*/ 1283377 h 3586219"/>
              <a:gd name="connsiteX20" fmla="*/ 4393615 w 5101059"/>
              <a:gd name="connsiteY20" fmla="*/ 1985560 h 3586219"/>
              <a:gd name="connsiteX21" fmla="*/ 4520188 w 5101059"/>
              <a:gd name="connsiteY21" fmla="*/ 2365727 h 3586219"/>
              <a:gd name="connsiteX22" fmla="*/ 4386106 w 5101059"/>
              <a:gd name="connsiteY22" fmla="*/ 2458553 h 3586219"/>
              <a:gd name="connsiteX23" fmla="*/ 4255462 w 5101059"/>
              <a:gd name="connsiteY23" fmla="*/ 2530750 h 3586219"/>
              <a:gd name="connsiteX24" fmla="*/ 4145446 w 5101059"/>
              <a:gd name="connsiteY24" fmla="*/ 2644204 h 3586219"/>
              <a:gd name="connsiteX25" fmla="*/ 4042305 w 5101059"/>
              <a:gd name="connsiteY25" fmla="*/ 2657956 h 3586219"/>
              <a:gd name="connsiteX26" fmla="*/ 3946041 w 5101059"/>
              <a:gd name="connsiteY26" fmla="*/ 2685460 h 3586219"/>
              <a:gd name="connsiteX27" fmla="*/ 3832587 w 5101059"/>
              <a:gd name="connsiteY27" fmla="*/ 2812666 h 3586219"/>
              <a:gd name="connsiteX28" fmla="*/ 3836025 w 5101059"/>
              <a:gd name="connsiteY28" fmla="*/ 2853922 h 3586219"/>
              <a:gd name="connsiteX29" fmla="*/ 3774141 w 5101059"/>
              <a:gd name="connsiteY29" fmla="*/ 2905493 h 3586219"/>
              <a:gd name="connsiteX30" fmla="*/ 3708819 w 5101059"/>
              <a:gd name="connsiteY30" fmla="*/ 2919245 h 3586219"/>
              <a:gd name="connsiteX31" fmla="*/ 3437216 w 5101059"/>
              <a:gd name="connsiteY31" fmla="*/ 2805791 h 3586219"/>
              <a:gd name="connsiteX32" fmla="*/ 3344391 w 5101059"/>
              <a:gd name="connsiteY32" fmla="*/ 2970815 h 3586219"/>
              <a:gd name="connsiteX33" fmla="*/ 3220623 w 5101059"/>
              <a:gd name="connsiteY33" fmla="*/ 3043013 h 3586219"/>
              <a:gd name="connsiteX34" fmla="*/ 3155301 w 5101059"/>
              <a:gd name="connsiteY34" fmla="*/ 3142715 h 3586219"/>
              <a:gd name="connsiteX35" fmla="*/ 3065912 w 5101059"/>
              <a:gd name="connsiteY35" fmla="*/ 3225227 h 3586219"/>
              <a:gd name="connsiteX36" fmla="*/ 3021218 w 5101059"/>
              <a:gd name="connsiteY36" fmla="*/ 3249294 h 3586219"/>
              <a:gd name="connsiteX37" fmla="*/ 2742740 w 5101059"/>
              <a:gd name="connsiteY37" fmla="*/ 3448699 h 3586219"/>
              <a:gd name="connsiteX38" fmla="*/ 2653353 w 5101059"/>
              <a:gd name="connsiteY38" fmla="*/ 3496830 h 3586219"/>
              <a:gd name="connsiteX39" fmla="*/ 2536460 w 5101059"/>
              <a:gd name="connsiteY39" fmla="*/ 3586219 h 3586219"/>
              <a:gd name="connsiteX40" fmla="*/ 2503674 w 5101059"/>
              <a:gd name="connsiteY40" fmla="*/ 3542202 h 3586219"/>
              <a:gd name="connsiteX41" fmla="*/ 2381472 w 5101059"/>
              <a:gd name="connsiteY41" fmla="*/ 3485636 h 3586219"/>
              <a:gd name="connsiteX42" fmla="*/ 2285998 w 5101059"/>
              <a:gd name="connsiteY42" fmla="*/ 3299674 h 3586219"/>
              <a:gd name="connsiteX43" fmla="*/ 2120898 w 5101059"/>
              <a:gd name="connsiteY43" fmla="*/ 3372699 h 3586219"/>
              <a:gd name="connsiteX44" fmla="*/ 1902841 w 5101059"/>
              <a:gd name="connsiteY44" fmla="*/ 3201473 h 3586219"/>
              <a:gd name="connsiteX45" fmla="*/ 1806573 w 5101059"/>
              <a:gd name="connsiteY45" fmla="*/ 3204424 h 3586219"/>
              <a:gd name="connsiteX46" fmla="*/ 1692273 w 5101059"/>
              <a:gd name="connsiteY46" fmla="*/ 3201249 h 3586219"/>
              <a:gd name="connsiteX47" fmla="*/ 1558353 w 5101059"/>
              <a:gd name="connsiteY47" fmla="*/ 3102254 h 3586219"/>
              <a:gd name="connsiteX48" fmla="*/ 1466848 w 5101059"/>
              <a:gd name="connsiteY48" fmla="*/ 3210774 h 3586219"/>
              <a:gd name="connsiteX49" fmla="*/ 1367059 w 5101059"/>
              <a:gd name="connsiteY49" fmla="*/ 3191948 h 3586219"/>
              <a:gd name="connsiteX50" fmla="*/ 1258317 w 5101059"/>
              <a:gd name="connsiteY50" fmla="*/ 3064154 h 3586219"/>
              <a:gd name="connsiteX51" fmla="*/ -1 w 5101059"/>
              <a:gd name="connsiteY51" fmla="*/ 1547075 h 3586219"/>
              <a:gd name="connsiteX52" fmla="*/ 46257 w 5101059"/>
              <a:gd name="connsiteY52" fmla="*/ 1394896 h 3586219"/>
              <a:gd name="connsiteX53" fmla="*/ 656940 w 5101059"/>
              <a:gd name="connsiteY53" fmla="*/ 1653447 h 3586219"/>
              <a:gd name="connsiteX54" fmla="*/ 1106740 w 5101059"/>
              <a:gd name="connsiteY54" fmla="*/ 967890 h 3586219"/>
              <a:gd name="connsiteX55" fmla="*/ 1196430 w 5101059"/>
              <a:gd name="connsiteY55" fmla="*/ 934019 h 3586219"/>
              <a:gd name="connsiteX56" fmla="*/ 1212304 w 5101059"/>
              <a:gd name="connsiteY56" fmla="*/ 954402 h 3586219"/>
              <a:gd name="connsiteX57" fmla="*/ 1277909 w 5101059"/>
              <a:gd name="connsiteY57" fmla="*/ 929529 h 3586219"/>
              <a:gd name="connsiteX58" fmla="*/ 1290345 w 5101059"/>
              <a:gd name="connsiteY58" fmla="*/ 955192 h 3586219"/>
              <a:gd name="connsiteX59" fmla="*/ 1532148 w 5101059"/>
              <a:gd name="connsiteY59" fmla="*/ 882908 h 3586219"/>
              <a:gd name="connsiteX60" fmla="*/ 1340151 w 5101059"/>
              <a:gd name="connsiteY60" fmla="*/ 104615 h 3586219"/>
              <a:gd name="connsiteX0" fmla="*/ 1293894 w 5054802"/>
              <a:gd name="connsiteY0" fmla="*/ 104615 h 3586219"/>
              <a:gd name="connsiteX1" fmla="*/ 1718845 w 5054802"/>
              <a:gd name="connsiteY1" fmla="*/ 0 h 3586219"/>
              <a:gd name="connsiteX2" fmla="*/ 1960502 w 5054802"/>
              <a:gd name="connsiteY2" fmla="*/ 975401 h 3586219"/>
              <a:gd name="connsiteX3" fmla="*/ 2346800 w 5054802"/>
              <a:gd name="connsiteY3" fmla="*/ 795159 h 3586219"/>
              <a:gd name="connsiteX4" fmla="*/ 2642394 w 5054802"/>
              <a:gd name="connsiteY4" fmla="*/ 861836 h 3586219"/>
              <a:gd name="connsiteX5" fmla="*/ 2876072 w 5054802"/>
              <a:gd name="connsiteY5" fmla="*/ 740506 h 3586219"/>
              <a:gd name="connsiteX6" fmla="*/ 2972928 w 5054802"/>
              <a:gd name="connsiteY6" fmla="*/ 550540 h 3586219"/>
              <a:gd name="connsiteX7" fmla="*/ 3286403 w 5054802"/>
              <a:gd name="connsiteY7" fmla="*/ 448205 h 3586219"/>
              <a:gd name="connsiteX8" fmla="*/ 3299934 w 5054802"/>
              <a:gd name="connsiteY8" fmla="*/ 607245 h 3586219"/>
              <a:gd name="connsiteX9" fmla="*/ 2904646 w 5054802"/>
              <a:gd name="connsiteY9" fmla="*/ 1105461 h 3586219"/>
              <a:gd name="connsiteX10" fmla="*/ 3954793 w 5054802"/>
              <a:gd name="connsiteY10" fmla="*/ 1478720 h 3586219"/>
              <a:gd name="connsiteX11" fmla="*/ 4019535 w 5054802"/>
              <a:gd name="connsiteY11" fmla="*/ 1529531 h 3586219"/>
              <a:gd name="connsiteX12" fmla="*/ 4075953 w 5054802"/>
              <a:gd name="connsiteY12" fmla="*/ 1405230 h 3586219"/>
              <a:gd name="connsiteX13" fmla="*/ 4109505 w 5054802"/>
              <a:gd name="connsiteY13" fmla="*/ 1403085 h 3586219"/>
              <a:gd name="connsiteX14" fmla="*/ 4134947 w 5054802"/>
              <a:gd name="connsiteY14" fmla="*/ 1376642 h 3586219"/>
              <a:gd name="connsiteX15" fmla="*/ 4200821 w 5054802"/>
              <a:gd name="connsiteY15" fmla="*/ 1358657 h 3586219"/>
              <a:gd name="connsiteX16" fmla="*/ 4252429 w 5054802"/>
              <a:gd name="connsiteY16" fmla="*/ 1139600 h 3586219"/>
              <a:gd name="connsiteX17" fmla="*/ 4405091 w 5054802"/>
              <a:gd name="connsiteY17" fmla="*/ 1004147 h 3586219"/>
              <a:gd name="connsiteX18" fmla="*/ 4723888 w 5054802"/>
              <a:gd name="connsiteY18" fmla="*/ 594610 h 3586219"/>
              <a:gd name="connsiteX19" fmla="*/ 5054802 w 5054802"/>
              <a:gd name="connsiteY19" fmla="*/ 1283377 h 3586219"/>
              <a:gd name="connsiteX20" fmla="*/ 4347358 w 5054802"/>
              <a:gd name="connsiteY20" fmla="*/ 1985560 h 3586219"/>
              <a:gd name="connsiteX21" fmla="*/ 4473931 w 5054802"/>
              <a:gd name="connsiteY21" fmla="*/ 2365727 h 3586219"/>
              <a:gd name="connsiteX22" fmla="*/ 4339849 w 5054802"/>
              <a:gd name="connsiteY22" fmla="*/ 2458553 h 3586219"/>
              <a:gd name="connsiteX23" fmla="*/ 4209205 w 5054802"/>
              <a:gd name="connsiteY23" fmla="*/ 2530750 h 3586219"/>
              <a:gd name="connsiteX24" fmla="*/ 4099189 w 5054802"/>
              <a:gd name="connsiteY24" fmla="*/ 2644204 h 3586219"/>
              <a:gd name="connsiteX25" fmla="*/ 3996048 w 5054802"/>
              <a:gd name="connsiteY25" fmla="*/ 2657956 h 3586219"/>
              <a:gd name="connsiteX26" fmla="*/ 3899784 w 5054802"/>
              <a:gd name="connsiteY26" fmla="*/ 2685460 h 3586219"/>
              <a:gd name="connsiteX27" fmla="*/ 3786330 w 5054802"/>
              <a:gd name="connsiteY27" fmla="*/ 2812666 h 3586219"/>
              <a:gd name="connsiteX28" fmla="*/ 3789768 w 5054802"/>
              <a:gd name="connsiteY28" fmla="*/ 2853922 h 3586219"/>
              <a:gd name="connsiteX29" fmla="*/ 3727884 w 5054802"/>
              <a:gd name="connsiteY29" fmla="*/ 2905493 h 3586219"/>
              <a:gd name="connsiteX30" fmla="*/ 3662562 w 5054802"/>
              <a:gd name="connsiteY30" fmla="*/ 2919245 h 3586219"/>
              <a:gd name="connsiteX31" fmla="*/ 3390959 w 5054802"/>
              <a:gd name="connsiteY31" fmla="*/ 2805791 h 3586219"/>
              <a:gd name="connsiteX32" fmla="*/ 3298134 w 5054802"/>
              <a:gd name="connsiteY32" fmla="*/ 2970815 h 3586219"/>
              <a:gd name="connsiteX33" fmla="*/ 3174366 w 5054802"/>
              <a:gd name="connsiteY33" fmla="*/ 3043013 h 3586219"/>
              <a:gd name="connsiteX34" fmla="*/ 3109044 w 5054802"/>
              <a:gd name="connsiteY34" fmla="*/ 3142715 h 3586219"/>
              <a:gd name="connsiteX35" fmla="*/ 3019655 w 5054802"/>
              <a:gd name="connsiteY35" fmla="*/ 3225227 h 3586219"/>
              <a:gd name="connsiteX36" fmla="*/ 2974961 w 5054802"/>
              <a:gd name="connsiteY36" fmla="*/ 3249294 h 3586219"/>
              <a:gd name="connsiteX37" fmla="*/ 2696483 w 5054802"/>
              <a:gd name="connsiteY37" fmla="*/ 3448699 h 3586219"/>
              <a:gd name="connsiteX38" fmla="*/ 2607096 w 5054802"/>
              <a:gd name="connsiteY38" fmla="*/ 3496830 h 3586219"/>
              <a:gd name="connsiteX39" fmla="*/ 2490203 w 5054802"/>
              <a:gd name="connsiteY39" fmla="*/ 3586219 h 3586219"/>
              <a:gd name="connsiteX40" fmla="*/ 2457417 w 5054802"/>
              <a:gd name="connsiteY40" fmla="*/ 3542202 h 3586219"/>
              <a:gd name="connsiteX41" fmla="*/ 2335215 w 5054802"/>
              <a:gd name="connsiteY41" fmla="*/ 3485636 h 3586219"/>
              <a:gd name="connsiteX42" fmla="*/ 2239741 w 5054802"/>
              <a:gd name="connsiteY42" fmla="*/ 3299674 h 3586219"/>
              <a:gd name="connsiteX43" fmla="*/ 2074641 w 5054802"/>
              <a:gd name="connsiteY43" fmla="*/ 3372699 h 3586219"/>
              <a:gd name="connsiteX44" fmla="*/ 1856584 w 5054802"/>
              <a:gd name="connsiteY44" fmla="*/ 3201473 h 3586219"/>
              <a:gd name="connsiteX45" fmla="*/ 1760316 w 5054802"/>
              <a:gd name="connsiteY45" fmla="*/ 3204424 h 3586219"/>
              <a:gd name="connsiteX46" fmla="*/ 1646016 w 5054802"/>
              <a:gd name="connsiteY46" fmla="*/ 3201249 h 3586219"/>
              <a:gd name="connsiteX47" fmla="*/ 1512096 w 5054802"/>
              <a:gd name="connsiteY47" fmla="*/ 3102254 h 3586219"/>
              <a:gd name="connsiteX48" fmla="*/ 1420591 w 5054802"/>
              <a:gd name="connsiteY48" fmla="*/ 3210774 h 3586219"/>
              <a:gd name="connsiteX49" fmla="*/ 1320802 w 5054802"/>
              <a:gd name="connsiteY49" fmla="*/ 3191948 h 3586219"/>
              <a:gd name="connsiteX50" fmla="*/ 1212060 w 5054802"/>
              <a:gd name="connsiteY50" fmla="*/ 3064154 h 3586219"/>
              <a:gd name="connsiteX51" fmla="*/ 0 w 5054802"/>
              <a:gd name="connsiteY51" fmla="*/ 1394896 h 3586219"/>
              <a:gd name="connsiteX52" fmla="*/ 610683 w 5054802"/>
              <a:gd name="connsiteY52" fmla="*/ 1653447 h 3586219"/>
              <a:gd name="connsiteX53" fmla="*/ 1060483 w 5054802"/>
              <a:gd name="connsiteY53" fmla="*/ 967890 h 3586219"/>
              <a:gd name="connsiteX54" fmla="*/ 1150173 w 5054802"/>
              <a:gd name="connsiteY54" fmla="*/ 934019 h 3586219"/>
              <a:gd name="connsiteX55" fmla="*/ 1166047 w 5054802"/>
              <a:gd name="connsiteY55" fmla="*/ 954402 h 3586219"/>
              <a:gd name="connsiteX56" fmla="*/ 1231652 w 5054802"/>
              <a:gd name="connsiteY56" fmla="*/ 929529 h 3586219"/>
              <a:gd name="connsiteX57" fmla="*/ 1244088 w 5054802"/>
              <a:gd name="connsiteY57" fmla="*/ 955192 h 3586219"/>
              <a:gd name="connsiteX58" fmla="*/ 1485891 w 5054802"/>
              <a:gd name="connsiteY58" fmla="*/ 882908 h 3586219"/>
              <a:gd name="connsiteX59" fmla="*/ 1293894 w 5054802"/>
              <a:gd name="connsiteY59" fmla="*/ 104615 h 3586219"/>
              <a:gd name="connsiteX0" fmla="*/ 683210 w 4444118"/>
              <a:gd name="connsiteY0" fmla="*/ 104615 h 3586219"/>
              <a:gd name="connsiteX1" fmla="*/ 1108161 w 4444118"/>
              <a:gd name="connsiteY1" fmla="*/ 0 h 3586219"/>
              <a:gd name="connsiteX2" fmla="*/ 1349818 w 4444118"/>
              <a:gd name="connsiteY2" fmla="*/ 975401 h 3586219"/>
              <a:gd name="connsiteX3" fmla="*/ 1736116 w 4444118"/>
              <a:gd name="connsiteY3" fmla="*/ 795159 h 3586219"/>
              <a:gd name="connsiteX4" fmla="*/ 2031710 w 4444118"/>
              <a:gd name="connsiteY4" fmla="*/ 861836 h 3586219"/>
              <a:gd name="connsiteX5" fmla="*/ 2265388 w 4444118"/>
              <a:gd name="connsiteY5" fmla="*/ 740506 h 3586219"/>
              <a:gd name="connsiteX6" fmla="*/ 2362244 w 4444118"/>
              <a:gd name="connsiteY6" fmla="*/ 550540 h 3586219"/>
              <a:gd name="connsiteX7" fmla="*/ 2675719 w 4444118"/>
              <a:gd name="connsiteY7" fmla="*/ 448205 h 3586219"/>
              <a:gd name="connsiteX8" fmla="*/ 2689250 w 4444118"/>
              <a:gd name="connsiteY8" fmla="*/ 607245 h 3586219"/>
              <a:gd name="connsiteX9" fmla="*/ 2293962 w 4444118"/>
              <a:gd name="connsiteY9" fmla="*/ 1105461 h 3586219"/>
              <a:gd name="connsiteX10" fmla="*/ 3344109 w 4444118"/>
              <a:gd name="connsiteY10" fmla="*/ 1478720 h 3586219"/>
              <a:gd name="connsiteX11" fmla="*/ 3408851 w 4444118"/>
              <a:gd name="connsiteY11" fmla="*/ 1529531 h 3586219"/>
              <a:gd name="connsiteX12" fmla="*/ 3465269 w 4444118"/>
              <a:gd name="connsiteY12" fmla="*/ 1405230 h 3586219"/>
              <a:gd name="connsiteX13" fmla="*/ 3498821 w 4444118"/>
              <a:gd name="connsiteY13" fmla="*/ 1403085 h 3586219"/>
              <a:gd name="connsiteX14" fmla="*/ 3524263 w 4444118"/>
              <a:gd name="connsiteY14" fmla="*/ 1376642 h 3586219"/>
              <a:gd name="connsiteX15" fmla="*/ 3590137 w 4444118"/>
              <a:gd name="connsiteY15" fmla="*/ 1358657 h 3586219"/>
              <a:gd name="connsiteX16" fmla="*/ 3641745 w 4444118"/>
              <a:gd name="connsiteY16" fmla="*/ 1139600 h 3586219"/>
              <a:gd name="connsiteX17" fmla="*/ 3794407 w 4444118"/>
              <a:gd name="connsiteY17" fmla="*/ 1004147 h 3586219"/>
              <a:gd name="connsiteX18" fmla="*/ 4113204 w 4444118"/>
              <a:gd name="connsiteY18" fmla="*/ 594610 h 3586219"/>
              <a:gd name="connsiteX19" fmla="*/ 4444118 w 4444118"/>
              <a:gd name="connsiteY19" fmla="*/ 1283377 h 3586219"/>
              <a:gd name="connsiteX20" fmla="*/ 3736674 w 4444118"/>
              <a:gd name="connsiteY20" fmla="*/ 1985560 h 3586219"/>
              <a:gd name="connsiteX21" fmla="*/ 3863247 w 4444118"/>
              <a:gd name="connsiteY21" fmla="*/ 2365727 h 3586219"/>
              <a:gd name="connsiteX22" fmla="*/ 3729165 w 4444118"/>
              <a:gd name="connsiteY22" fmla="*/ 2458553 h 3586219"/>
              <a:gd name="connsiteX23" fmla="*/ 3598521 w 4444118"/>
              <a:gd name="connsiteY23" fmla="*/ 2530750 h 3586219"/>
              <a:gd name="connsiteX24" fmla="*/ 3488505 w 4444118"/>
              <a:gd name="connsiteY24" fmla="*/ 2644204 h 3586219"/>
              <a:gd name="connsiteX25" fmla="*/ 3385364 w 4444118"/>
              <a:gd name="connsiteY25" fmla="*/ 2657956 h 3586219"/>
              <a:gd name="connsiteX26" fmla="*/ 3289100 w 4444118"/>
              <a:gd name="connsiteY26" fmla="*/ 2685460 h 3586219"/>
              <a:gd name="connsiteX27" fmla="*/ 3175646 w 4444118"/>
              <a:gd name="connsiteY27" fmla="*/ 2812666 h 3586219"/>
              <a:gd name="connsiteX28" fmla="*/ 3179084 w 4444118"/>
              <a:gd name="connsiteY28" fmla="*/ 2853922 h 3586219"/>
              <a:gd name="connsiteX29" fmla="*/ 3117200 w 4444118"/>
              <a:gd name="connsiteY29" fmla="*/ 2905493 h 3586219"/>
              <a:gd name="connsiteX30" fmla="*/ 3051878 w 4444118"/>
              <a:gd name="connsiteY30" fmla="*/ 2919245 h 3586219"/>
              <a:gd name="connsiteX31" fmla="*/ 2780275 w 4444118"/>
              <a:gd name="connsiteY31" fmla="*/ 2805791 h 3586219"/>
              <a:gd name="connsiteX32" fmla="*/ 2687450 w 4444118"/>
              <a:gd name="connsiteY32" fmla="*/ 2970815 h 3586219"/>
              <a:gd name="connsiteX33" fmla="*/ 2563682 w 4444118"/>
              <a:gd name="connsiteY33" fmla="*/ 3043013 h 3586219"/>
              <a:gd name="connsiteX34" fmla="*/ 2498360 w 4444118"/>
              <a:gd name="connsiteY34" fmla="*/ 3142715 h 3586219"/>
              <a:gd name="connsiteX35" fmla="*/ 2408971 w 4444118"/>
              <a:gd name="connsiteY35" fmla="*/ 3225227 h 3586219"/>
              <a:gd name="connsiteX36" fmla="*/ 2364277 w 4444118"/>
              <a:gd name="connsiteY36" fmla="*/ 3249294 h 3586219"/>
              <a:gd name="connsiteX37" fmla="*/ 2085799 w 4444118"/>
              <a:gd name="connsiteY37" fmla="*/ 3448699 h 3586219"/>
              <a:gd name="connsiteX38" fmla="*/ 1996412 w 4444118"/>
              <a:gd name="connsiteY38" fmla="*/ 3496830 h 3586219"/>
              <a:gd name="connsiteX39" fmla="*/ 1879519 w 4444118"/>
              <a:gd name="connsiteY39" fmla="*/ 3586219 h 3586219"/>
              <a:gd name="connsiteX40" fmla="*/ 1846733 w 4444118"/>
              <a:gd name="connsiteY40" fmla="*/ 3542202 h 3586219"/>
              <a:gd name="connsiteX41" fmla="*/ 1724531 w 4444118"/>
              <a:gd name="connsiteY41" fmla="*/ 3485636 h 3586219"/>
              <a:gd name="connsiteX42" fmla="*/ 1629057 w 4444118"/>
              <a:gd name="connsiteY42" fmla="*/ 3299674 h 3586219"/>
              <a:gd name="connsiteX43" fmla="*/ 1463957 w 4444118"/>
              <a:gd name="connsiteY43" fmla="*/ 3372699 h 3586219"/>
              <a:gd name="connsiteX44" fmla="*/ 1245900 w 4444118"/>
              <a:gd name="connsiteY44" fmla="*/ 3201473 h 3586219"/>
              <a:gd name="connsiteX45" fmla="*/ 1149632 w 4444118"/>
              <a:gd name="connsiteY45" fmla="*/ 3204424 h 3586219"/>
              <a:gd name="connsiteX46" fmla="*/ 1035332 w 4444118"/>
              <a:gd name="connsiteY46" fmla="*/ 3201249 h 3586219"/>
              <a:gd name="connsiteX47" fmla="*/ 901412 w 4444118"/>
              <a:gd name="connsiteY47" fmla="*/ 3102254 h 3586219"/>
              <a:gd name="connsiteX48" fmla="*/ 809907 w 4444118"/>
              <a:gd name="connsiteY48" fmla="*/ 3210774 h 3586219"/>
              <a:gd name="connsiteX49" fmla="*/ 710118 w 4444118"/>
              <a:gd name="connsiteY49" fmla="*/ 3191948 h 3586219"/>
              <a:gd name="connsiteX50" fmla="*/ 601376 w 4444118"/>
              <a:gd name="connsiteY50" fmla="*/ 3064154 h 3586219"/>
              <a:gd name="connsiteX51" fmla="*/ -1 w 4444118"/>
              <a:gd name="connsiteY51" fmla="*/ 1653447 h 3586219"/>
              <a:gd name="connsiteX52" fmla="*/ 449799 w 4444118"/>
              <a:gd name="connsiteY52" fmla="*/ 967890 h 3586219"/>
              <a:gd name="connsiteX53" fmla="*/ 539489 w 4444118"/>
              <a:gd name="connsiteY53" fmla="*/ 934019 h 3586219"/>
              <a:gd name="connsiteX54" fmla="*/ 555363 w 4444118"/>
              <a:gd name="connsiteY54" fmla="*/ 954402 h 3586219"/>
              <a:gd name="connsiteX55" fmla="*/ 620968 w 4444118"/>
              <a:gd name="connsiteY55" fmla="*/ 929529 h 3586219"/>
              <a:gd name="connsiteX56" fmla="*/ 633404 w 4444118"/>
              <a:gd name="connsiteY56" fmla="*/ 955192 h 3586219"/>
              <a:gd name="connsiteX57" fmla="*/ 875207 w 4444118"/>
              <a:gd name="connsiteY57" fmla="*/ 882908 h 3586219"/>
              <a:gd name="connsiteX58" fmla="*/ 683210 w 4444118"/>
              <a:gd name="connsiteY58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1035333 w 4444119"/>
              <a:gd name="connsiteY46" fmla="*/ 3201249 h 3586219"/>
              <a:gd name="connsiteX47" fmla="*/ 901413 w 4444119"/>
              <a:gd name="connsiteY47" fmla="*/ 3102254 h 3586219"/>
              <a:gd name="connsiteX48" fmla="*/ 809908 w 4444119"/>
              <a:gd name="connsiteY48" fmla="*/ 3210774 h 3586219"/>
              <a:gd name="connsiteX49" fmla="*/ 710119 w 4444119"/>
              <a:gd name="connsiteY49" fmla="*/ 3191948 h 3586219"/>
              <a:gd name="connsiteX50" fmla="*/ 0 w 4444119"/>
              <a:gd name="connsiteY50" fmla="*/ 1653447 h 3586219"/>
              <a:gd name="connsiteX51" fmla="*/ 449800 w 4444119"/>
              <a:gd name="connsiteY51" fmla="*/ 967890 h 3586219"/>
              <a:gd name="connsiteX52" fmla="*/ 539490 w 4444119"/>
              <a:gd name="connsiteY52" fmla="*/ 934019 h 3586219"/>
              <a:gd name="connsiteX53" fmla="*/ 555364 w 4444119"/>
              <a:gd name="connsiteY53" fmla="*/ 954402 h 3586219"/>
              <a:gd name="connsiteX54" fmla="*/ 620969 w 4444119"/>
              <a:gd name="connsiteY54" fmla="*/ 929529 h 3586219"/>
              <a:gd name="connsiteX55" fmla="*/ 633405 w 4444119"/>
              <a:gd name="connsiteY55" fmla="*/ 955192 h 3586219"/>
              <a:gd name="connsiteX56" fmla="*/ 875208 w 4444119"/>
              <a:gd name="connsiteY56" fmla="*/ 882908 h 3586219"/>
              <a:gd name="connsiteX57" fmla="*/ 683211 w 4444119"/>
              <a:gd name="connsiteY57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1035333 w 4444119"/>
              <a:gd name="connsiteY46" fmla="*/ 3201249 h 3586219"/>
              <a:gd name="connsiteX47" fmla="*/ 901413 w 4444119"/>
              <a:gd name="connsiteY47" fmla="*/ 3102254 h 3586219"/>
              <a:gd name="connsiteX48" fmla="*/ 809908 w 4444119"/>
              <a:gd name="connsiteY48" fmla="*/ 3210774 h 3586219"/>
              <a:gd name="connsiteX49" fmla="*/ 0 w 4444119"/>
              <a:gd name="connsiteY49" fmla="*/ 1653447 h 3586219"/>
              <a:gd name="connsiteX50" fmla="*/ 449800 w 4444119"/>
              <a:gd name="connsiteY50" fmla="*/ 967890 h 3586219"/>
              <a:gd name="connsiteX51" fmla="*/ 539490 w 4444119"/>
              <a:gd name="connsiteY51" fmla="*/ 934019 h 3586219"/>
              <a:gd name="connsiteX52" fmla="*/ 555364 w 4444119"/>
              <a:gd name="connsiteY52" fmla="*/ 954402 h 3586219"/>
              <a:gd name="connsiteX53" fmla="*/ 620969 w 4444119"/>
              <a:gd name="connsiteY53" fmla="*/ 929529 h 3586219"/>
              <a:gd name="connsiteX54" fmla="*/ 633405 w 4444119"/>
              <a:gd name="connsiteY54" fmla="*/ 955192 h 3586219"/>
              <a:gd name="connsiteX55" fmla="*/ 875208 w 4444119"/>
              <a:gd name="connsiteY55" fmla="*/ 882908 h 3586219"/>
              <a:gd name="connsiteX56" fmla="*/ 683211 w 4444119"/>
              <a:gd name="connsiteY56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1035333 w 4444119"/>
              <a:gd name="connsiteY46" fmla="*/ 3201249 h 3586219"/>
              <a:gd name="connsiteX47" fmla="*/ 901413 w 4444119"/>
              <a:gd name="connsiteY47" fmla="*/ 3102254 h 3586219"/>
              <a:gd name="connsiteX48" fmla="*/ 0 w 4444119"/>
              <a:gd name="connsiteY48" fmla="*/ 1653447 h 3586219"/>
              <a:gd name="connsiteX49" fmla="*/ 449800 w 4444119"/>
              <a:gd name="connsiteY49" fmla="*/ 967890 h 3586219"/>
              <a:gd name="connsiteX50" fmla="*/ 539490 w 4444119"/>
              <a:gd name="connsiteY50" fmla="*/ 934019 h 3586219"/>
              <a:gd name="connsiteX51" fmla="*/ 555364 w 4444119"/>
              <a:gd name="connsiteY51" fmla="*/ 954402 h 3586219"/>
              <a:gd name="connsiteX52" fmla="*/ 620969 w 4444119"/>
              <a:gd name="connsiteY52" fmla="*/ 929529 h 3586219"/>
              <a:gd name="connsiteX53" fmla="*/ 633405 w 4444119"/>
              <a:gd name="connsiteY53" fmla="*/ 955192 h 3586219"/>
              <a:gd name="connsiteX54" fmla="*/ 875208 w 4444119"/>
              <a:gd name="connsiteY54" fmla="*/ 882908 h 3586219"/>
              <a:gd name="connsiteX55" fmla="*/ 683211 w 4444119"/>
              <a:gd name="connsiteY55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1035333 w 4444119"/>
              <a:gd name="connsiteY46" fmla="*/ 3201249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0 w 4444119"/>
              <a:gd name="connsiteY46" fmla="*/ 1653447 h 3586219"/>
              <a:gd name="connsiteX47" fmla="*/ 449800 w 4444119"/>
              <a:gd name="connsiteY47" fmla="*/ 967890 h 3586219"/>
              <a:gd name="connsiteX48" fmla="*/ 539490 w 4444119"/>
              <a:gd name="connsiteY48" fmla="*/ 934019 h 3586219"/>
              <a:gd name="connsiteX49" fmla="*/ 555364 w 4444119"/>
              <a:gd name="connsiteY49" fmla="*/ 954402 h 3586219"/>
              <a:gd name="connsiteX50" fmla="*/ 620969 w 4444119"/>
              <a:gd name="connsiteY50" fmla="*/ 929529 h 3586219"/>
              <a:gd name="connsiteX51" fmla="*/ 633405 w 4444119"/>
              <a:gd name="connsiteY51" fmla="*/ 955192 h 3586219"/>
              <a:gd name="connsiteX52" fmla="*/ 875208 w 4444119"/>
              <a:gd name="connsiteY52" fmla="*/ 882908 h 3586219"/>
              <a:gd name="connsiteX53" fmla="*/ 683211 w 4444119"/>
              <a:gd name="connsiteY53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916881 w 4444119"/>
              <a:gd name="connsiteY46" fmla="*/ 2248833 h 3586219"/>
              <a:gd name="connsiteX47" fmla="*/ 748419 w 4444119"/>
              <a:gd name="connsiteY47" fmla="*/ 2045992 h 3586219"/>
              <a:gd name="connsiteX48" fmla="*/ 0 w 4444119"/>
              <a:gd name="connsiteY48" fmla="*/ 1653447 h 3586219"/>
              <a:gd name="connsiteX49" fmla="*/ 449800 w 4444119"/>
              <a:gd name="connsiteY49" fmla="*/ 967890 h 3586219"/>
              <a:gd name="connsiteX50" fmla="*/ 539490 w 4444119"/>
              <a:gd name="connsiteY50" fmla="*/ 934019 h 3586219"/>
              <a:gd name="connsiteX51" fmla="*/ 555364 w 4444119"/>
              <a:gd name="connsiteY51" fmla="*/ 954402 h 3586219"/>
              <a:gd name="connsiteX52" fmla="*/ 620969 w 4444119"/>
              <a:gd name="connsiteY52" fmla="*/ 929529 h 3586219"/>
              <a:gd name="connsiteX53" fmla="*/ 633405 w 4444119"/>
              <a:gd name="connsiteY53" fmla="*/ 955192 h 3586219"/>
              <a:gd name="connsiteX54" fmla="*/ 875208 w 4444119"/>
              <a:gd name="connsiteY54" fmla="*/ 882908 h 3586219"/>
              <a:gd name="connsiteX55" fmla="*/ 683211 w 4444119"/>
              <a:gd name="connsiteY55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916881 w 4444119"/>
              <a:gd name="connsiteY46" fmla="*/ 2248833 h 3586219"/>
              <a:gd name="connsiteX47" fmla="*/ 748419 w 4444119"/>
              <a:gd name="connsiteY47" fmla="*/ 2045992 h 3586219"/>
              <a:gd name="connsiteX48" fmla="*/ 0 w 4444119"/>
              <a:gd name="connsiteY48" fmla="*/ 1653447 h 3586219"/>
              <a:gd name="connsiteX49" fmla="*/ 449800 w 4444119"/>
              <a:gd name="connsiteY49" fmla="*/ 967890 h 3586219"/>
              <a:gd name="connsiteX50" fmla="*/ 539490 w 4444119"/>
              <a:gd name="connsiteY50" fmla="*/ 934019 h 3586219"/>
              <a:gd name="connsiteX51" fmla="*/ 555364 w 4444119"/>
              <a:gd name="connsiteY51" fmla="*/ 954402 h 3586219"/>
              <a:gd name="connsiteX52" fmla="*/ 620969 w 4444119"/>
              <a:gd name="connsiteY52" fmla="*/ 929529 h 3586219"/>
              <a:gd name="connsiteX53" fmla="*/ 633405 w 4444119"/>
              <a:gd name="connsiteY53" fmla="*/ 955192 h 3586219"/>
              <a:gd name="connsiteX54" fmla="*/ 875208 w 4444119"/>
              <a:gd name="connsiteY54" fmla="*/ 882908 h 3586219"/>
              <a:gd name="connsiteX55" fmla="*/ 683211 w 4444119"/>
              <a:gd name="connsiteY55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1149633 w 4444119"/>
              <a:gd name="connsiteY45" fmla="*/ 3204424 h 3586219"/>
              <a:gd name="connsiteX46" fmla="*/ 916881 w 4444119"/>
              <a:gd name="connsiteY46" fmla="*/ 2248833 h 3586219"/>
              <a:gd name="connsiteX47" fmla="*/ 748419 w 4444119"/>
              <a:gd name="connsiteY47" fmla="*/ 2045992 h 3586219"/>
              <a:gd name="connsiteX48" fmla="*/ 0 w 4444119"/>
              <a:gd name="connsiteY48" fmla="*/ 1653447 h 3586219"/>
              <a:gd name="connsiteX49" fmla="*/ 449800 w 4444119"/>
              <a:gd name="connsiteY49" fmla="*/ 967890 h 3586219"/>
              <a:gd name="connsiteX50" fmla="*/ 539490 w 4444119"/>
              <a:gd name="connsiteY50" fmla="*/ 934019 h 3586219"/>
              <a:gd name="connsiteX51" fmla="*/ 555364 w 4444119"/>
              <a:gd name="connsiteY51" fmla="*/ 954402 h 3586219"/>
              <a:gd name="connsiteX52" fmla="*/ 620969 w 4444119"/>
              <a:gd name="connsiteY52" fmla="*/ 929529 h 3586219"/>
              <a:gd name="connsiteX53" fmla="*/ 633405 w 4444119"/>
              <a:gd name="connsiteY53" fmla="*/ 955192 h 3586219"/>
              <a:gd name="connsiteX54" fmla="*/ 875208 w 4444119"/>
              <a:gd name="connsiteY54" fmla="*/ 882908 h 3586219"/>
              <a:gd name="connsiteX55" fmla="*/ 683211 w 4444119"/>
              <a:gd name="connsiteY55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245901 w 4444119"/>
              <a:gd name="connsiteY44" fmla="*/ 3201473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974758 w 4444119"/>
              <a:gd name="connsiteY44" fmla="*/ 2795788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974758 w 4444119"/>
              <a:gd name="connsiteY44" fmla="*/ 2795788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974758 w 4444119"/>
              <a:gd name="connsiteY44" fmla="*/ 2795788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974758 w 4444119"/>
              <a:gd name="connsiteY44" fmla="*/ 2795788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463958 w 4444119"/>
              <a:gd name="connsiteY43" fmla="*/ 3372699 h 3586219"/>
              <a:gd name="connsiteX44" fmla="*/ 1974758 w 4444119"/>
              <a:gd name="connsiteY44" fmla="*/ 2795788 h 3586219"/>
              <a:gd name="connsiteX45" fmla="*/ 916881 w 4444119"/>
              <a:gd name="connsiteY45" fmla="*/ 2248833 h 3586219"/>
              <a:gd name="connsiteX46" fmla="*/ 748419 w 4444119"/>
              <a:gd name="connsiteY46" fmla="*/ 2045992 h 3586219"/>
              <a:gd name="connsiteX47" fmla="*/ 0 w 4444119"/>
              <a:gd name="connsiteY47" fmla="*/ 1653447 h 3586219"/>
              <a:gd name="connsiteX48" fmla="*/ 449800 w 4444119"/>
              <a:gd name="connsiteY48" fmla="*/ 967890 h 3586219"/>
              <a:gd name="connsiteX49" fmla="*/ 539490 w 4444119"/>
              <a:gd name="connsiteY49" fmla="*/ 934019 h 3586219"/>
              <a:gd name="connsiteX50" fmla="*/ 555364 w 4444119"/>
              <a:gd name="connsiteY50" fmla="*/ 954402 h 3586219"/>
              <a:gd name="connsiteX51" fmla="*/ 620969 w 4444119"/>
              <a:gd name="connsiteY51" fmla="*/ 929529 h 3586219"/>
              <a:gd name="connsiteX52" fmla="*/ 633405 w 4444119"/>
              <a:gd name="connsiteY52" fmla="*/ 955192 h 3586219"/>
              <a:gd name="connsiteX53" fmla="*/ 875208 w 4444119"/>
              <a:gd name="connsiteY53" fmla="*/ 882908 h 3586219"/>
              <a:gd name="connsiteX54" fmla="*/ 683211 w 4444119"/>
              <a:gd name="connsiteY54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629058 w 4444119"/>
              <a:gd name="connsiteY42" fmla="*/ 3299674 h 3586219"/>
              <a:gd name="connsiteX43" fmla="*/ 1974758 w 4444119"/>
              <a:gd name="connsiteY43" fmla="*/ 2795788 h 3586219"/>
              <a:gd name="connsiteX44" fmla="*/ 916881 w 4444119"/>
              <a:gd name="connsiteY44" fmla="*/ 2248833 h 3586219"/>
              <a:gd name="connsiteX45" fmla="*/ 748419 w 4444119"/>
              <a:gd name="connsiteY45" fmla="*/ 2045992 h 3586219"/>
              <a:gd name="connsiteX46" fmla="*/ 0 w 4444119"/>
              <a:gd name="connsiteY46" fmla="*/ 1653447 h 3586219"/>
              <a:gd name="connsiteX47" fmla="*/ 449800 w 4444119"/>
              <a:gd name="connsiteY47" fmla="*/ 967890 h 3586219"/>
              <a:gd name="connsiteX48" fmla="*/ 539490 w 4444119"/>
              <a:gd name="connsiteY48" fmla="*/ 934019 h 3586219"/>
              <a:gd name="connsiteX49" fmla="*/ 555364 w 4444119"/>
              <a:gd name="connsiteY49" fmla="*/ 954402 h 3586219"/>
              <a:gd name="connsiteX50" fmla="*/ 620969 w 4444119"/>
              <a:gd name="connsiteY50" fmla="*/ 929529 h 3586219"/>
              <a:gd name="connsiteX51" fmla="*/ 633405 w 4444119"/>
              <a:gd name="connsiteY51" fmla="*/ 955192 h 3586219"/>
              <a:gd name="connsiteX52" fmla="*/ 875208 w 4444119"/>
              <a:gd name="connsiteY52" fmla="*/ 882908 h 3586219"/>
              <a:gd name="connsiteX53" fmla="*/ 683211 w 4444119"/>
              <a:gd name="connsiteY53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724532 w 4444119"/>
              <a:gd name="connsiteY41" fmla="*/ 3485636 h 3586219"/>
              <a:gd name="connsiteX42" fmla="*/ 1974758 w 4444119"/>
              <a:gd name="connsiteY42" fmla="*/ 2795788 h 3586219"/>
              <a:gd name="connsiteX43" fmla="*/ 916881 w 4444119"/>
              <a:gd name="connsiteY43" fmla="*/ 2248833 h 3586219"/>
              <a:gd name="connsiteX44" fmla="*/ 748419 w 4444119"/>
              <a:gd name="connsiteY44" fmla="*/ 2045992 h 3586219"/>
              <a:gd name="connsiteX45" fmla="*/ 0 w 4444119"/>
              <a:gd name="connsiteY45" fmla="*/ 1653447 h 3586219"/>
              <a:gd name="connsiteX46" fmla="*/ 449800 w 4444119"/>
              <a:gd name="connsiteY46" fmla="*/ 967890 h 3586219"/>
              <a:gd name="connsiteX47" fmla="*/ 539490 w 4444119"/>
              <a:gd name="connsiteY47" fmla="*/ 934019 h 3586219"/>
              <a:gd name="connsiteX48" fmla="*/ 555364 w 4444119"/>
              <a:gd name="connsiteY48" fmla="*/ 954402 h 3586219"/>
              <a:gd name="connsiteX49" fmla="*/ 620969 w 4444119"/>
              <a:gd name="connsiteY49" fmla="*/ 929529 h 3586219"/>
              <a:gd name="connsiteX50" fmla="*/ 633405 w 4444119"/>
              <a:gd name="connsiteY50" fmla="*/ 955192 h 3586219"/>
              <a:gd name="connsiteX51" fmla="*/ 875208 w 4444119"/>
              <a:gd name="connsiteY51" fmla="*/ 882908 h 3586219"/>
              <a:gd name="connsiteX52" fmla="*/ 683211 w 4444119"/>
              <a:gd name="connsiteY52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846734 w 4444119"/>
              <a:gd name="connsiteY40" fmla="*/ 3542202 h 3586219"/>
              <a:gd name="connsiteX41" fmla="*/ 1974758 w 4444119"/>
              <a:gd name="connsiteY41" fmla="*/ 2795788 h 3586219"/>
              <a:gd name="connsiteX42" fmla="*/ 916881 w 4444119"/>
              <a:gd name="connsiteY42" fmla="*/ 2248833 h 3586219"/>
              <a:gd name="connsiteX43" fmla="*/ 748419 w 4444119"/>
              <a:gd name="connsiteY43" fmla="*/ 2045992 h 3586219"/>
              <a:gd name="connsiteX44" fmla="*/ 0 w 4444119"/>
              <a:gd name="connsiteY44" fmla="*/ 1653447 h 3586219"/>
              <a:gd name="connsiteX45" fmla="*/ 449800 w 4444119"/>
              <a:gd name="connsiteY45" fmla="*/ 967890 h 3586219"/>
              <a:gd name="connsiteX46" fmla="*/ 539490 w 4444119"/>
              <a:gd name="connsiteY46" fmla="*/ 934019 h 3586219"/>
              <a:gd name="connsiteX47" fmla="*/ 555364 w 4444119"/>
              <a:gd name="connsiteY47" fmla="*/ 954402 h 3586219"/>
              <a:gd name="connsiteX48" fmla="*/ 620969 w 4444119"/>
              <a:gd name="connsiteY48" fmla="*/ 929529 h 3586219"/>
              <a:gd name="connsiteX49" fmla="*/ 633405 w 4444119"/>
              <a:gd name="connsiteY49" fmla="*/ 955192 h 3586219"/>
              <a:gd name="connsiteX50" fmla="*/ 875208 w 4444119"/>
              <a:gd name="connsiteY50" fmla="*/ 882908 h 3586219"/>
              <a:gd name="connsiteX51" fmla="*/ 683211 w 4444119"/>
              <a:gd name="connsiteY51" fmla="*/ 104615 h 3586219"/>
              <a:gd name="connsiteX0" fmla="*/ 683211 w 4444119"/>
              <a:gd name="connsiteY0" fmla="*/ 104615 h 3586219"/>
              <a:gd name="connsiteX1" fmla="*/ 1108162 w 4444119"/>
              <a:gd name="connsiteY1" fmla="*/ 0 h 3586219"/>
              <a:gd name="connsiteX2" fmla="*/ 1349819 w 4444119"/>
              <a:gd name="connsiteY2" fmla="*/ 975401 h 3586219"/>
              <a:gd name="connsiteX3" fmla="*/ 1736117 w 4444119"/>
              <a:gd name="connsiteY3" fmla="*/ 795159 h 3586219"/>
              <a:gd name="connsiteX4" fmla="*/ 2031711 w 4444119"/>
              <a:gd name="connsiteY4" fmla="*/ 861836 h 3586219"/>
              <a:gd name="connsiteX5" fmla="*/ 2265389 w 4444119"/>
              <a:gd name="connsiteY5" fmla="*/ 740506 h 3586219"/>
              <a:gd name="connsiteX6" fmla="*/ 2362245 w 4444119"/>
              <a:gd name="connsiteY6" fmla="*/ 550540 h 3586219"/>
              <a:gd name="connsiteX7" fmla="*/ 2675720 w 4444119"/>
              <a:gd name="connsiteY7" fmla="*/ 448205 h 3586219"/>
              <a:gd name="connsiteX8" fmla="*/ 2689251 w 4444119"/>
              <a:gd name="connsiteY8" fmla="*/ 607245 h 3586219"/>
              <a:gd name="connsiteX9" fmla="*/ 2293963 w 4444119"/>
              <a:gd name="connsiteY9" fmla="*/ 1105461 h 3586219"/>
              <a:gd name="connsiteX10" fmla="*/ 3344110 w 4444119"/>
              <a:gd name="connsiteY10" fmla="*/ 1478720 h 3586219"/>
              <a:gd name="connsiteX11" fmla="*/ 3408852 w 4444119"/>
              <a:gd name="connsiteY11" fmla="*/ 1529531 h 3586219"/>
              <a:gd name="connsiteX12" fmla="*/ 3465270 w 4444119"/>
              <a:gd name="connsiteY12" fmla="*/ 1405230 h 3586219"/>
              <a:gd name="connsiteX13" fmla="*/ 3498822 w 4444119"/>
              <a:gd name="connsiteY13" fmla="*/ 1403085 h 3586219"/>
              <a:gd name="connsiteX14" fmla="*/ 3524264 w 4444119"/>
              <a:gd name="connsiteY14" fmla="*/ 1376642 h 3586219"/>
              <a:gd name="connsiteX15" fmla="*/ 3590138 w 4444119"/>
              <a:gd name="connsiteY15" fmla="*/ 1358657 h 3586219"/>
              <a:gd name="connsiteX16" fmla="*/ 3641746 w 4444119"/>
              <a:gd name="connsiteY16" fmla="*/ 1139600 h 3586219"/>
              <a:gd name="connsiteX17" fmla="*/ 3794408 w 4444119"/>
              <a:gd name="connsiteY17" fmla="*/ 1004147 h 3586219"/>
              <a:gd name="connsiteX18" fmla="*/ 4113205 w 4444119"/>
              <a:gd name="connsiteY18" fmla="*/ 594610 h 3586219"/>
              <a:gd name="connsiteX19" fmla="*/ 4444119 w 4444119"/>
              <a:gd name="connsiteY19" fmla="*/ 1283377 h 3586219"/>
              <a:gd name="connsiteX20" fmla="*/ 3736675 w 4444119"/>
              <a:gd name="connsiteY20" fmla="*/ 1985560 h 3586219"/>
              <a:gd name="connsiteX21" fmla="*/ 3863248 w 4444119"/>
              <a:gd name="connsiteY21" fmla="*/ 2365727 h 3586219"/>
              <a:gd name="connsiteX22" fmla="*/ 3729166 w 4444119"/>
              <a:gd name="connsiteY22" fmla="*/ 2458553 h 3586219"/>
              <a:gd name="connsiteX23" fmla="*/ 3598522 w 4444119"/>
              <a:gd name="connsiteY23" fmla="*/ 2530750 h 3586219"/>
              <a:gd name="connsiteX24" fmla="*/ 3488506 w 4444119"/>
              <a:gd name="connsiteY24" fmla="*/ 2644204 h 3586219"/>
              <a:gd name="connsiteX25" fmla="*/ 3385365 w 4444119"/>
              <a:gd name="connsiteY25" fmla="*/ 2657956 h 3586219"/>
              <a:gd name="connsiteX26" fmla="*/ 3289101 w 4444119"/>
              <a:gd name="connsiteY26" fmla="*/ 2685460 h 3586219"/>
              <a:gd name="connsiteX27" fmla="*/ 3175647 w 4444119"/>
              <a:gd name="connsiteY27" fmla="*/ 2812666 h 3586219"/>
              <a:gd name="connsiteX28" fmla="*/ 3179085 w 4444119"/>
              <a:gd name="connsiteY28" fmla="*/ 2853922 h 3586219"/>
              <a:gd name="connsiteX29" fmla="*/ 3117201 w 4444119"/>
              <a:gd name="connsiteY29" fmla="*/ 2905493 h 3586219"/>
              <a:gd name="connsiteX30" fmla="*/ 3051879 w 4444119"/>
              <a:gd name="connsiteY30" fmla="*/ 2919245 h 3586219"/>
              <a:gd name="connsiteX31" fmla="*/ 2780276 w 4444119"/>
              <a:gd name="connsiteY31" fmla="*/ 2805791 h 3586219"/>
              <a:gd name="connsiteX32" fmla="*/ 2687451 w 4444119"/>
              <a:gd name="connsiteY32" fmla="*/ 2970815 h 3586219"/>
              <a:gd name="connsiteX33" fmla="*/ 2563683 w 4444119"/>
              <a:gd name="connsiteY33" fmla="*/ 3043013 h 3586219"/>
              <a:gd name="connsiteX34" fmla="*/ 2498361 w 4444119"/>
              <a:gd name="connsiteY34" fmla="*/ 3142715 h 3586219"/>
              <a:gd name="connsiteX35" fmla="*/ 2408972 w 4444119"/>
              <a:gd name="connsiteY35" fmla="*/ 3225227 h 3586219"/>
              <a:gd name="connsiteX36" fmla="*/ 2364278 w 4444119"/>
              <a:gd name="connsiteY36" fmla="*/ 3249294 h 3586219"/>
              <a:gd name="connsiteX37" fmla="*/ 2085800 w 4444119"/>
              <a:gd name="connsiteY37" fmla="*/ 3448699 h 3586219"/>
              <a:gd name="connsiteX38" fmla="*/ 1996413 w 4444119"/>
              <a:gd name="connsiteY38" fmla="*/ 3496830 h 3586219"/>
              <a:gd name="connsiteX39" fmla="*/ 1879520 w 4444119"/>
              <a:gd name="connsiteY39" fmla="*/ 3586219 h 3586219"/>
              <a:gd name="connsiteX40" fmla="*/ 1974758 w 4444119"/>
              <a:gd name="connsiteY40" fmla="*/ 2795788 h 3586219"/>
              <a:gd name="connsiteX41" fmla="*/ 916881 w 4444119"/>
              <a:gd name="connsiteY41" fmla="*/ 2248833 h 3586219"/>
              <a:gd name="connsiteX42" fmla="*/ 748419 w 4444119"/>
              <a:gd name="connsiteY42" fmla="*/ 2045992 h 3586219"/>
              <a:gd name="connsiteX43" fmla="*/ 0 w 4444119"/>
              <a:gd name="connsiteY43" fmla="*/ 1653447 h 3586219"/>
              <a:gd name="connsiteX44" fmla="*/ 449800 w 4444119"/>
              <a:gd name="connsiteY44" fmla="*/ 967890 h 3586219"/>
              <a:gd name="connsiteX45" fmla="*/ 539490 w 4444119"/>
              <a:gd name="connsiteY45" fmla="*/ 934019 h 3586219"/>
              <a:gd name="connsiteX46" fmla="*/ 555364 w 4444119"/>
              <a:gd name="connsiteY46" fmla="*/ 954402 h 3586219"/>
              <a:gd name="connsiteX47" fmla="*/ 620969 w 4444119"/>
              <a:gd name="connsiteY47" fmla="*/ 929529 h 3586219"/>
              <a:gd name="connsiteX48" fmla="*/ 633405 w 4444119"/>
              <a:gd name="connsiteY48" fmla="*/ 955192 h 3586219"/>
              <a:gd name="connsiteX49" fmla="*/ 875208 w 4444119"/>
              <a:gd name="connsiteY49" fmla="*/ 882908 h 3586219"/>
              <a:gd name="connsiteX50" fmla="*/ 683211 w 4444119"/>
              <a:gd name="connsiteY50" fmla="*/ 104615 h 3586219"/>
              <a:gd name="connsiteX0" fmla="*/ 683211 w 4444119"/>
              <a:gd name="connsiteY0" fmla="*/ 104615 h 3496830"/>
              <a:gd name="connsiteX1" fmla="*/ 1108162 w 4444119"/>
              <a:gd name="connsiteY1" fmla="*/ 0 h 3496830"/>
              <a:gd name="connsiteX2" fmla="*/ 1349819 w 4444119"/>
              <a:gd name="connsiteY2" fmla="*/ 975401 h 3496830"/>
              <a:gd name="connsiteX3" fmla="*/ 1736117 w 4444119"/>
              <a:gd name="connsiteY3" fmla="*/ 795159 h 3496830"/>
              <a:gd name="connsiteX4" fmla="*/ 2031711 w 4444119"/>
              <a:gd name="connsiteY4" fmla="*/ 861836 h 3496830"/>
              <a:gd name="connsiteX5" fmla="*/ 2265389 w 4444119"/>
              <a:gd name="connsiteY5" fmla="*/ 740506 h 3496830"/>
              <a:gd name="connsiteX6" fmla="*/ 2362245 w 4444119"/>
              <a:gd name="connsiteY6" fmla="*/ 550540 h 3496830"/>
              <a:gd name="connsiteX7" fmla="*/ 2675720 w 4444119"/>
              <a:gd name="connsiteY7" fmla="*/ 448205 h 3496830"/>
              <a:gd name="connsiteX8" fmla="*/ 2689251 w 4444119"/>
              <a:gd name="connsiteY8" fmla="*/ 607245 h 3496830"/>
              <a:gd name="connsiteX9" fmla="*/ 2293963 w 4444119"/>
              <a:gd name="connsiteY9" fmla="*/ 1105461 h 3496830"/>
              <a:gd name="connsiteX10" fmla="*/ 3344110 w 4444119"/>
              <a:gd name="connsiteY10" fmla="*/ 1478720 h 3496830"/>
              <a:gd name="connsiteX11" fmla="*/ 3408852 w 4444119"/>
              <a:gd name="connsiteY11" fmla="*/ 1529531 h 3496830"/>
              <a:gd name="connsiteX12" fmla="*/ 3465270 w 4444119"/>
              <a:gd name="connsiteY12" fmla="*/ 1405230 h 3496830"/>
              <a:gd name="connsiteX13" fmla="*/ 3498822 w 4444119"/>
              <a:gd name="connsiteY13" fmla="*/ 1403085 h 3496830"/>
              <a:gd name="connsiteX14" fmla="*/ 3524264 w 4444119"/>
              <a:gd name="connsiteY14" fmla="*/ 1376642 h 3496830"/>
              <a:gd name="connsiteX15" fmla="*/ 3590138 w 4444119"/>
              <a:gd name="connsiteY15" fmla="*/ 1358657 h 3496830"/>
              <a:gd name="connsiteX16" fmla="*/ 3641746 w 4444119"/>
              <a:gd name="connsiteY16" fmla="*/ 1139600 h 3496830"/>
              <a:gd name="connsiteX17" fmla="*/ 3794408 w 4444119"/>
              <a:gd name="connsiteY17" fmla="*/ 1004147 h 3496830"/>
              <a:gd name="connsiteX18" fmla="*/ 4113205 w 4444119"/>
              <a:gd name="connsiteY18" fmla="*/ 594610 h 3496830"/>
              <a:gd name="connsiteX19" fmla="*/ 4444119 w 4444119"/>
              <a:gd name="connsiteY19" fmla="*/ 1283377 h 3496830"/>
              <a:gd name="connsiteX20" fmla="*/ 3736675 w 4444119"/>
              <a:gd name="connsiteY20" fmla="*/ 1985560 h 3496830"/>
              <a:gd name="connsiteX21" fmla="*/ 3863248 w 4444119"/>
              <a:gd name="connsiteY21" fmla="*/ 2365727 h 3496830"/>
              <a:gd name="connsiteX22" fmla="*/ 3729166 w 4444119"/>
              <a:gd name="connsiteY22" fmla="*/ 2458553 h 3496830"/>
              <a:gd name="connsiteX23" fmla="*/ 3598522 w 4444119"/>
              <a:gd name="connsiteY23" fmla="*/ 2530750 h 3496830"/>
              <a:gd name="connsiteX24" fmla="*/ 3488506 w 4444119"/>
              <a:gd name="connsiteY24" fmla="*/ 2644204 h 3496830"/>
              <a:gd name="connsiteX25" fmla="*/ 3385365 w 4444119"/>
              <a:gd name="connsiteY25" fmla="*/ 2657956 h 3496830"/>
              <a:gd name="connsiteX26" fmla="*/ 3289101 w 4444119"/>
              <a:gd name="connsiteY26" fmla="*/ 2685460 h 3496830"/>
              <a:gd name="connsiteX27" fmla="*/ 3175647 w 4444119"/>
              <a:gd name="connsiteY27" fmla="*/ 2812666 h 3496830"/>
              <a:gd name="connsiteX28" fmla="*/ 3179085 w 4444119"/>
              <a:gd name="connsiteY28" fmla="*/ 2853922 h 3496830"/>
              <a:gd name="connsiteX29" fmla="*/ 3117201 w 4444119"/>
              <a:gd name="connsiteY29" fmla="*/ 2905493 h 3496830"/>
              <a:gd name="connsiteX30" fmla="*/ 3051879 w 4444119"/>
              <a:gd name="connsiteY30" fmla="*/ 2919245 h 3496830"/>
              <a:gd name="connsiteX31" fmla="*/ 2780276 w 4444119"/>
              <a:gd name="connsiteY31" fmla="*/ 2805791 h 3496830"/>
              <a:gd name="connsiteX32" fmla="*/ 2687451 w 4444119"/>
              <a:gd name="connsiteY32" fmla="*/ 2970815 h 3496830"/>
              <a:gd name="connsiteX33" fmla="*/ 2563683 w 4444119"/>
              <a:gd name="connsiteY33" fmla="*/ 3043013 h 3496830"/>
              <a:gd name="connsiteX34" fmla="*/ 2498361 w 4444119"/>
              <a:gd name="connsiteY34" fmla="*/ 3142715 h 3496830"/>
              <a:gd name="connsiteX35" fmla="*/ 2408972 w 4444119"/>
              <a:gd name="connsiteY35" fmla="*/ 3225227 h 3496830"/>
              <a:gd name="connsiteX36" fmla="*/ 2364278 w 4444119"/>
              <a:gd name="connsiteY36" fmla="*/ 3249294 h 3496830"/>
              <a:gd name="connsiteX37" fmla="*/ 2085800 w 4444119"/>
              <a:gd name="connsiteY37" fmla="*/ 3448699 h 3496830"/>
              <a:gd name="connsiteX38" fmla="*/ 1996413 w 4444119"/>
              <a:gd name="connsiteY38" fmla="*/ 3496830 h 3496830"/>
              <a:gd name="connsiteX39" fmla="*/ 1974758 w 4444119"/>
              <a:gd name="connsiteY39" fmla="*/ 2795788 h 3496830"/>
              <a:gd name="connsiteX40" fmla="*/ 916881 w 4444119"/>
              <a:gd name="connsiteY40" fmla="*/ 2248833 h 3496830"/>
              <a:gd name="connsiteX41" fmla="*/ 748419 w 4444119"/>
              <a:gd name="connsiteY41" fmla="*/ 2045992 h 3496830"/>
              <a:gd name="connsiteX42" fmla="*/ 0 w 4444119"/>
              <a:gd name="connsiteY42" fmla="*/ 1653447 h 3496830"/>
              <a:gd name="connsiteX43" fmla="*/ 449800 w 4444119"/>
              <a:gd name="connsiteY43" fmla="*/ 967890 h 3496830"/>
              <a:gd name="connsiteX44" fmla="*/ 539490 w 4444119"/>
              <a:gd name="connsiteY44" fmla="*/ 934019 h 3496830"/>
              <a:gd name="connsiteX45" fmla="*/ 555364 w 4444119"/>
              <a:gd name="connsiteY45" fmla="*/ 954402 h 3496830"/>
              <a:gd name="connsiteX46" fmla="*/ 620969 w 4444119"/>
              <a:gd name="connsiteY46" fmla="*/ 929529 h 3496830"/>
              <a:gd name="connsiteX47" fmla="*/ 633405 w 4444119"/>
              <a:gd name="connsiteY47" fmla="*/ 955192 h 3496830"/>
              <a:gd name="connsiteX48" fmla="*/ 875208 w 4444119"/>
              <a:gd name="connsiteY48" fmla="*/ 882908 h 3496830"/>
              <a:gd name="connsiteX49" fmla="*/ 683211 w 4444119"/>
              <a:gd name="connsiteY49" fmla="*/ 104615 h 3496830"/>
              <a:gd name="connsiteX0" fmla="*/ 683211 w 4444119"/>
              <a:gd name="connsiteY0" fmla="*/ 104615 h 3448699"/>
              <a:gd name="connsiteX1" fmla="*/ 1108162 w 4444119"/>
              <a:gd name="connsiteY1" fmla="*/ 0 h 3448699"/>
              <a:gd name="connsiteX2" fmla="*/ 1349819 w 4444119"/>
              <a:gd name="connsiteY2" fmla="*/ 975401 h 3448699"/>
              <a:gd name="connsiteX3" fmla="*/ 1736117 w 4444119"/>
              <a:gd name="connsiteY3" fmla="*/ 795159 h 3448699"/>
              <a:gd name="connsiteX4" fmla="*/ 2031711 w 4444119"/>
              <a:gd name="connsiteY4" fmla="*/ 861836 h 3448699"/>
              <a:gd name="connsiteX5" fmla="*/ 2265389 w 4444119"/>
              <a:gd name="connsiteY5" fmla="*/ 740506 h 3448699"/>
              <a:gd name="connsiteX6" fmla="*/ 2362245 w 4444119"/>
              <a:gd name="connsiteY6" fmla="*/ 550540 h 3448699"/>
              <a:gd name="connsiteX7" fmla="*/ 2675720 w 4444119"/>
              <a:gd name="connsiteY7" fmla="*/ 448205 h 3448699"/>
              <a:gd name="connsiteX8" fmla="*/ 2689251 w 4444119"/>
              <a:gd name="connsiteY8" fmla="*/ 607245 h 3448699"/>
              <a:gd name="connsiteX9" fmla="*/ 2293963 w 4444119"/>
              <a:gd name="connsiteY9" fmla="*/ 1105461 h 3448699"/>
              <a:gd name="connsiteX10" fmla="*/ 3344110 w 4444119"/>
              <a:gd name="connsiteY10" fmla="*/ 1478720 h 3448699"/>
              <a:gd name="connsiteX11" fmla="*/ 3408852 w 4444119"/>
              <a:gd name="connsiteY11" fmla="*/ 1529531 h 3448699"/>
              <a:gd name="connsiteX12" fmla="*/ 3465270 w 4444119"/>
              <a:gd name="connsiteY12" fmla="*/ 1405230 h 3448699"/>
              <a:gd name="connsiteX13" fmla="*/ 3498822 w 4444119"/>
              <a:gd name="connsiteY13" fmla="*/ 1403085 h 3448699"/>
              <a:gd name="connsiteX14" fmla="*/ 3524264 w 4444119"/>
              <a:gd name="connsiteY14" fmla="*/ 1376642 h 3448699"/>
              <a:gd name="connsiteX15" fmla="*/ 3590138 w 4444119"/>
              <a:gd name="connsiteY15" fmla="*/ 1358657 h 3448699"/>
              <a:gd name="connsiteX16" fmla="*/ 3641746 w 4444119"/>
              <a:gd name="connsiteY16" fmla="*/ 1139600 h 3448699"/>
              <a:gd name="connsiteX17" fmla="*/ 3794408 w 4444119"/>
              <a:gd name="connsiteY17" fmla="*/ 1004147 h 3448699"/>
              <a:gd name="connsiteX18" fmla="*/ 4113205 w 4444119"/>
              <a:gd name="connsiteY18" fmla="*/ 594610 h 3448699"/>
              <a:gd name="connsiteX19" fmla="*/ 4444119 w 4444119"/>
              <a:gd name="connsiteY19" fmla="*/ 1283377 h 3448699"/>
              <a:gd name="connsiteX20" fmla="*/ 3736675 w 4444119"/>
              <a:gd name="connsiteY20" fmla="*/ 1985560 h 3448699"/>
              <a:gd name="connsiteX21" fmla="*/ 3863248 w 4444119"/>
              <a:gd name="connsiteY21" fmla="*/ 2365727 h 3448699"/>
              <a:gd name="connsiteX22" fmla="*/ 3729166 w 4444119"/>
              <a:gd name="connsiteY22" fmla="*/ 2458553 h 3448699"/>
              <a:gd name="connsiteX23" fmla="*/ 3598522 w 4444119"/>
              <a:gd name="connsiteY23" fmla="*/ 2530750 h 3448699"/>
              <a:gd name="connsiteX24" fmla="*/ 3488506 w 4444119"/>
              <a:gd name="connsiteY24" fmla="*/ 2644204 h 3448699"/>
              <a:gd name="connsiteX25" fmla="*/ 3385365 w 4444119"/>
              <a:gd name="connsiteY25" fmla="*/ 2657956 h 3448699"/>
              <a:gd name="connsiteX26" fmla="*/ 3289101 w 4444119"/>
              <a:gd name="connsiteY26" fmla="*/ 2685460 h 3448699"/>
              <a:gd name="connsiteX27" fmla="*/ 3175647 w 4444119"/>
              <a:gd name="connsiteY27" fmla="*/ 2812666 h 3448699"/>
              <a:gd name="connsiteX28" fmla="*/ 3179085 w 4444119"/>
              <a:gd name="connsiteY28" fmla="*/ 2853922 h 3448699"/>
              <a:gd name="connsiteX29" fmla="*/ 3117201 w 4444119"/>
              <a:gd name="connsiteY29" fmla="*/ 2905493 h 3448699"/>
              <a:gd name="connsiteX30" fmla="*/ 3051879 w 4444119"/>
              <a:gd name="connsiteY30" fmla="*/ 2919245 h 3448699"/>
              <a:gd name="connsiteX31" fmla="*/ 2780276 w 4444119"/>
              <a:gd name="connsiteY31" fmla="*/ 2805791 h 3448699"/>
              <a:gd name="connsiteX32" fmla="*/ 2687451 w 4444119"/>
              <a:gd name="connsiteY32" fmla="*/ 2970815 h 3448699"/>
              <a:gd name="connsiteX33" fmla="*/ 2563683 w 4444119"/>
              <a:gd name="connsiteY33" fmla="*/ 3043013 h 3448699"/>
              <a:gd name="connsiteX34" fmla="*/ 2498361 w 4444119"/>
              <a:gd name="connsiteY34" fmla="*/ 3142715 h 3448699"/>
              <a:gd name="connsiteX35" fmla="*/ 2408972 w 4444119"/>
              <a:gd name="connsiteY35" fmla="*/ 3225227 h 3448699"/>
              <a:gd name="connsiteX36" fmla="*/ 2364278 w 4444119"/>
              <a:gd name="connsiteY36" fmla="*/ 3249294 h 3448699"/>
              <a:gd name="connsiteX37" fmla="*/ 2085800 w 4444119"/>
              <a:gd name="connsiteY37" fmla="*/ 3448699 h 3448699"/>
              <a:gd name="connsiteX38" fmla="*/ 1974758 w 4444119"/>
              <a:gd name="connsiteY38" fmla="*/ 2795788 h 3448699"/>
              <a:gd name="connsiteX39" fmla="*/ 916881 w 4444119"/>
              <a:gd name="connsiteY39" fmla="*/ 2248833 h 3448699"/>
              <a:gd name="connsiteX40" fmla="*/ 748419 w 4444119"/>
              <a:gd name="connsiteY40" fmla="*/ 2045992 h 3448699"/>
              <a:gd name="connsiteX41" fmla="*/ 0 w 4444119"/>
              <a:gd name="connsiteY41" fmla="*/ 1653447 h 3448699"/>
              <a:gd name="connsiteX42" fmla="*/ 449800 w 4444119"/>
              <a:gd name="connsiteY42" fmla="*/ 967890 h 3448699"/>
              <a:gd name="connsiteX43" fmla="*/ 539490 w 4444119"/>
              <a:gd name="connsiteY43" fmla="*/ 934019 h 3448699"/>
              <a:gd name="connsiteX44" fmla="*/ 555364 w 4444119"/>
              <a:gd name="connsiteY44" fmla="*/ 954402 h 3448699"/>
              <a:gd name="connsiteX45" fmla="*/ 620969 w 4444119"/>
              <a:gd name="connsiteY45" fmla="*/ 929529 h 3448699"/>
              <a:gd name="connsiteX46" fmla="*/ 633405 w 4444119"/>
              <a:gd name="connsiteY46" fmla="*/ 955192 h 3448699"/>
              <a:gd name="connsiteX47" fmla="*/ 875208 w 4444119"/>
              <a:gd name="connsiteY47" fmla="*/ 882908 h 3448699"/>
              <a:gd name="connsiteX48" fmla="*/ 683211 w 4444119"/>
              <a:gd name="connsiteY48" fmla="*/ 104615 h 3448699"/>
              <a:gd name="connsiteX0" fmla="*/ 683211 w 4444119"/>
              <a:gd name="connsiteY0" fmla="*/ 104615 h 3278367"/>
              <a:gd name="connsiteX1" fmla="*/ 1108162 w 4444119"/>
              <a:gd name="connsiteY1" fmla="*/ 0 h 3278367"/>
              <a:gd name="connsiteX2" fmla="*/ 1349819 w 4444119"/>
              <a:gd name="connsiteY2" fmla="*/ 975401 h 3278367"/>
              <a:gd name="connsiteX3" fmla="*/ 1736117 w 4444119"/>
              <a:gd name="connsiteY3" fmla="*/ 795159 h 3278367"/>
              <a:gd name="connsiteX4" fmla="*/ 2031711 w 4444119"/>
              <a:gd name="connsiteY4" fmla="*/ 861836 h 3278367"/>
              <a:gd name="connsiteX5" fmla="*/ 2265389 w 4444119"/>
              <a:gd name="connsiteY5" fmla="*/ 740506 h 3278367"/>
              <a:gd name="connsiteX6" fmla="*/ 2362245 w 4444119"/>
              <a:gd name="connsiteY6" fmla="*/ 550540 h 3278367"/>
              <a:gd name="connsiteX7" fmla="*/ 2675720 w 4444119"/>
              <a:gd name="connsiteY7" fmla="*/ 448205 h 3278367"/>
              <a:gd name="connsiteX8" fmla="*/ 2689251 w 4444119"/>
              <a:gd name="connsiteY8" fmla="*/ 607245 h 3278367"/>
              <a:gd name="connsiteX9" fmla="*/ 2293963 w 4444119"/>
              <a:gd name="connsiteY9" fmla="*/ 1105461 h 3278367"/>
              <a:gd name="connsiteX10" fmla="*/ 3344110 w 4444119"/>
              <a:gd name="connsiteY10" fmla="*/ 1478720 h 3278367"/>
              <a:gd name="connsiteX11" fmla="*/ 3408852 w 4444119"/>
              <a:gd name="connsiteY11" fmla="*/ 1529531 h 3278367"/>
              <a:gd name="connsiteX12" fmla="*/ 3465270 w 4444119"/>
              <a:gd name="connsiteY12" fmla="*/ 1405230 h 3278367"/>
              <a:gd name="connsiteX13" fmla="*/ 3498822 w 4444119"/>
              <a:gd name="connsiteY13" fmla="*/ 1403085 h 3278367"/>
              <a:gd name="connsiteX14" fmla="*/ 3524264 w 4444119"/>
              <a:gd name="connsiteY14" fmla="*/ 1376642 h 3278367"/>
              <a:gd name="connsiteX15" fmla="*/ 3590138 w 4444119"/>
              <a:gd name="connsiteY15" fmla="*/ 1358657 h 3278367"/>
              <a:gd name="connsiteX16" fmla="*/ 3641746 w 4444119"/>
              <a:gd name="connsiteY16" fmla="*/ 1139600 h 3278367"/>
              <a:gd name="connsiteX17" fmla="*/ 3794408 w 4444119"/>
              <a:gd name="connsiteY17" fmla="*/ 1004147 h 3278367"/>
              <a:gd name="connsiteX18" fmla="*/ 4113205 w 4444119"/>
              <a:gd name="connsiteY18" fmla="*/ 594610 h 3278367"/>
              <a:gd name="connsiteX19" fmla="*/ 4444119 w 4444119"/>
              <a:gd name="connsiteY19" fmla="*/ 1283377 h 3278367"/>
              <a:gd name="connsiteX20" fmla="*/ 3736675 w 4444119"/>
              <a:gd name="connsiteY20" fmla="*/ 1985560 h 3278367"/>
              <a:gd name="connsiteX21" fmla="*/ 3863248 w 4444119"/>
              <a:gd name="connsiteY21" fmla="*/ 2365727 h 3278367"/>
              <a:gd name="connsiteX22" fmla="*/ 3729166 w 4444119"/>
              <a:gd name="connsiteY22" fmla="*/ 2458553 h 3278367"/>
              <a:gd name="connsiteX23" fmla="*/ 3598522 w 4444119"/>
              <a:gd name="connsiteY23" fmla="*/ 2530750 h 3278367"/>
              <a:gd name="connsiteX24" fmla="*/ 3488506 w 4444119"/>
              <a:gd name="connsiteY24" fmla="*/ 2644204 h 3278367"/>
              <a:gd name="connsiteX25" fmla="*/ 3385365 w 4444119"/>
              <a:gd name="connsiteY25" fmla="*/ 2657956 h 3278367"/>
              <a:gd name="connsiteX26" fmla="*/ 3289101 w 4444119"/>
              <a:gd name="connsiteY26" fmla="*/ 2685460 h 3278367"/>
              <a:gd name="connsiteX27" fmla="*/ 3175647 w 4444119"/>
              <a:gd name="connsiteY27" fmla="*/ 2812666 h 3278367"/>
              <a:gd name="connsiteX28" fmla="*/ 3179085 w 4444119"/>
              <a:gd name="connsiteY28" fmla="*/ 2853922 h 3278367"/>
              <a:gd name="connsiteX29" fmla="*/ 3117201 w 4444119"/>
              <a:gd name="connsiteY29" fmla="*/ 2905493 h 3278367"/>
              <a:gd name="connsiteX30" fmla="*/ 3051879 w 4444119"/>
              <a:gd name="connsiteY30" fmla="*/ 2919245 h 3278367"/>
              <a:gd name="connsiteX31" fmla="*/ 2780276 w 4444119"/>
              <a:gd name="connsiteY31" fmla="*/ 2805791 h 3278367"/>
              <a:gd name="connsiteX32" fmla="*/ 2687451 w 4444119"/>
              <a:gd name="connsiteY32" fmla="*/ 2970815 h 3278367"/>
              <a:gd name="connsiteX33" fmla="*/ 2563683 w 4444119"/>
              <a:gd name="connsiteY33" fmla="*/ 3043013 h 3278367"/>
              <a:gd name="connsiteX34" fmla="*/ 2498361 w 4444119"/>
              <a:gd name="connsiteY34" fmla="*/ 3142715 h 3278367"/>
              <a:gd name="connsiteX35" fmla="*/ 2408972 w 4444119"/>
              <a:gd name="connsiteY35" fmla="*/ 3225227 h 3278367"/>
              <a:gd name="connsiteX36" fmla="*/ 2364278 w 4444119"/>
              <a:gd name="connsiteY36" fmla="*/ 3249294 h 3278367"/>
              <a:gd name="connsiteX37" fmla="*/ 1974758 w 4444119"/>
              <a:gd name="connsiteY37" fmla="*/ 2795788 h 3278367"/>
              <a:gd name="connsiteX38" fmla="*/ 916881 w 4444119"/>
              <a:gd name="connsiteY38" fmla="*/ 2248833 h 3278367"/>
              <a:gd name="connsiteX39" fmla="*/ 748419 w 4444119"/>
              <a:gd name="connsiteY39" fmla="*/ 2045992 h 3278367"/>
              <a:gd name="connsiteX40" fmla="*/ 0 w 4444119"/>
              <a:gd name="connsiteY40" fmla="*/ 1653447 h 3278367"/>
              <a:gd name="connsiteX41" fmla="*/ 449800 w 4444119"/>
              <a:gd name="connsiteY41" fmla="*/ 967890 h 3278367"/>
              <a:gd name="connsiteX42" fmla="*/ 539490 w 4444119"/>
              <a:gd name="connsiteY42" fmla="*/ 934019 h 3278367"/>
              <a:gd name="connsiteX43" fmla="*/ 555364 w 4444119"/>
              <a:gd name="connsiteY43" fmla="*/ 954402 h 3278367"/>
              <a:gd name="connsiteX44" fmla="*/ 620969 w 4444119"/>
              <a:gd name="connsiteY44" fmla="*/ 929529 h 3278367"/>
              <a:gd name="connsiteX45" fmla="*/ 633405 w 4444119"/>
              <a:gd name="connsiteY45" fmla="*/ 955192 h 3278367"/>
              <a:gd name="connsiteX46" fmla="*/ 875208 w 4444119"/>
              <a:gd name="connsiteY46" fmla="*/ 882908 h 3278367"/>
              <a:gd name="connsiteX47" fmla="*/ 683211 w 4444119"/>
              <a:gd name="connsiteY47" fmla="*/ 104615 h 3278367"/>
              <a:gd name="connsiteX0" fmla="*/ 683211 w 4444119"/>
              <a:gd name="connsiteY0" fmla="*/ 104615 h 3288959"/>
              <a:gd name="connsiteX1" fmla="*/ 1108162 w 4444119"/>
              <a:gd name="connsiteY1" fmla="*/ 0 h 3288959"/>
              <a:gd name="connsiteX2" fmla="*/ 1349819 w 4444119"/>
              <a:gd name="connsiteY2" fmla="*/ 975401 h 3288959"/>
              <a:gd name="connsiteX3" fmla="*/ 1736117 w 4444119"/>
              <a:gd name="connsiteY3" fmla="*/ 795159 h 3288959"/>
              <a:gd name="connsiteX4" fmla="*/ 2031711 w 4444119"/>
              <a:gd name="connsiteY4" fmla="*/ 861836 h 3288959"/>
              <a:gd name="connsiteX5" fmla="*/ 2265389 w 4444119"/>
              <a:gd name="connsiteY5" fmla="*/ 740506 h 3288959"/>
              <a:gd name="connsiteX6" fmla="*/ 2362245 w 4444119"/>
              <a:gd name="connsiteY6" fmla="*/ 550540 h 3288959"/>
              <a:gd name="connsiteX7" fmla="*/ 2675720 w 4444119"/>
              <a:gd name="connsiteY7" fmla="*/ 448205 h 3288959"/>
              <a:gd name="connsiteX8" fmla="*/ 2689251 w 4444119"/>
              <a:gd name="connsiteY8" fmla="*/ 607245 h 3288959"/>
              <a:gd name="connsiteX9" fmla="*/ 2293963 w 4444119"/>
              <a:gd name="connsiteY9" fmla="*/ 1105461 h 3288959"/>
              <a:gd name="connsiteX10" fmla="*/ 3344110 w 4444119"/>
              <a:gd name="connsiteY10" fmla="*/ 1478720 h 3288959"/>
              <a:gd name="connsiteX11" fmla="*/ 3408852 w 4444119"/>
              <a:gd name="connsiteY11" fmla="*/ 1529531 h 3288959"/>
              <a:gd name="connsiteX12" fmla="*/ 3465270 w 4444119"/>
              <a:gd name="connsiteY12" fmla="*/ 1405230 h 3288959"/>
              <a:gd name="connsiteX13" fmla="*/ 3498822 w 4444119"/>
              <a:gd name="connsiteY13" fmla="*/ 1403085 h 3288959"/>
              <a:gd name="connsiteX14" fmla="*/ 3524264 w 4444119"/>
              <a:gd name="connsiteY14" fmla="*/ 1376642 h 3288959"/>
              <a:gd name="connsiteX15" fmla="*/ 3590138 w 4444119"/>
              <a:gd name="connsiteY15" fmla="*/ 1358657 h 3288959"/>
              <a:gd name="connsiteX16" fmla="*/ 3641746 w 4444119"/>
              <a:gd name="connsiteY16" fmla="*/ 1139600 h 3288959"/>
              <a:gd name="connsiteX17" fmla="*/ 3794408 w 4444119"/>
              <a:gd name="connsiteY17" fmla="*/ 1004147 h 3288959"/>
              <a:gd name="connsiteX18" fmla="*/ 4113205 w 4444119"/>
              <a:gd name="connsiteY18" fmla="*/ 594610 h 3288959"/>
              <a:gd name="connsiteX19" fmla="*/ 4444119 w 4444119"/>
              <a:gd name="connsiteY19" fmla="*/ 1283377 h 3288959"/>
              <a:gd name="connsiteX20" fmla="*/ 3736675 w 4444119"/>
              <a:gd name="connsiteY20" fmla="*/ 1985560 h 3288959"/>
              <a:gd name="connsiteX21" fmla="*/ 3863248 w 4444119"/>
              <a:gd name="connsiteY21" fmla="*/ 2365727 h 3288959"/>
              <a:gd name="connsiteX22" fmla="*/ 3729166 w 4444119"/>
              <a:gd name="connsiteY22" fmla="*/ 2458553 h 3288959"/>
              <a:gd name="connsiteX23" fmla="*/ 3598522 w 4444119"/>
              <a:gd name="connsiteY23" fmla="*/ 2530750 h 3288959"/>
              <a:gd name="connsiteX24" fmla="*/ 3488506 w 4444119"/>
              <a:gd name="connsiteY24" fmla="*/ 2644204 h 3288959"/>
              <a:gd name="connsiteX25" fmla="*/ 3385365 w 4444119"/>
              <a:gd name="connsiteY25" fmla="*/ 2657956 h 3288959"/>
              <a:gd name="connsiteX26" fmla="*/ 3289101 w 4444119"/>
              <a:gd name="connsiteY26" fmla="*/ 2685460 h 3288959"/>
              <a:gd name="connsiteX27" fmla="*/ 3175647 w 4444119"/>
              <a:gd name="connsiteY27" fmla="*/ 2812666 h 3288959"/>
              <a:gd name="connsiteX28" fmla="*/ 3179085 w 4444119"/>
              <a:gd name="connsiteY28" fmla="*/ 2853922 h 3288959"/>
              <a:gd name="connsiteX29" fmla="*/ 3117201 w 4444119"/>
              <a:gd name="connsiteY29" fmla="*/ 2905493 h 3288959"/>
              <a:gd name="connsiteX30" fmla="*/ 3051879 w 4444119"/>
              <a:gd name="connsiteY30" fmla="*/ 2919245 h 3288959"/>
              <a:gd name="connsiteX31" fmla="*/ 2780276 w 4444119"/>
              <a:gd name="connsiteY31" fmla="*/ 2805791 h 3288959"/>
              <a:gd name="connsiteX32" fmla="*/ 2687451 w 4444119"/>
              <a:gd name="connsiteY32" fmla="*/ 2970815 h 3288959"/>
              <a:gd name="connsiteX33" fmla="*/ 2563683 w 4444119"/>
              <a:gd name="connsiteY33" fmla="*/ 3043013 h 3288959"/>
              <a:gd name="connsiteX34" fmla="*/ 2498361 w 4444119"/>
              <a:gd name="connsiteY34" fmla="*/ 3142715 h 3288959"/>
              <a:gd name="connsiteX35" fmla="*/ 2408972 w 4444119"/>
              <a:gd name="connsiteY35" fmla="*/ 3225227 h 3288959"/>
              <a:gd name="connsiteX36" fmla="*/ 2367718 w 4444119"/>
              <a:gd name="connsiteY36" fmla="*/ 3263047 h 3288959"/>
              <a:gd name="connsiteX37" fmla="*/ 2364278 w 4444119"/>
              <a:gd name="connsiteY37" fmla="*/ 3249294 h 3288959"/>
              <a:gd name="connsiteX38" fmla="*/ 1974758 w 4444119"/>
              <a:gd name="connsiteY38" fmla="*/ 2795788 h 3288959"/>
              <a:gd name="connsiteX39" fmla="*/ 916881 w 4444119"/>
              <a:gd name="connsiteY39" fmla="*/ 2248833 h 3288959"/>
              <a:gd name="connsiteX40" fmla="*/ 748419 w 4444119"/>
              <a:gd name="connsiteY40" fmla="*/ 2045992 h 3288959"/>
              <a:gd name="connsiteX41" fmla="*/ 0 w 4444119"/>
              <a:gd name="connsiteY41" fmla="*/ 1653447 h 3288959"/>
              <a:gd name="connsiteX42" fmla="*/ 449800 w 4444119"/>
              <a:gd name="connsiteY42" fmla="*/ 967890 h 3288959"/>
              <a:gd name="connsiteX43" fmla="*/ 539490 w 4444119"/>
              <a:gd name="connsiteY43" fmla="*/ 934019 h 3288959"/>
              <a:gd name="connsiteX44" fmla="*/ 555364 w 4444119"/>
              <a:gd name="connsiteY44" fmla="*/ 954402 h 3288959"/>
              <a:gd name="connsiteX45" fmla="*/ 620969 w 4444119"/>
              <a:gd name="connsiteY45" fmla="*/ 929529 h 3288959"/>
              <a:gd name="connsiteX46" fmla="*/ 633405 w 4444119"/>
              <a:gd name="connsiteY46" fmla="*/ 955192 h 3288959"/>
              <a:gd name="connsiteX47" fmla="*/ 875208 w 4444119"/>
              <a:gd name="connsiteY47" fmla="*/ 882908 h 3288959"/>
              <a:gd name="connsiteX48" fmla="*/ 683211 w 4444119"/>
              <a:gd name="connsiteY48" fmla="*/ 104615 h 3288959"/>
              <a:gd name="connsiteX0" fmla="*/ 683211 w 4444119"/>
              <a:gd name="connsiteY0" fmla="*/ 104615 h 3290377"/>
              <a:gd name="connsiteX1" fmla="*/ 1108162 w 4444119"/>
              <a:gd name="connsiteY1" fmla="*/ 0 h 3290377"/>
              <a:gd name="connsiteX2" fmla="*/ 1349819 w 4444119"/>
              <a:gd name="connsiteY2" fmla="*/ 975401 h 3290377"/>
              <a:gd name="connsiteX3" fmla="*/ 1736117 w 4444119"/>
              <a:gd name="connsiteY3" fmla="*/ 795159 h 3290377"/>
              <a:gd name="connsiteX4" fmla="*/ 2031711 w 4444119"/>
              <a:gd name="connsiteY4" fmla="*/ 861836 h 3290377"/>
              <a:gd name="connsiteX5" fmla="*/ 2265389 w 4444119"/>
              <a:gd name="connsiteY5" fmla="*/ 740506 h 3290377"/>
              <a:gd name="connsiteX6" fmla="*/ 2362245 w 4444119"/>
              <a:gd name="connsiteY6" fmla="*/ 550540 h 3290377"/>
              <a:gd name="connsiteX7" fmla="*/ 2675720 w 4444119"/>
              <a:gd name="connsiteY7" fmla="*/ 448205 h 3290377"/>
              <a:gd name="connsiteX8" fmla="*/ 2689251 w 4444119"/>
              <a:gd name="connsiteY8" fmla="*/ 607245 h 3290377"/>
              <a:gd name="connsiteX9" fmla="*/ 2293963 w 4444119"/>
              <a:gd name="connsiteY9" fmla="*/ 1105461 h 3290377"/>
              <a:gd name="connsiteX10" fmla="*/ 3344110 w 4444119"/>
              <a:gd name="connsiteY10" fmla="*/ 1478720 h 3290377"/>
              <a:gd name="connsiteX11" fmla="*/ 3408852 w 4444119"/>
              <a:gd name="connsiteY11" fmla="*/ 1529531 h 3290377"/>
              <a:gd name="connsiteX12" fmla="*/ 3465270 w 4444119"/>
              <a:gd name="connsiteY12" fmla="*/ 1405230 h 3290377"/>
              <a:gd name="connsiteX13" fmla="*/ 3498822 w 4444119"/>
              <a:gd name="connsiteY13" fmla="*/ 1403085 h 3290377"/>
              <a:gd name="connsiteX14" fmla="*/ 3524264 w 4444119"/>
              <a:gd name="connsiteY14" fmla="*/ 1376642 h 3290377"/>
              <a:gd name="connsiteX15" fmla="*/ 3590138 w 4444119"/>
              <a:gd name="connsiteY15" fmla="*/ 1358657 h 3290377"/>
              <a:gd name="connsiteX16" fmla="*/ 3641746 w 4444119"/>
              <a:gd name="connsiteY16" fmla="*/ 1139600 h 3290377"/>
              <a:gd name="connsiteX17" fmla="*/ 3794408 w 4444119"/>
              <a:gd name="connsiteY17" fmla="*/ 1004147 h 3290377"/>
              <a:gd name="connsiteX18" fmla="*/ 4113205 w 4444119"/>
              <a:gd name="connsiteY18" fmla="*/ 594610 h 3290377"/>
              <a:gd name="connsiteX19" fmla="*/ 4444119 w 4444119"/>
              <a:gd name="connsiteY19" fmla="*/ 1283377 h 3290377"/>
              <a:gd name="connsiteX20" fmla="*/ 3736675 w 4444119"/>
              <a:gd name="connsiteY20" fmla="*/ 1985560 h 3290377"/>
              <a:gd name="connsiteX21" fmla="*/ 3863248 w 4444119"/>
              <a:gd name="connsiteY21" fmla="*/ 2365727 h 3290377"/>
              <a:gd name="connsiteX22" fmla="*/ 3729166 w 4444119"/>
              <a:gd name="connsiteY22" fmla="*/ 2458553 h 3290377"/>
              <a:gd name="connsiteX23" fmla="*/ 3598522 w 4444119"/>
              <a:gd name="connsiteY23" fmla="*/ 2530750 h 3290377"/>
              <a:gd name="connsiteX24" fmla="*/ 3488506 w 4444119"/>
              <a:gd name="connsiteY24" fmla="*/ 2644204 h 3290377"/>
              <a:gd name="connsiteX25" fmla="*/ 3385365 w 4444119"/>
              <a:gd name="connsiteY25" fmla="*/ 2657956 h 3290377"/>
              <a:gd name="connsiteX26" fmla="*/ 3289101 w 4444119"/>
              <a:gd name="connsiteY26" fmla="*/ 2685460 h 3290377"/>
              <a:gd name="connsiteX27" fmla="*/ 3175647 w 4444119"/>
              <a:gd name="connsiteY27" fmla="*/ 2812666 h 3290377"/>
              <a:gd name="connsiteX28" fmla="*/ 3179085 w 4444119"/>
              <a:gd name="connsiteY28" fmla="*/ 2853922 h 3290377"/>
              <a:gd name="connsiteX29" fmla="*/ 3117201 w 4444119"/>
              <a:gd name="connsiteY29" fmla="*/ 2905493 h 3290377"/>
              <a:gd name="connsiteX30" fmla="*/ 3051879 w 4444119"/>
              <a:gd name="connsiteY30" fmla="*/ 2919245 h 3290377"/>
              <a:gd name="connsiteX31" fmla="*/ 2780276 w 4444119"/>
              <a:gd name="connsiteY31" fmla="*/ 2805791 h 3290377"/>
              <a:gd name="connsiteX32" fmla="*/ 2687451 w 4444119"/>
              <a:gd name="connsiteY32" fmla="*/ 2970815 h 3290377"/>
              <a:gd name="connsiteX33" fmla="*/ 2563683 w 4444119"/>
              <a:gd name="connsiteY33" fmla="*/ 3043013 h 3290377"/>
              <a:gd name="connsiteX34" fmla="*/ 2498361 w 4444119"/>
              <a:gd name="connsiteY34" fmla="*/ 3142715 h 3290377"/>
              <a:gd name="connsiteX35" fmla="*/ 2408972 w 4444119"/>
              <a:gd name="connsiteY35" fmla="*/ 3225227 h 3290377"/>
              <a:gd name="connsiteX36" fmla="*/ 2367718 w 4444119"/>
              <a:gd name="connsiteY36" fmla="*/ 3263047 h 3290377"/>
              <a:gd name="connsiteX37" fmla="*/ 1974758 w 4444119"/>
              <a:gd name="connsiteY37" fmla="*/ 2795788 h 3290377"/>
              <a:gd name="connsiteX38" fmla="*/ 916881 w 4444119"/>
              <a:gd name="connsiteY38" fmla="*/ 2248833 h 3290377"/>
              <a:gd name="connsiteX39" fmla="*/ 748419 w 4444119"/>
              <a:gd name="connsiteY39" fmla="*/ 2045992 h 3290377"/>
              <a:gd name="connsiteX40" fmla="*/ 0 w 4444119"/>
              <a:gd name="connsiteY40" fmla="*/ 1653447 h 3290377"/>
              <a:gd name="connsiteX41" fmla="*/ 449800 w 4444119"/>
              <a:gd name="connsiteY41" fmla="*/ 967890 h 3290377"/>
              <a:gd name="connsiteX42" fmla="*/ 539490 w 4444119"/>
              <a:gd name="connsiteY42" fmla="*/ 934019 h 3290377"/>
              <a:gd name="connsiteX43" fmla="*/ 555364 w 4444119"/>
              <a:gd name="connsiteY43" fmla="*/ 954402 h 3290377"/>
              <a:gd name="connsiteX44" fmla="*/ 620969 w 4444119"/>
              <a:gd name="connsiteY44" fmla="*/ 929529 h 3290377"/>
              <a:gd name="connsiteX45" fmla="*/ 633405 w 4444119"/>
              <a:gd name="connsiteY45" fmla="*/ 955192 h 3290377"/>
              <a:gd name="connsiteX46" fmla="*/ 875208 w 4444119"/>
              <a:gd name="connsiteY46" fmla="*/ 882908 h 3290377"/>
              <a:gd name="connsiteX47" fmla="*/ 683211 w 4444119"/>
              <a:gd name="connsiteY47" fmla="*/ 104615 h 3290377"/>
              <a:gd name="connsiteX0" fmla="*/ 683211 w 4444119"/>
              <a:gd name="connsiteY0" fmla="*/ 104615 h 3225226"/>
              <a:gd name="connsiteX1" fmla="*/ 1108162 w 4444119"/>
              <a:gd name="connsiteY1" fmla="*/ 0 h 3225226"/>
              <a:gd name="connsiteX2" fmla="*/ 1349819 w 4444119"/>
              <a:gd name="connsiteY2" fmla="*/ 975401 h 3225226"/>
              <a:gd name="connsiteX3" fmla="*/ 1736117 w 4444119"/>
              <a:gd name="connsiteY3" fmla="*/ 795159 h 3225226"/>
              <a:gd name="connsiteX4" fmla="*/ 2031711 w 4444119"/>
              <a:gd name="connsiteY4" fmla="*/ 861836 h 3225226"/>
              <a:gd name="connsiteX5" fmla="*/ 2265389 w 4444119"/>
              <a:gd name="connsiteY5" fmla="*/ 740506 h 3225226"/>
              <a:gd name="connsiteX6" fmla="*/ 2362245 w 4444119"/>
              <a:gd name="connsiteY6" fmla="*/ 550540 h 3225226"/>
              <a:gd name="connsiteX7" fmla="*/ 2675720 w 4444119"/>
              <a:gd name="connsiteY7" fmla="*/ 448205 h 3225226"/>
              <a:gd name="connsiteX8" fmla="*/ 2689251 w 4444119"/>
              <a:gd name="connsiteY8" fmla="*/ 607245 h 3225226"/>
              <a:gd name="connsiteX9" fmla="*/ 2293963 w 4444119"/>
              <a:gd name="connsiteY9" fmla="*/ 1105461 h 3225226"/>
              <a:gd name="connsiteX10" fmla="*/ 3344110 w 4444119"/>
              <a:gd name="connsiteY10" fmla="*/ 1478720 h 3225226"/>
              <a:gd name="connsiteX11" fmla="*/ 3408852 w 4444119"/>
              <a:gd name="connsiteY11" fmla="*/ 1529531 h 3225226"/>
              <a:gd name="connsiteX12" fmla="*/ 3465270 w 4444119"/>
              <a:gd name="connsiteY12" fmla="*/ 1405230 h 3225226"/>
              <a:gd name="connsiteX13" fmla="*/ 3498822 w 4444119"/>
              <a:gd name="connsiteY13" fmla="*/ 1403085 h 3225226"/>
              <a:gd name="connsiteX14" fmla="*/ 3524264 w 4444119"/>
              <a:gd name="connsiteY14" fmla="*/ 1376642 h 3225226"/>
              <a:gd name="connsiteX15" fmla="*/ 3590138 w 4444119"/>
              <a:gd name="connsiteY15" fmla="*/ 1358657 h 3225226"/>
              <a:gd name="connsiteX16" fmla="*/ 3641746 w 4444119"/>
              <a:gd name="connsiteY16" fmla="*/ 1139600 h 3225226"/>
              <a:gd name="connsiteX17" fmla="*/ 3794408 w 4444119"/>
              <a:gd name="connsiteY17" fmla="*/ 1004147 h 3225226"/>
              <a:gd name="connsiteX18" fmla="*/ 4113205 w 4444119"/>
              <a:gd name="connsiteY18" fmla="*/ 594610 h 3225226"/>
              <a:gd name="connsiteX19" fmla="*/ 4444119 w 4444119"/>
              <a:gd name="connsiteY19" fmla="*/ 1283377 h 3225226"/>
              <a:gd name="connsiteX20" fmla="*/ 3736675 w 4444119"/>
              <a:gd name="connsiteY20" fmla="*/ 1985560 h 3225226"/>
              <a:gd name="connsiteX21" fmla="*/ 3863248 w 4444119"/>
              <a:gd name="connsiteY21" fmla="*/ 2365727 h 3225226"/>
              <a:gd name="connsiteX22" fmla="*/ 3729166 w 4444119"/>
              <a:gd name="connsiteY22" fmla="*/ 2458553 h 3225226"/>
              <a:gd name="connsiteX23" fmla="*/ 3598522 w 4444119"/>
              <a:gd name="connsiteY23" fmla="*/ 2530750 h 3225226"/>
              <a:gd name="connsiteX24" fmla="*/ 3488506 w 4444119"/>
              <a:gd name="connsiteY24" fmla="*/ 2644204 h 3225226"/>
              <a:gd name="connsiteX25" fmla="*/ 3385365 w 4444119"/>
              <a:gd name="connsiteY25" fmla="*/ 2657956 h 3225226"/>
              <a:gd name="connsiteX26" fmla="*/ 3289101 w 4444119"/>
              <a:gd name="connsiteY26" fmla="*/ 2685460 h 3225226"/>
              <a:gd name="connsiteX27" fmla="*/ 3175647 w 4444119"/>
              <a:gd name="connsiteY27" fmla="*/ 2812666 h 3225226"/>
              <a:gd name="connsiteX28" fmla="*/ 3179085 w 4444119"/>
              <a:gd name="connsiteY28" fmla="*/ 2853922 h 3225226"/>
              <a:gd name="connsiteX29" fmla="*/ 3117201 w 4444119"/>
              <a:gd name="connsiteY29" fmla="*/ 2905493 h 3225226"/>
              <a:gd name="connsiteX30" fmla="*/ 3051879 w 4444119"/>
              <a:gd name="connsiteY30" fmla="*/ 2919245 h 3225226"/>
              <a:gd name="connsiteX31" fmla="*/ 2780276 w 4444119"/>
              <a:gd name="connsiteY31" fmla="*/ 2805791 h 3225226"/>
              <a:gd name="connsiteX32" fmla="*/ 2687451 w 4444119"/>
              <a:gd name="connsiteY32" fmla="*/ 2970815 h 3225226"/>
              <a:gd name="connsiteX33" fmla="*/ 2563683 w 4444119"/>
              <a:gd name="connsiteY33" fmla="*/ 3043013 h 3225226"/>
              <a:gd name="connsiteX34" fmla="*/ 2498361 w 4444119"/>
              <a:gd name="connsiteY34" fmla="*/ 3142715 h 3225226"/>
              <a:gd name="connsiteX35" fmla="*/ 2408972 w 4444119"/>
              <a:gd name="connsiteY35" fmla="*/ 3225227 h 3225226"/>
              <a:gd name="connsiteX36" fmla="*/ 1974758 w 4444119"/>
              <a:gd name="connsiteY36" fmla="*/ 2795788 h 3225226"/>
              <a:gd name="connsiteX37" fmla="*/ 916881 w 4444119"/>
              <a:gd name="connsiteY37" fmla="*/ 2248833 h 3225226"/>
              <a:gd name="connsiteX38" fmla="*/ 748419 w 4444119"/>
              <a:gd name="connsiteY38" fmla="*/ 2045992 h 3225226"/>
              <a:gd name="connsiteX39" fmla="*/ 0 w 4444119"/>
              <a:gd name="connsiteY39" fmla="*/ 1653447 h 3225226"/>
              <a:gd name="connsiteX40" fmla="*/ 449800 w 4444119"/>
              <a:gd name="connsiteY40" fmla="*/ 967890 h 3225226"/>
              <a:gd name="connsiteX41" fmla="*/ 539490 w 4444119"/>
              <a:gd name="connsiteY41" fmla="*/ 934019 h 3225226"/>
              <a:gd name="connsiteX42" fmla="*/ 555364 w 4444119"/>
              <a:gd name="connsiteY42" fmla="*/ 954402 h 3225226"/>
              <a:gd name="connsiteX43" fmla="*/ 620969 w 4444119"/>
              <a:gd name="connsiteY43" fmla="*/ 929529 h 3225226"/>
              <a:gd name="connsiteX44" fmla="*/ 633405 w 4444119"/>
              <a:gd name="connsiteY44" fmla="*/ 955192 h 3225226"/>
              <a:gd name="connsiteX45" fmla="*/ 875208 w 4444119"/>
              <a:gd name="connsiteY45" fmla="*/ 882908 h 3225226"/>
              <a:gd name="connsiteX46" fmla="*/ 683211 w 4444119"/>
              <a:gd name="connsiteY46" fmla="*/ 104615 h 3225226"/>
              <a:gd name="connsiteX0" fmla="*/ 683211 w 4444119"/>
              <a:gd name="connsiteY0" fmla="*/ 104615 h 3142715"/>
              <a:gd name="connsiteX1" fmla="*/ 1108162 w 4444119"/>
              <a:gd name="connsiteY1" fmla="*/ 0 h 3142715"/>
              <a:gd name="connsiteX2" fmla="*/ 1349819 w 4444119"/>
              <a:gd name="connsiteY2" fmla="*/ 975401 h 3142715"/>
              <a:gd name="connsiteX3" fmla="*/ 1736117 w 4444119"/>
              <a:gd name="connsiteY3" fmla="*/ 795159 h 3142715"/>
              <a:gd name="connsiteX4" fmla="*/ 2031711 w 4444119"/>
              <a:gd name="connsiteY4" fmla="*/ 861836 h 3142715"/>
              <a:gd name="connsiteX5" fmla="*/ 2265389 w 4444119"/>
              <a:gd name="connsiteY5" fmla="*/ 740506 h 3142715"/>
              <a:gd name="connsiteX6" fmla="*/ 2362245 w 4444119"/>
              <a:gd name="connsiteY6" fmla="*/ 550540 h 3142715"/>
              <a:gd name="connsiteX7" fmla="*/ 2675720 w 4444119"/>
              <a:gd name="connsiteY7" fmla="*/ 448205 h 3142715"/>
              <a:gd name="connsiteX8" fmla="*/ 2689251 w 4444119"/>
              <a:gd name="connsiteY8" fmla="*/ 607245 h 3142715"/>
              <a:gd name="connsiteX9" fmla="*/ 2293963 w 4444119"/>
              <a:gd name="connsiteY9" fmla="*/ 1105461 h 3142715"/>
              <a:gd name="connsiteX10" fmla="*/ 3344110 w 4444119"/>
              <a:gd name="connsiteY10" fmla="*/ 1478720 h 3142715"/>
              <a:gd name="connsiteX11" fmla="*/ 3408852 w 4444119"/>
              <a:gd name="connsiteY11" fmla="*/ 1529531 h 3142715"/>
              <a:gd name="connsiteX12" fmla="*/ 3465270 w 4444119"/>
              <a:gd name="connsiteY12" fmla="*/ 1405230 h 3142715"/>
              <a:gd name="connsiteX13" fmla="*/ 3498822 w 4444119"/>
              <a:gd name="connsiteY13" fmla="*/ 1403085 h 3142715"/>
              <a:gd name="connsiteX14" fmla="*/ 3524264 w 4444119"/>
              <a:gd name="connsiteY14" fmla="*/ 1376642 h 3142715"/>
              <a:gd name="connsiteX15" fmla="*/ 3590138 w 4444119"/>
              <a:gd name="connsiteY15" fmla="*/ 1358657 h 3142715"/>
              <a:gd name="connsiteX16" fmla="*/ 3641746 w 4444119"/>
              <a:gd name="connsiteY16" fmla="*/ 1139600 h 3142715"/>
              <a:gd name="connsiteX17" fmla="*/ 3794408 w 4444119"/>
              <a:gd name="connsiteY17" fmla="*/ 1004147 h 3142715"/>
              <a:gd name="connsiteX18" fmla="*/ 4113205 w 4444119"/>
              <a:gd name="connsiteY18" fmla="*/ 594610 h 3142715"/>
              <a:gd name="connsiteX19" fmla="*/ 4444119 w 4444119"/>
              <a:gd name="connsiteY19" fmla="*/ 1283377 h 3142715"/>
              <a:gd name="connsiteX20" fmla="*/ 3736675 w 4444119"/>
              <a:gd name="connsiteY20" fmla="*/ 1985560 h 3142715"/>
              <a:gd name="connsiteX21" fmla="*/ 3863248 w 4444119"/>
              <a:gd name="connsiteY21" fmla="*/ 2365727 h 3142715"/>
              <a:gd name="connsiteX22" fmla="*/ 3729166 w 4444119"/>
              <a:gd name="connsiteY22" fmla="*/ 2458553 h 3142715"/>
              <a:gd name="connsiteX23" fmla="*/ 3598522 w 4444119"/>
              <a:gd name="connsiteY23" fmla="*/ 2530750 h 3142715"/>
              <a:gd name="connsiteX24" fmla="*/ 3488506 w 4444119"/>
              <a:gd name="connsiteY24" fmla="*/ 2644204 h 3142715"/>
              <a:gd name="connsiteX25" fmla="*/ 3385365 w 4444119"/>
              <a:gd name="connsiteY25" fmla="*/ 2657956 h 3142715"/>
              <a:gd name="connsiteX26" fmla="*/ 3289101 w 4444119"/>
              <a:gd name="connsiteY26" fmla="*/ 2685460 h 3142715"/>
              <a:gd name="connsiteX27" fmla="*/ 3175647 w 4444119"/>
              <a:gd name="connsiteY27" fmla="*/ 2812666 h 3142715"/>
              <a:gd name="connsiteX28" fmla="*/ 3179085 w 4444119"/>
              <a:gd name="connsiteY28" fmla="*/ 2853922 h 3142715"/>
              <a:gd name="connsiteX29" fmla="*/ 3117201 w 4444119"/>
              <a:gd name="connsiteY29" fmla="*/ 2905493 h 3142715"/>
              <a:gd name="connsiteX30" fmla="*/ 3051879 w 4444119"/>
              <a:gd name="connsiteY30" fmla="*/ 2919245 h 3142715"/>
              <a:gd name="connsiteX31" fmla="*/ 2780276 w 4444119"/>
              <a:gd name="connsiteY31" fmla="*/ 2805791 h 3142715"/>
              <a:gd name="connsiteX32" fmla="*/ 2687451 w 4444119"/>
              <a:gd name="connsiteY32" fmla="*/ 2970815 h 3142715"/>
              <a:gd name="connsiteX33" fmla="*/ 2563683 w 4444119"/>
              <a:gd name="connsiteY33" fmla="*/ 3043013 h 3142715"/>
              <a:gd name="connsiteX34" fmla="*/ 2498361 w 4444119"/>
              <a:gd name="connsiteY34" fmla="*/ 3142715 h 3142715"/>
              <a:gd name="connsiteX35" fmla="*/ 1974758 w 4444119"/>
              <a:gd name="connsiteY35" fmla="*/ 2795788 h 3142715"/>
              <a:gd name="connsiteX36" fmla="*/ 916881 w 4444119"/>
              <a:gd name="connsiteY36" fmla="*/ 2248833 h 3142715"/>
              <a:gd name="connsiteX37" fmla="*/ 748419 w 4444119"/>
              <a:gd name="connsiteY37" fmla="*/ 2045992 h 3142715"/>
              <a:gd name="connsiteX38" fmla="*/ 0 w 4444119"/>
              <a:gd name="connsiteY38" fmla="*/ 1653447 h 3142715"/>
              <a:gd name="connsiteX39" fmla="*/ 449800 w 4444119"/>
              <a:gd name="connsiteY39" fmla="*/ 967890 h 3142715"/>
              <a:gd name="connsiteX40" fmla="*/ 539490 w 4444119"/>
              <a:gd name="connsiteY40" fmla="*/ 934019 h 3142715"/>
              <a:gd name="connsiteX41" fmla="*/ 555364 w 4444119"/>
              <a:gd name="connsiteY41" fmla="*/ 954402 h 3142715"/>
              <a:gd name="connsiteX42" fmla="*/ 620969 w 4444119"/>
              <a:gd name="connsiteY42" fmla="*/ 929529 h 3142715"/>
              <a:gd name="connsiteX43" fmla="*/ 633405 w 4444119"/>
              <a:gd name="connsiteY43" fmla="*/ 955192 h 3142715"/>
              <a:gd name="connsiteX44" fmla="*/ 875208 w 4444119"/>
              <a:gd name="connsiteY44" fmla="*/ 882908 h 3142715"/>
              <a:gd name="connsiteX45" fmla="*/ 683211 w 4444119"/>
              <a:gd name="connsiteY45" fmla="*/ 104615 h 3142715"/>
              <a:gd name="connsiteX0" fmla="*/ 683211 w 4444119"/>
              <a:gd name="connsiteY0" fmla="*/ 104615 h 3043013"/>
              <a:gd name="connsiteX1" fmla="*/ 1108162 w 4444119"/>
              <a:gd name="connsiteY1" fmla="*/ 0 h 3043013"/>
              <a:gd name="connsiteX2" fmla="*/ 1349819 w 4444119"/>
              <a:gd name="connsiteY2" fmla="*/ 975401 h 3043013"/>
              <a:gd name="connsiteX3" fmla="*/ 1736117 w 4444119"/>
              <a:gd name="connsiteY3" fmla="*/ 795159 h 3043013"/>
              <a:gd name="connsiteX4" fmla="*/ 2031711 w 4444119"/>
              <a:gd name="connsiteY4" fmla="*/ 861836 h 3043013"/>
              <a:gd name="connsiteX5" fmla="*/ 2265389 w 4444119"/>
              <a:gd name="connsiteY5" fmla="*/ 740506 h 3043013"/>
              <a:gd name="connsiteX6" fmla="*/ 2362245 w 4444119"/>
              <a:gd name="connsiteY6" fmla="*/ 550540 h 3043013"/>
              <a:gd name="connsiteX7" fmla="*/ 2675720 w 4444119"/>
              <a:gd name="connsiteY7" fmla="*/ 448205 h 3043013"/>
              <a:gd name="connsiteX8" fmla="*/ 2689251 w 4444119"/>
              <a:gd name="connsiteY8" fmla="*/ 607245 h 3043013"/>
              <a:gd name="connsiteX9" fmla="*/ 2293963 w 4444119"/>
              <a:gd name="connsiteY9" fmla="*/ 1105461 h 3043013"/>
              <a:gd name="connsiteX10" fmla="*/ 3344110 w 4444119"/>
              <a:gd name="connsiteY10" fmla="*/ 1478720 h 3043013"/>
              <a:gd name="connsiteX11" fmla="*/ 3408852 w 4444119"/>
              <a:gd name="connsiteY11" fmla="*/ 1529531 h 3043013"/>
              <a:gd name="connsiteX12" fmla="*/ 3465270 w 4444119"/>
              <a:gd name="connsiteY12" fmla="*/ 1405230 h 3043013"/>
              <a:gd name="connsiteX13" fmla="*/ 3498822 w 4444119"/>
              <a:gd name="connsiteY13" fmla="*/ 1403085 h 3043013"/>
              <a:gd name="connsiteX14" fmla="*/ 3524264 w 4444119"/>
              <a:gd name="connsiteY14" fmla="*/ 1376642 h 3043013"/>
              <a:gd name="connsiteX15" fmla="*/ 3590138 w 4444119"/>
              <a:gd name="connsiteY15" fmla="*/ 1358657 h 3043013"/>
              <a:gd name="connsiteX16" fmla="*/ 3641746 w 4444119"/>
              <a:gd name="connsiteY16" fmla="*/ 1139600 h 3043013"/>
              <a:gd name="connsiteX17" fmla="*/ 3794408 w 4444119"/>
              <a:gd name="connsiteY17" fmla="*/ 1004147 h 3043013"/>
              <a:gd name="connsiteX18" fmla="*/ 4113205 w 4444119"/>
              <a:gd name="connsiteY18" fmla="*/ 594610 h 3043013"/>
              <a:gd name="connsiteX19" fmla="*/ 4444119 w 4444119"/>
              <a:gd name="connsiteY19" fmla="*/ 1283377 h 3043013"/>
              <a:gd name="connsiteX20" fmla="*/ 3736675 w 4444119"/>
              <a:gd name="connsiteY20" fmla="*/ 1985560 h 3043013"/>
              <a:gd name="connsiteX21" fmla="*/ 3863248 w 4444119"/>
              <a:gd name="connsiteY21" fmla="*/ 2365727 h 3043013"/>
              <a:gd name="connsiteX22" fmla="*/ 3729166 w 4444119"/>
              <a:gd name="connsiteY22" fmla="*/ 2458553 h 3043013"/>
              <a:gd name="connsiteX23" fmla="*/ 3598522 w 4444119"/>
              <a:gd name="connsiteY23" fmla="*/ 2530750 h 3043013"/>
              <a:gd name="connsiteX24" fmla="*/ 3488506 w 4444119"/>
              <a:gd name="connsiteY24" fmla="*/ 2644204 h 3043013"/>
              <a:gd name="connsiteX25" fmla="*/ 3385365 w 4444119"/>
              <a:gd name="connsiteY25" fmla="*/ 2657956 h 3043013"/>
              <a:gd name="connsiteX26" fmla="*/ 3289101 w 4444119"/>
              <a:gd name="connsiteY26" fmla="*/ 2685460 h 3043013"/>
              <a:gd name="connsiteX27" fmla="*/ 3175647 w 4444119"/>
              <a:gd name="connsiteY27" fmla="*/ 2812666 h 3043013"/>
              <a:gd name="connsiteX28" fmla="*/ 3179085 w 4444119"/>
              <a:gd name="connsiteY28" fmla="*/ 2853922 h 3043013"/>
              <a:gd name="connsiteX29" fmla="*/ 3117201 w 4444119"/>
              <a:gd name="connsiteY29" fmla="*/ 2905493 h 3043013"/>
              <a:gd name="connsiteX30" fmla="*/ 3051879 w 4444119"/>
              <a:gd name="connsiteY30" fmla="*/ 2919245 h 3043013"/>
              <a:gd name="connsiteX31" fmla="*/ 2780276 w 4444119"/>
              <a:gd name="connsiteY31" fmla="*/ 2805791 h 3043013"/>
              <a:gd name="connsiteX32" fmla="*/ 2687451 w 4444119"/>
              <a:gd name="connsiteY32" fmla="*/ 2970815 h 3043013"/>
              <a:gd name="connsiteX33" fmla="*/ 2563683 w 4444119"/>
              <a:gd name="connsiteY33" fmla="*/ 3043013 h 3043013"/>
              <a:gd name="connsiteX34" fmla="*/ 1974758 w 4444119"/>
              <a:gd name="connsiteY34" fmla="*/ 2795788 h 3043013"/>
              <a:gd name="connsiteX35" fmla="*/ 916881 w 4444119"/>
              <a:gd name="connsiteY35" fmla="*/ 2248833 h 3043013"/>
              <a:gd name="connsiteX36" fmla="*/ 748419 w 4444119"/>
              <a:gd name="connsiteY36" fmla="*/ 2045992 h 3043013"/>
              <a:gd name="connsiteX37" fmla="*/ 0 w 4444119"/>
              <a:gd name="connsiteY37" fmla="*/ 1653447 h 3043013"/>
              <a:gd name="connsiteX38" fmla="*/ 449800 w 4444119"/>
              <a:gd name="connsiteY38" fmla="*/ 967890 h 3043013"/>
              <a:gd name="connsiteX39" fmla="*/ 539490 w 4444119"/>
              <a:gd name="connsiteY39" fmla="*/ 934019 h 3043013"/>
              <a:gd name="connsiteX40" fmla="*/ 555364 w 4444119"/>
              <a:gd name="connsiteY40" fmla="*/ 954402 h 3043013"/>
              <a:gd name="connsiteX41" fmla="*/ 620969 w 4444119"/>
              <a:gd name="connsiteY41" fmla="*/ 929529 h 3043013"/>
              <a:gd name="connsiteX42" fmla="*/ 633405 w 4444119"/>
              <a:gd name="connsiteY42" fmla="*/ 955192 h 3043013"/>
              <a:gd name="connsiteX43" fmla="*/ 875208 w 4444119"/>
              <a:gd name="connsiteY43" fmla="*/ 882908 h 3043013"/>
              <a:gd name="connsiteX44" fmla="*/ 683211 w 4444119"/>
              <a:gd name="connsiteY44" fmla="*/ 104615 h 3043013"/>
              <a:gd name="connsiteX0" fmla="*/ 683211 w 4444119"/>
              <a:gd name="connsiteY0" fmla="*/ 104615 h 3043013"/>
              <a:gd name="connsiteX1" fmla="*/ 1108162 w 4444119"/>
              <a:gd name="connsiteY1" fmla="*/ 0 h 3043013"/>
              <a:gd name="connsiteX2" fmla="*/ 1349819 w 4444119"/>
              <a:gd name="connsiteY2" fmla="*/ 975401 h 3043013"/>
              <a:gd name="connsiteX3" fmla="*/ 1736117 w 4444119"/>
              <a:gd name="connsiteY3" fmla="*/ 795159 h 3043013"/>
              <a:gd name="connsiteX4" fmla="*/ 2031711 w 4444119"/>
              <a:gd name="connsiteY4" fmla="*/ 861836 h 3043013"/>
              <a:gd name="connsiteX5" fmla="*/ 2265389 w 4444119"/>
              <a:gd name="connsiteY5" fmla="*/ 740506 h 3043013"/>
              <a:gd name="connsiteX6" fmla="*/ 2362245 w 4444119"/>
              <a:gd name="connsiteY6" fmla="*/ 550540 h 3043013"/>
              <a:gd name="connsiteX7" fmla="*/ 2675720 w 4444119"/>
              <a:gd name="connsiteY7" fmla="*/ 448205 h 3043013"/>
              <a:gd name="connsiteX8" fmla="*/ 2689251 w 4444119"/>
              <a:gd name="connsiteY8" fmla="*/ 607245 h 3043013"/>
              <a:gd name="connsiteX9" fmla="*/ 2293963 w 4444119"/>
              <a:gd name="connsiteY9" fmla="*/ 1105461 h 3043013"/>
              <a:gd name="connsiteX10" fmla="*/ 3344110 w 4444119"/>
              <a:gd name="connsiteY10" fmla="*/ 1478720 h 3043013"/>
              <a:gd name="connsiteX11" fmla="*/ 3408852 w 4444119"/>
              <a:gd name="connsiteY11" fmla="*/ 1529531 h 3043013"/>
              <a:gd name="connsiteX12" fmla="*/ 3465270 w 4444119"/>
              <a:gd name="connsiteY12" fmla="*/ 1405230 h 3043013"/>
              <a:gd name="connsiteX13" fmla="*/ 3498822 w 4444119"/>
              <a:gd name="connsiteY13" fmla="*/ 1403085 h 3043013"/>
              <a:gd name="connsiteX14" fmla="*/ 3524264 w 4444119"/>
              <a:gd name="connsiteY14" fmla="*/ 1376642 h 3043013"/>
              <a:gd name="connsiteX15" fmla="*/ 3590138 w 4444119"/>
              <a:gd name="connsiteY15" fmla="*/ 1358657 h 3043013"/>
              <a:gd name="connsiteX16" fmla="*/ 3641746 w 4444119"/>
              <a:gd name="connsiteY16" fmla="*/ 1139600 h 3043013"/>
              <a:gd name="connsiteX17" fmla="*/ 3794408 w 4444119"/>
              <a:gd name="connsiteY17" fmla="*/ 1004147 h 3043013"/>
              <a:gd name="connsiteX18" fmla="*/ 4113205 w 4444119"/>
              <a:gd name="connsiteY18" fmla="*/ 594610 h 3043013"/>
              <a:gd name="connsiteX19" fmla="*/ 4444119 w 4444119"/>
              <a:gd name="connsiteY19" fmla="*/ 1283377 h 3043013"/>
              <a:gd name="connsiteX20" fmla="*/ 3736675 w 4444119"/>
              <a:gd name="connsiteY20" fmla="*/ 1985560 h 3043013"/>
              <a:gd name="connsiteX21" fmla="*/ 3863248 w 4444119"/>
              <a:gd name="connsiteY21" fmla="*/ 2365727 h 3043013"/>
              <a:gd name="connsiteX22" fmla="*/ 3729166 w 4444119"/>
              <a:gd name="connsiteY22" fmla="*/ 2458553 h 3043013"/>
              <a:gd name="connsiteX23" fmla="*/ 3598522 w 4444119"/>
              <a:gd name="connsiteY23" fmla="*/ 2530750 h 3043013"/>
              <a:gd name="connsiteX24" fmla="*/ 3488506 w 4444119"/>
              <a:gd name="connsiteY24" fmla="*/ 2644204 h 3043013"/>
              <a:gd name="connsiteX25" fmla="*/ 3385365 w 4444119"/>
              <a:gd name="connsiteY25" fmla="*/ 2657956 h 3043013"/>
              <a:gd name="connsiteX26" fmla="*/ 3289101 w 4444119"/>
              <a:gd name="connsiteY26" fmla="*/ 2685460 h 3043013"/>
              <a:gd name="connsiteX27" fmla="*/ 3175647 w 4444119"/>
              <a:gd name="connsiteY27" fmla="*/ 2812666 h 3043013"/>
              <a:gd name="connsiteX28" fmla="*/ 3179085 w 4444119"/>
              <a:gd name="connsiteY28" fmla="*/ 2853922 h 3043013"/>
              <a:gd name="connsiteX29" fmla="*/ 3117201 w 4444119"/>
              <a:gd name="connsiteY29" fmla="*/ 2905493 h 3043013"/>
              <a:gd name="connsiteX30" fmla="*/ 3051879 w 4444119"/>
              <a:gd name="connsiteY30" fmla="*/ 2919245 h 3043013"/>
              <a:gd name="connsiteX31" fmla="*/ 2780276 w 4444119"/>
              <a:gd name="connsiteY31" fmla="*/ 2805791 h 3043013"/>
              <a:gd name="connsiteX32" fmla="*/ 2687451 w 4444119"/>
              <a:gd name="connsiteY32" fmla="*/ 2970815 h 3043013"/>
              <a:gd name="connsiteX33" fmla="*/ 2563683 w 4444119"/>
              <a:gd name="connsiteY33" fmla="*/ 3043013 h 3043013"/>
              <a:gd name="connsiteX34" fmla="*/ 1893274 w 4444119"/>
              <a:gd name="connsiteY34" fmla="*/ 2902058 h 3043013"/>
              <a:gd name="connsiteX35" fmla="*/ 1974758 w 4444119"/>
              <a:gd name="connsiteY35" fmla="*/ 2795788 h 3043013"/>
              <a:gd name="connsiteX36" fmla="*/ 916881 w 4444119"/>
              <a:gd name="connsiteY36" fmla="*/ 2248833 h 3043013"/>
              <a:gd name="connsiteX37" fmla="*/ 748419 w 4444119"/>
              <a:gd name="connsiteY37" fmla="*/ 2045992 h 3043013"/>
              <a:gd name="connsiteX38" fmla="*/ 0 w 4444119"/>
              <a:gd name="connsiteY38" fmla="*/ 1653447 h 3043013"/>
              <a:gd name="connsiteX39" fmla="*/ 449800 w 4444119"/>
              <a:gd name="connsiteY39" fmla="*/ 967890 h 3043013"/>
              <a:gd name="connsiteX40" fmla="*/ 539490 w 4444119"/>
              <a:gd name="connsiteY40" fmla="*/ 934019 h 3043013"/>
              <a:gd name="connsiteX41" fmla="*/ 555364 w 4444119"/>
              <a:gd name="connsiteY41" fmla="*/ 954402 h 3043013"/>
              <a:gd name="connsiteX42" fmla="*/ 620969 w 4444119"/>
              <a:gd name="connsiteY42" fmla="*/ 929529 h 3043013"/>
              <a:gd name="connsiteX43" fmla="*/ 633405 w 4444119"/>
              <a:gd name="connsiteY43" fmla="*/ 955192 h 3043013"/>
              <a:gd name="connsiteX44" fmla="*/ 875208 w 4444119"/>
              <a:gd name="connsiteY44" fmla="*/ 882908 h 3043013"/>
              <a:gd name="connsiteX45" fmla="*/ 683211 w 4444119"/>
              <a:gd name="connsiteY45" fmla="*/ 104615 h 3043013"/>
              <a:gd name="connsiteX0" fmla="*/ 683211 w 4444119"/>
              <a:gd name="connsiteY0" fmla="*/ 104615 h 3043013"/>
              <a:gd name="connsiteX1" fmla="*/ 1108162 w 4444119"/>
              <a:gd name="connsiteY1" fmla="*/ 0 h 3043013"/>
              <a:gd name="connsiteX2" fmla="*/ 1349819 w 4444119"/>
              <a:gd name="connsiteY2" fmla="*/ 975401 h 3043013"/>
              <a:gd name="connsiteX3" fmla="*/ 1736117 w 4444119"/>
              <a:gd name="connsiteY3" fmla="*/ 795159 h 3043013"/>
              <a:gd name="connsiteX4" fmla="*/ 2031711 w 4444119"/>
              <a:gd name="connsiteY4" fmla="*/ 861836 h 3043013"/>
              <a:gd name="connsiteX5" fmla="*/ 2265389 w 4444119"/>
              <a:gd name="connsiteY5" fmla="*/ 740506 h 3043013"/>
              <a:gd name="connsiteX6" fmla="*/ 2362245 w 4444119"/>
              <a:gd name="connsiteY6" fmla="*/ 550540 h 3043013"/>
              <a:gd name="connsiteX7" fmla="*/ 2675720 w 4444119"/>
              <a:gd name="connsiteY7" fmla="*/ 448205 h 3043013"/>
              <a:gd name="connsiteX8" fmla="*/ 2689251 w 4444119"/>
              <a:gd name="connsiteY8" fmla="*/ 607245 h 3043013"/>
              <a:gd name="connsiteX9" fmla="*/ 2293963 w 4444119"/>
              <a:gd name="connsiteY9" fmla="*/ 1105461 h 3043013"/>
              <a:gd name="connsiteX10" fmla="*/ 3344110 w 4444119"/>
              <a:gd name="connsiteY10" fmla="*/ 1478720 h 3043013"/>
              <a:gd name="connsiteX11" fmla="*/ 3408852 w 4444119"/>
              <a:gd name="connsiteY11" fmla="*/ 1529531 h 3043013"/>
              <a:gd name="connsiteX12" fmla="*/ 3465270 w 4444119"/>
              <a:gd name="connsiteY12" fmla="*/ 1405230 h 3043013"/>
              <a:gd name="connsiteX13" fmla="*/ 3498822 w 4444119"/>
              <a:gd name="connsiteY13" fmla="*/ 1403085 h 3043013"/>
              <a:gd name="connsiteX14" fmla="*/ 3524264 w 4444119"/>
              <a:gd name="connsiteY14" fmla="*/ 1376642 h 3043013"/>
              <a:gd name="connsiteX15" fmla="*/ 3590138 w 4444119"/>
              <a:gd name="connsiteY15" fmla="*/ 1358657 h 3043013"/>
              <a:gd name="connsiteX16" fmla="*/ 3641746 w 4444119"/>
              <a:gd name="connsiteY16" fmla="*/ 1139600 h 3043013"/>
              <a:gd name="connsiteX17" fmla="*/ 3794408 w 4444119"/>
              <a:gd name="connsiteY17" fmla="*/ 1004147 h 3043013"/>
              <a:gd name="connsiteX18" fmla="*/ 4113205 w 4444119"/>
              <a:gd name="connsiteY18" fmla="*/ 594610 h 3043013"/>
              <a:gd name="connsiteX19" fmla="*/ 4444119 w 4444119"/>
              <a:gd name="connsiteY19" fmla="*/ 1283377 h 3043013"/>
              <a:gd name="connsiteX20" fmla="*/ 3736675 w 4444119"/>
              <a:gd name="connsiteY20" fmla="*/ 1985560 h 3043013"/>
              <a:gd name="connsiteX21" fmla="*/ 3863248 w 4444119"/>
              <a:gd name="connsiteY21" fmla="*/ 2365727 h 3043013"/>
              <a:gd name="connsiteX22" fmla="*/ 3729166 w 4444119"/>
              <a:gd name="connsiteY22" fmla="*/ 2458553 h 3043013"/>
              <a:gd name="connsiteX23" fmla="*/ 3598522 w 4444119"/>
              <a:gd name="connsiteY23" fmla="*/ 2530750 h 3043013"/>
              <a:gd name="connsiteX24" fmla="*/ 3488506 w 4444119"/>
              <a:gd name="connsiteY24" fmla="*/ 2644204 h 3043013"/>
              <a:gd name="connsiteX25" fmla="*/ 3385365 w 4444119"/>
              <a:gd name="connsiteY25" fmla="*/ 2657956 h 3043013"/>
              <a:gd name="connsiteX26" fmla="*/ 3289101 w 4444119"/>
              <a:gd name="connsiteY26" fmla="*/ 2685460 h 3043013"/>
              <a:gd name="connsiteX27" fmla="*/ 3175647 w 4444119"/>
              <a:gd name="connsiteY27" fmla="*/ 2812666 h 3043013"/>
              <a:gd name="connsiteX28" fmla="*/ 3179085 w 4444119"/>
              <a:gd name="connsiteY28" fmla="*/ 2853922 h 3043013"/>
              <a:gd name="connsiteX29" fmla="*/ 3117201 w 4444119"/>
              <a:gd name="connsiteY29" fmla="*/ 2905493 h 3043013"/>
              <a:gd name="connsiteX30" fmla="*/ 3051879 w 4444119"/>
              <a:gd name="connsiteY30" fmla="*/ 2919245 h 3043013"/>
              <a:gd name="connsiteX31" fmla="*/ 2780276 w 4444119"/>
              <a:gd name="connsiteY31" fmla="*/ 2805791 h 3043013"/>
              <a:gd name="connsiteX32" fmla="*/ 2687451 w 4444119"/>
              <a:gd name="connsiteY32" fmla="*/ 2970815 h 3043013"/>
              <a:gd name="connsiteX33" fmla="*/ 2563683 w 4444119"/>
              <a:gd name="connsiteY33" fmla="*/ 3043013 h 3043013"/>
              <a:gd name="connsiteX34" fmla="*/ 1673241 w 4444119"/>
              <a:gd name="connsiteY34" fmla="*/ 2946752 h 3043013"/>
              <a:gd name="connsiteX35" fmla="*/ 1893274 w 4444119"/>
              <a:gd name="connsiteY35" fmla="*/ 2902058 h 3043013"/>
              <a:gd name="connsiteX36" fmla="*/ 1974758 w 4444119"/>
              <a:gd name="connsiteY36" fmla="*/ 2795788 h 3043013"/>
              <a:gd name="connsiteX37" fmla="*/ 916881 w 4444119"/>
              <a:gd name="connsiteY37" fmla="*/ 2248833 h 3043013"/>
              <a:gd name="connsiteX38" fmla="*/ 748419 w 4444119"/>
              <a:gd name="connsiteY38" fmla="*/ 2045992 h 3043013"/>
              <a:gd name="connsiteX39" fmla="*/ 0 w 4444119"/>
              <a:gd name="connsiteY39" fmla="*/ 1653447 h 3043013"/>
              <a:gd name="connsiteX40" fmla="*/ 449800 w 4444119"/>
              <a:gd name="connsiteY40" fmla="*/ 967890 h 3043013"/>
              <a:gd name="connsiteX41" fmla="*/ 539490 w 4444119"/>
              <a:gd name="connsiteY41" fmla="*/ 934019 h 3043013"/>
              <a:gd name="connsiteX42" fmla="*/ 555364 w 4444119"/>
              <a:gd name="connsiteY42" fmla="*/ 954402 h 3043013"/>
              <a:gd name="connsiteX43" fmla="*/ 620969 w 4444119"/>
              <a:gd name="connsiteY43" fmla="*/ 929529 h 3043013"/>
              <a:gd name="connsiteX44" fmla="*/ 633405 w 4444119"/>
              <a:gd name="connsiteY44" fmla="*/ 955192 h 3043013"/>
              <a:gd name="connsiteX45" fmla="*/ 875208 w 4444119"/>
              <a:gd name="connsiteY45" fmla="*/ 882908 h 3043013"/>
              <a:gd name="connsiteX46" fmla="*/ 683211 w 4444119"/>
              <a:gd name="connsiteY46" fmla="*/ 104615 h 3043013"/>
              <a:gd name="connsiteX0" fmla="*/ 683211 w 4444119"/>
              <a:gd name="connsiteY0" fmla="*/ 104615 h 3043013"/>
              <a:gd name="connsiteX1" fmla="*/ 1108162 w 4444119"/>
              <a:gd name="connsiteY1" fmla="*/ 0 h 3043013"/>
              <a:gd name="connsiteX2" fmla="*/ 1349819 w 4444119"/>
              <a:gd name="connsiteY2" fmla="*/ 975401 h 3043013"/>
              <a:gd name="connsiteX3" fmla="*/ 1736117 w 4444119"/>
              <a:gd name="connsiteY3" fmla="*/ 795159 h 3043013"/>
              <a:gd name="connsiteX4" fmla="*/ 2031711 w 4444119"/>
              <a:gd name="connsiteY4" fmla="*/ 861836 h 3043013"/>
              <a:gd name="connsiteX5" fmla="*/ 2265389 w 4444119"/>
              <a:gd name="connsiteY5" fmla="*/ 740506 h 3043013"/>
              <a:gd name="connsiteX6" fmla="*/ 2362245 w 4444119"/>
              <a:gd name="connsiteY6" fmla="*/ 550540 h 3043013"/>
              <a:gd name="connsiteX7" fmla="*/ 2675720 w 4444119"/>
              <a:gd name="connsiteY7" fmla="*/ 448205 h 3043013"/>
              <a:gd name="connsiteX8" fmla="*/ 2689251 w 4444119"/>
              <a:gd name="connsiteY8" fmla="*/ 607245 h 3043013"/>
              <a:gd name="connsiteX9" fmla="*/ 2293963 w 4444119"/>
              <a:gd name="connsiteY9" fmla="*/ 1105461 h 3043013"/>
              <a:gd name="connsiteX10" fmla="*/ 3344110 w 4444119"/>
              <a:gd name="connsiteY10" fmla="*/ 1478720 h 3043013"/>
              <a:gd name="connsiteX11" fmla="*/ 3408852 w 4444119"/>
              <a:gd name="connsiteY11" fmla="*/ 1529531 h 3043013"/>
              <a:gd name="connsiteX12" fmla="*/ 3465270 w 4444119"/>
              <a:gd name="connsiteY12" fmla="*/ 1405230 h 3043013"/>
              <a:gd name="connsiteX13" fmla="*/ 3498822 w 4444119"/>
              <a:gd name="connsiteY13" fmla="*/ 1403085 h 3043013"/>
              <a:gd name="connsiteX14" fmla="*/ 3524264 w 4444119"/>
              <a:gd name="connsiteY14" fmla="*/ 1376642 h 3043013"/>
              <a:gd name="connsiteX15" fmla="*/ 3590138 w 4444119"/>
              <a:gd name="connsiteY15" fmla="*/ 1358657 h 3043013"/>
              <a:gd name="connsiteX16" fmla="*/ 3641746 w 4444119"/>
              <a:gd name="connsiteY16" fmla="*/ 1139600 h 3043013"/>
              <a:gd name="connsiteX17" fmla="*/ 3794408 w 4444119"/>
              <a:gd name="connsiteY17" fmla="*/ 1004147 h 3043013"/>
              <a:gd name="connsiteX18" fmla="*/ 4113205 w 4444119"/>
              <a:gd name="connsiteY18" fmla="*/ 594610 h 3043013"/>
              <a:gd name="connsiteX19" fmla="*/ 4444119 w 4444119"/>
              <a:gd name="connsiteY19" fmla="*/ 1283377 h 3043013"/>
              <a:gd name="connsiteX20" fmla="*/ 3736675 w 4444119"/>
              <a:gd name="connsiteY20" fmla="*/ 1985560 h 3043013"/>
              <a:gd name="connsiteX21" fmla="*/ 3863248 w 4444119"/>
              <a:gd name="connsiteY21" fmla="*/ 2365727 h 3043013"/>
              <a:gd name="connsiteX22" fmla="*/ 3729166 w 4444119"/>
              <a:gd name="connsiteY22" fmla="*/ 2458553 h 3043013"/>
              <a:gd name="connsiteX23" fmla="*/ 3598522 w 4444119"/>
              <a:gd name="connsiteY23" fmla="*/ 2530750 h 3043013"/>
              <a:gd name="connsiteX24" fmla="*/ 3488506 w 4444119"/>
              <a:gd name="connsiteY24" fmla="*/ 2644204 h 3043013"/>
              <a:gd name="connsiteX25" fmla="*/ 3385365 w 4444119"/>
              <a:gd name="connsiteY25" fmla="*/ 2657956 h 3043013"/>
              <a:gd name="connsiteX26" fmla="*/ 3289101 w 4444119"/>
              <a:gd name="connsiteY26" fmla="*/ 2685460 h 3043013"/>
              <a:gd name="connsiteX27" fmla="*/ 3175647 w 4444119"/>
              <a:gd name="connsiteY27" fmla="*/ 2812666 h 3043013"/>
              <a:gd name="connsiteX28" fmla="*/ 3179085 w 4444119"/>
              <a:gd name="connsiteY28" fmla="*/ 2853922 h 3043013"/>
              <a:gd name="connsiteX29" fmla="*/ 3117201 w 4444119"/>
              <a:gd name="connsiteY29" fmla="*/ 2905493 h 3043013"/>
              <a:gd name="connsiteX30" fmla="*/ 3051879 w 4444119"/>
              <a:gd name="connsiteY30" fmla="*/ 2919245 h 3043013"/>
              <a:gd name="connsiteX31" fmla="*/ 2780276 w 4444119"/>
              <a:gd name="connsiteY31" fmla="*/ 2805791 h 3043013"/>
              <a:gd name="connsiteX32" fmla="*/ 2687451 w 4444119"/>
              <a:gd name="connsiteY32" fmla="*/ 2970815 h 3043013"/>
              <a:gd name="connsiteX33" fmla="*/ 2563683 w 4444119"/>
              <a:gd name="connsiteY33" fmla="*/ 3043013 h 3043013"/>
              <a:gd name="connsiteX34" fmla="*/ 1673241 w 4444119"/>
              <a:gd name="connsiteY34" fmla="*/ 2946752 h 3043013"/>
              <a:gd name="connsiteX35" fmla="*/ 1893274 w 4444119"/>
              <a:gd name="connsiteY35" fmla="*/ 2902058 h 3043013"/>
              <a:gd name="connsiteX36" fmla="*/ 1974758 w 4444119"/>
              <a:gd name="connsiteY36" fmla="*/ 2795788 h 3043013"/>
              <a:gd name="connsiteX37" fmla="*/ 916881 w 4444119"/>
              <a:gd name="connsiteY37" fmla="*/ 2248833 h 3043013"/>
              <a:gd name="connsiteX38" fmla="*/ 748419 w 4444119"/>
              <a:gd name="connsiteY38" fmla="*/ 2045992 h 3043013"/>
              <a:gd name="connsiteX39" fmla="*/ 0 w 4444119"/>
              <a:gd name="connsiteY39" fmla="*/ 1653447 h 3043013"/>
              <a:gd name="connsiteX40" fmla="*/ 449800 w 4444119"/>
              <a:gd name="connsiteY40" fmla="*/ 967890 h 3043013"/>
              <a:gd name="connsiteX41" fmla="*/ 539490 w 4444119"/>
              <a:gd name="connsiteY41" fmla="*/ 934019 h 3043013"/>
              <a:gd name="connsiteX42" fmla="*/ 555364 w 4444119"/>
              <a:gd name="connsiteY42" fmla="*/ 954402 h 3043013"/>
              <a:gd name="connsiteX43" fmla="*/ 620969 w 4444119"/>
              <a:gd name="connsiteY43" fmla="*/ 929529 h 3043013"/>
              <a:gd name="connsiteX44" fmla="*/ 633405 w 4444119"/>
              <a:gd name="connsiteY44" fmla="*/ 955192 h 3043013"/>
              <a:gd name="connsiteX45" fmla="*/ 875208 w 4444119"/>
              <a:gd name="connsiteY45" fmla="*/ 882908 h 3043013"/>
              <a:gd name="connsiteX46" fmla="*/ 683211 w 4444119"/>
              <a:gd name="connsiteY46" fmla="*/ 104615 h 3043013"/>
              <a:gd name="connsiteX0" fmla="*/ 683211 w 4444119"/>
              <a:gd name="connsiteY0" fmla="*/ 104615 h 3043013"/>
              <a:gd name="connsiteX1" fmla="*/ 1108162 w 4444119"/>
              <a:gd name="connsiteY1" fmla="*/ 0 h 3043013"/>
              <a:gd name="connsiteX2" fmla="*/ 1349819 w 4444119"/>
              <a:gd name="connsiteY2" fmla="*/ 975401 h 3043013"/>
              <a:gd name="connsiteX3" fmla="*/ 1736117 w 4444119"/>
              <a:gd name="connsiteY3" fmla="*/ 795159 h 3043013"/>
              <a:gd name="connsiteX4" fmla="*/ 2031711 w 4444119"/>
              <a:gd name="connsiteY4" fmla="*/ 861836 h 3043013"/>
              <a:gd name="connsiteX5" fmla="*/ 2265389 w 4444119"/>
              <a:gd name="connsiteY5" fmla="*/ 740506 h 3043013"/>
              <a:gd name="connsiteX6" fmla="*/ 2362245 w 4444119"/>
              <a:gd name="connsiteY6" fmla="*/ 550540 h 3043013"/>
              <a:gd name="connsiteX7" fmla="*/ 2675720 w 4444119"/>
              <a:gd name="connsiteY7" fmla="*/ 448205 h 3043013"/>
              <a:gd name="connsiteX8" fmla="*/ 2689251 w 4444119"/>
              <a:gd name="connsiteY8" fmla="*/ 607245 h 3043013"/>
              <a:gd name="connsiteX9" fmla="*/ 2293963 w 4444119"/>
              <a:gd name="connsiteY9" fmla="*/ 1105461 h 3043013"/>
              <a:gd name="connsiteX10" fmla="*/ 3344110 w 4444119"/>
              <a:gd name="connsiteY10" fmla="*/ 1478720 h 3043013"/>
              <a:gd name="connsiteX11" fmla="*/ 3408852 w 4444119"/>
              <a:gd name="connsiteY11" fmla="*/ 1529531 h 3043013"/>
              <a:gd name="connsiteX12" fmla="*/ 3465270 w 4444119"/>
              <a:gd name="connsiteY12" fmla="*/ 1405230 h 3043013"/>
              <a:gd name="connsiteX13" fmla="*/ 3498822 w 4444119"/>
              <a:gd name="connsiteY13" fmla="*/ 1403085 h 3043013"/>
              <a:gd name="connsiteX14" fmla="*/ 3524264 w 4444119"/>
              <a:gd name="connsiteY14" fmla="*/ 1376642 h 3043013"/>
              <a:gd name="connsiteX15" fmla="*/ 3590138 w 4444119"/>
              <a:gd name="connsiteY15" fmla="*/ 1358657 h 3043013"/>
              <a:gd name="connsiteX16" fmla="*/ 3641746 w 4444119"/>
              <a:gd name="connsiteY16" fmla="*/ 1139600 h 3043013"/>
              <a:gd name="connsiteX17" fmla="*/ 3794408 w 4444119"/>
              <a:gd name="connsiteY17" fmla="*/ 1004147 h 3043013"/>
              <a:gd name="connsiteX18" fmla="*/ 4113205 w 4444119"/>
              <a:gd name="connsiteY18" fmla="*/ 594610 h 3043013"/>
              <a:gd name="connsiteX19" fmla="*/ 4444119 w 4444119"/>
              <a:gd name="connsiteY19" fmla="*/ 1283377 h 3043013"/>
              <a:gd name="connsiteX20" fmla="*/ 3736675 w 4444119"/>
              <a:gd name="connsiteY20" fmla="*/ 1985560 h 3043013"/>
              <a:gd name="connsiteX21" fmla="*/ 3863248 w 4444119"/>
              <a:gd name="connsiteY21" fmla="*/ 2365727 h 3043013"/>
              <a:gd name="connsiteX22" fmla="*/ 3729166 w 4444119"/>
              <a:gd name="connsiteY22" fmla="*/ 2458553 h 3043013"/>
              <a:gd name="connsiteX23" fmla="*/ 3598522 w 4444119"/>
              <a:gd name="connsiteY23" fmla="*/ 2530750 h 3043013"/>
              <a:gd name="connsiteX24" fmla="*/ 3488506 w 4444119"/>
              <a:gd name="connsiteY24" fmla="*/ 2644204 h 3043013"/>
              <a:gd name="connsiteX25" fmla="*/ 3385365 w 4444119"/>
              <a:gd name="connsiteY25" fmla="*/ 2657956 h 3043013"/>
              <a:gd name="connsiteX26" fmla="*/ 3289101 w 4444119"/>
              <a:gd name="connsiteY26" fmla="*/ 2685460 h 3043013"/>
              <a:gd name="connsiteX27" fmla="*/ 3175647 w 4444119"/>
              <a:gd name="connsiteY27" fmla="*/ 2812666 h 3043013"/>
              <a:gd name="connsiteX28" fmla="*/ 3179085 w 4444119"/>
              <a:gd name="connsiteY28" fmla="*/ 2853922 h 3043013"/>
              <a:gd name="connsiteX29" fmla="*/ 3117201 w 4444119"/>
              <a:gd name="connsiteY29" fmla="*/ 2905493 h 3043013"/>
              <a:gd name="connsiteX30" fmla="*/ 3051879 w 4444119"/>
              <a:gd name="connsiteY30" fmla="*/ 2919245 h 3043013"/>
              <a:gd name="connsiteX31" fmla="*/ 2780276 w 4444119"/>
              <a:gd name="connsiteY31" fmla="*/ 2805791 h 3043013"/>
              <a:gd name="connsiteX32" fmla="*/ 2687451 w 4444119"/>
              <a:gd name="connsiteY32" fmla="*/ 2970815 h 3043013"/>
              <a:gd name="connsiteX33" fmla="*/ 2563683 w 4444119"/>
              <a:gd name="connsiteY33" fmla="*/ 3043013 h 3043013"/>
              <a:gd name="connsiteX34" fmla="*/ 1673241 w 4444119"/>
              <a:gd name="connsiteY34" fmla="*/ 2946752 h 3043013"/>
              <a:gd name="connsiteX35" fmla="*/ 1893274 w 4444119"/>
              <a:gd name="connsiteY35" fmla="*/ 2902058 h 3043013"/>
              <a:gd name="connsiteX36" fmla="*/ 1974758 w 4444119"/>
              <a:gd name="connsiteY36" fmla="*/ 2795788 h 3043013"/>
              <a:gd name="connsiteX37" fmla="*/ 916881 w 4444119"/>
              <a:gd name="connsiteY37" fmla="*/ 2248833 h 3043013"/>
              <a:gd name="connsiteX38" fmla="*/ 748419 w 4444119"/>
              <a:gd name="connsiteY38" fmla="*/ 2045992 h 3043013"/>
              <a:gd name="connsiteX39" fmla="*/ 0 w 4444119"/>
              <a:gd name="connsiteY39" fmla="*/ 1653447 h 3043013"/>
              <a:gd name="connsiteX40" fmla="*/ 449800 w 4444119"/>
              <a:gd name="connsiteY40" fmla="*/ 967890 h 3043013"/>
              <a:gd name="connsiteX41" fmla="*/ 539490 w 4444119"/>
              <a:gd name="connsiteY41" fmla="*/ 934019 h 3043013"/>
              <a:gd name="connsiteX42" fmla="*/ 555364 w 4444119"/>
              <a:gd name="connsiteY42" fmla="*/ 954402 h 3043013"/>
              <a:gd name="connsiteX43" fmla="*/ 620969 w 4444119"/>
              <a:gd name="connsiteY43" fmla="*/ 929529 h 3043013"/>
              <a:gd name="connsiteX44" fmla="*/ 633405 w 4444119"/>
              <a:gd name="connsiteY44" fmla="*/ 955192 h 3043013"/>
              <a:gd name="connsiteX45" fmla="*/ 875208 w 4444119"/>
              <a:gd name="connsiteY45" fmla="*/ 882908 h 3043013"/>
              <a:gd name="connsiteX46" fmla="*/ 683211 w 4444119"/>
              <a:gd name="connsiteY46" fmla="*/ 104615 h 3043013"/>
              <a:gd name="connsiteX0" fmla="*/ 683211 w 4444119"/>
              <a:gd name="connsiteY0" fmla="*/ 104615 h 3442280"/>
              <a:gd name="connsiteX1" fmla="*/ 1108162 w 4444119"/>
              <a:gd name="connsiteY1" fmla="*/ 0 h 3442280"/>
              <a:gd name="connsiteX2" fmla="*/ 1349819 w 4444119"/>
              <a:gd name="connsiteY2" fmla="*/ 975401 h 3442280"/>
              <a:gd name="connsiteX3" fmla="*/ 1736117 w 4444119"/>
              <a:gd name="connsiteY3" fmla="*/ 795159 h 3442280"/>
              <a:gd name="connsiteX4" fmla="*/ 2031711 w 4444119"/>
              <a:gd name="connsiteY4" fmla="*/ 861836 h 3442280"/>
              <a:gd name="connsiteX5" fmla="*/ 2265389 w 4444119"/>
              <a:gd name="connsiteY5" fmla="*/ 740506 h 3442280"/>
              <a:gd name="connsiteX6" fmla="*/ 2362245 w 4444119"/>
              <a:gd name="connsiteY6" fmla="*/ 550540 h 3442280"/>
              <a:gd name="connsiteX7" fmla="*/ 2675720 w 4444119"/>
              <a:gd name="connsiteY7" fmla="*/ 448205 h 3442280"/>
              <a:gd name="connsiteX8" fmla="*/ 2689251 w 4444119"/>
              <a:gd name="connsiteY8" fmla="*/ 607245 h 3442280"/>
              <a:gd name="connsiteX9" fmla="*/ 2293963 w 4444119"/>
              <a:gd name="connsiteY9" fmla="*/ 1105461 h 3442280"/>
              <a:gd name="connsiteX10" fmla="*/ 3344110 w 4444119"/>
              <a:gd name="connsiteY10" fmla="*/ 1478720 h 3442280"/>
              <a:gd name="connsiteX11" fmla="*/ 3408852 w 4444119"/>
              <a:gd name="connsiteY11" fmla="*/ 1529531 h 3442280"/>
              <a:gd name="connsiteX12" fmla="*/ 3465270 w 4444119"/>
              <a:gd name="connsiteY12" fmla="*/ 1405230 h 3442280"/>
              <a:gd name="connsiteX13" fmla="*/ 3498822 w 4444119"/>
              <a:gd name="connsiteY13" fmla="*/ 1403085 h 3442280"/>
              <a:gd name="connsiteX14" fmla="*/ 3524264 w 4444119"/>
              <a:gd name="connsiteY14" fmla="*/ 1376642 h 3442280"/>
              <a:gd name="connsiteX15" fmla="*/ 3590138 w 4444119"/>
              <a:gd name="connsiteY15" fmla="*/ 1358657 h 3442280"/>
              <a:gd name="connsiteX16" fmla="*/ 3641746 w 4444119"/>
              <a:gd name="connsiteY16" fmla="*/ 1139600 h 3442280"/>
              <a:gd name="connsiteX17" fmla="*/ 3794408 w 4444119"/>
              <a:gd name="connsiteY17" fmla="*/ 1004147 h 3442280"/>
              <a:gd name="connsiteX18" fmla="*/ 4113205 w 4444119"/>
              <a:gd name="connsiteY18" fmla="*/ 594610 h 3442280"/>
              <a:gd name="connsiteX19" fmla="*/ 4444119 w 4444119"/>
              <a:gd name="connsiteY19" fmla="*/ 1283377 h 3442280"/>
              <a:gd name="connsiteX20" fmla="*/ 3736675 w 4444119"/>
              <a:gd name="connsiteY20" fmla="*/ 1985560 h 3442280"/>
              <a:gd name="connsiteX21" fmla="*/ 3863248 w 4444119"/>
              <a:gd name="connsiteY21" fmla="*/ 2365727 h 3442280"/>
              <a:gd name="connsiteX22" fmla="*/ 3729166 w 4444119"/>
              <a:gd name="connsiteY22" fmla="*/ 2458553 h 3442280"/>
              <a:gd name="connsiteX23" fmla="*/ 3598522 w 4444119"/>
              <a:gd name="connsiteY23" fmla="*/ 2530750 h 3442280"/>
              <a:gd name="connsiteX24" fmla="*/ 3488506 w 4444119"/>
              <a:gd name="connsiteY24" fmla="*/ 2644204 h 3442280"/>
              <a:gd name="connsiteX25" fmla="*/ 3385365 w 4444119"/>
              <a:gd name="connsiteY25" fmla="*/ 2657956 h 3442280"/>
              <a:gd name="connsiteX26" fmla="*/ 3289101 w 4444119"/>
              <a:gd name="connsiteY26" fmla="*/ 2685460 h 3442280"/>
              <a:gd name="connsiteX27" fmla="*/ 3175647 w 4444119"/>
              <a:gd name="connsiteY27" fmla="*/ 2812666 h 3442280"/>
              <a:gd name="connsiteX28" fmla="*/ 3179085 w 4444119"/>
              <a:gd name="connsiteY28" fmla="*/ 2853922 h 3442280"/>
              <a:gd name="connsiteX29" fmla="*/ 3117201 w 4444119"/>
              <a:gd name="connsiteY29" fmla="*/ 2905493 h 3442280"/>
              <a:gd name="connsiteX30" fmla="*/ 3051879 w 4444119"/>
              <a:gd name="connsiteY30" fmla="*/ 2919245 h 3442280"/>
              <a:gd name="connsiteX31" fmla="*/ 2780276 w 4444119"/>
              <a:gd name="connsiteY31" fmla="*/ 2805791 h 3442280"/>
              <a:gd name="connsiteX32" fmla="*/ 2687451 w 4444119"/>
              <a:gd name="connsiteY32" fmla="*/ 2970815 h 3442280"/>
              <a:gd name="connsiteX33" fmla="*/ 2563683 w 4444119"/>
              <a:gd name="connsiteY33" fmla="*/ 3043013 h 3442280"/>
              <a:gd name="connsiteX34" fmla="*/ 1786695 w 4444119"/>
              <a:gd name="connsiteY34" fmla="*/ 3441825 h 3442280"/>
              <a:gd name="connsiteX35" fmla="*/ 1673241 w 4444119"/>
              <a:gd name="connsiteY35" fmla="*/ 2946752 h 3442280"/>
              <a:gd name="connsiteX36" fmla="*/ 1893274 w 4444119"/>
              <a:gd name="connsiteY36" fmla="*/ 2902058 h 3442280"/>
              <a:gd name="connsiteX37" fmla="*/ 1974758 w 4444119"/>
              <a:gd name="connsiteY37" fmla="*/ 2795788 h 3442280"/>
              <a:gd name="connsiteX38" fmla="*/ 916881 w 4444119"/>
              <a:gd name="connsiteY38" fmla="*/ 2248833 h 3442280"/>
              <a:gd name="connsiteX39" fmla="*/ 748419 w 4444119"/>
              <a:gd name="connsiteY39" fmla="*/ 2045992 h 3442280"/>
              <a:gd name="connsiteX40" fmla="*/ 0 w 4444119"/>
              <a:gd name="connsiteY40" fmla="*/ 1653447 h 3442280"/>
              <a:gd name="connsiteX41" fmla="*/ 449800 w 4444119"/>
              <a:gd name="connsiteY41" fmla="*/ 967890 h 3442280"/>
              <a:gd name="connsiteX42" fmla="*/ 539490 w 4444119"/>
              <a:gd name="connsiteY42" fmla="*/ 934019 h 3442280"/>
              <a:gd name="connsiteX43" fmla="*/ 555364 w 4444119"/>
              <a:gd name="connsiteY43" fmla="*/ 954402 h 3442280"/>
              <a:gd name="connsiteX44" fmla="*/ 620969 w 4444119"/>
              <a:gd name="connsiteY44" fmla="*/ 929529 h 3442280"/>
              <a:gd name="connsiteX45" fmla="*/ 633405 w 4444119"/>
              <a:gd name="connsiteY45" fmla="*/ 955192 h 3442280"/>
              <a:gd name="connsiteX46" fmla="*/ 875208 w 4444119"/>
              <a:gd name="connsiteY46" fmla="*/ 882908 h 3442280"/>
              <a:gd name="connsiteX47" fmla="*/ 683211 w 4444119"/>
              <a:gd name="connsiteY47" fmla="*/ 104615 h 3442280"/>
              <a:gd name="connsiteX0" fmla="*/ 683211 w 4444119"/>
              <a:gd name="connsiteY0" fmla="*/ 104615 h 3442280"/>
              <a:gd name="connsiteX1" fmla="*/ 1108162 w 4444119"/>
              <a:gd name="connsiteY1" fmla="*/ 0 h 3442280"/>
              <a:gd name="connsiteX2" fmla="*/ 1349819 w 4444119"/>
              <a:gd name="connsiteY2" fmla="*/ 975401 h 3442280"/>
              <a:gd name="connsiteX3" fmla="*/ 1736117 w 4444119"/>
              <a:gd name="connsiteY3" fmla="*/ 795159 h 3442280"/>
              <a:gd name="connsiteX4" fmla="*/ 2031711 w 4444119"/>
              <a:gd name="connsiteY4" fmla="*/ 861836 h 3442280"/>
              <a:gd name="connsiteX5" fmla="*/ 2265389 w 4444119"/>
              <a:gd name="connsiteY5" fmla="*/ 740506 h 3442280"/>
              <a:gd name="connsiteX6" fmla="*/ 2362245 w 4444119"/>
              <a:gd name="connsiteY6" fmla="*/ 550540 h 3442280"/>
              <a:gd name="connsiteX7" fmla="*/ 2675720 w 4444119"/>
              <a:gd name="connsiteY7" fmla="*/ 448205 h 3442280"/>
              <a:gd name="connsiteX8" fmla="*/ 2689251 w 4444119"/>
              <a:gd name="connsiteY8" fmla="*/ 607245 h 3442280"/>
              <a:gd name="connsiteX9" fmla="*/ 2293963 w 4444119"/>
              <a:gd name="connsiteY9" fmla="*/ 1105461 h 3442280"/>
              <a:gd name="connsiteX10" fmla="*/ 3344110 w 4444119"/>
              <a:gd name="connsiteY10" fmla="*/ 1478720 h 3442280"/>
              <a:gd name="connsiteX11" fmla="*/ 3408852 w 4444119"/>
              <a:gd name="connsiteY11" fmla="*/ 1529531 h 3442280"/>
              <a:gd name="connsiteX12" fmla="*/ 3465270 w 4444119"/>
              <a:gd name="connsiteY12" fmla="*/ 1405230 h 3442280"/>
              <a:gd name="connsiteX13" fmla="*/ 3498822 w 4444119"/>
              <a:gd name="connsiteY13" fmla="*/ 1403085 h 3442280"/>
              <a:gd name="connsiteX14" fmla="*/ 3524264 w 4444119"/>
              <a:gd name="connsiteY14" fmla="*/ 1376642 h 3442280"/>
              <a:gd name="connsiteX15" fmla="*/ 3590138 w 4444119"/>
              <a:gd name="connsiteY15" fmla="*/ 1358657 h 3442280"/>
              <a:gd name="connsiteX16" fmla="*/ 3641746 w 4444119"/>
              <a:gd name="connsiteY16" fmla="*/ 1139600 h 3442280"/>
              <a:gd name="connsiteX17" fmla="*/ 3794408 w 4444119"/>
              <a:gd name="connsiteY17" fmla="*/ 1004147 h 3442280"/>
              <a:gd name="connsiteX18" fmla="*/ 4113205 w 4444119"/>
              <a:gd name="connsiteY18" fmla="*/ 594610 h 3442280"/>
              <a:gd name="connsiteX19" fmla="*/ 4444119 w 4444119"/>
              <a:gd name="connsiteY19" fmla="*/ 1283377 h 3442280"/>
              <a:gd name="connsiteX20" fmla="*/ 3736675 w 4444119"/>
              <a:gd name="connsiteY20" fmla="*/ 1985560 h 3442280"/>
              <a:gd name="connsiteX21" fmla="*/ 3863248 w 4444119"/>
              <a:gd name="connsiteY21" fmla="*/ 2365727 h 3442280"/>
              <a:gd name="connsiteX22" fmla="*/ 3729166 w 4444119"/>
              <a:gd name="connsiteY22" fmla="*/ 2458553 h 3442280"/>
              <a:gd name="connsiteX23" fmla="*/ 3598522 w 4444119"/>
              <a:gd name="connsiteY23" fmla="*/ 2530750 h 3442280"/>
              <a:gd name="connsiteX24" fmla="*/ 3488506 w 4444119"/>
              <a:gd name="connsiteY24" fmla="*/ 2644204 h 3442280"/>
              <a:gd name="connsiteX25" fmla="*/ 3385365 w 4444119"/>
              <a:gd name="connsiteY25" fmla="*/ 2657956 h 3442280"/>
              <a:gd name="connsiteX26" fmla="*/ 3289101 w 4444119"/>
              <a:gd name="connsiteY26" fmla="*/ 2685460 h 3442280"/>
              <a:gd name="connsiteX27" fmla="*/ 3175647 w 4444119"/>
              <a:gd name="connsiteY27" fmla="*/ 2812666 h 3442280"/>
              <a:gd name="connsiteX28" fmla="*/ 3179085 w 4444119"/>
              <a:gd name="connsiteY28" fmla="*/ 2853922 h 3442280"/>
              <a:gd name="connsiteX29" fmla="*/ 3117201 w 4444119"/>
              <a:gd name="connsiteY29" fmla="*/ 2905493 h 3442280"/>
              <a:gd name="connsiteX30" fmla="*/ 3051879 w 4444119"/>
              <a:gd name="connsiteY30" fmla="*/ 2919245 h 3442280"/>
              <a:gd name="connsiteX31" fmla="*/ 2780276 w 4444119"/>
              <a:gd name="connsiteY31" fmla="*/ 2805791 h 3442280"/>
              <a:gd name="connsiteX32" fmla="*/ 2687451 w 4444119"/>
              <a:gd name="connsiteY32" fmla="*/ 2970815 h 3442280"/>
              <a:gd name="connsiteX33" fmla="*/ 2563683 w 4444119"/>
              <a:gd name="connsiteY33" fmla="*/ 3043013 h 3442280"/>
              <a:gd name="connsiteX34" fmla="*/ 1786695 w 4444119"/>
              <a:gd name="connsiteY34" fmla="*/ 3441825 h 3442280"/>
              <a:gd name="connsiteX35" fmla="*/ 1673241 w 4444119"/>
              <a:gd name="connsiteY35" fmla="*/ 2946752 h 3442280"/>
              <a:gd name="connsiteX36" fmla="*/ 1893274 w 4444119"/>
              <a:gd name="connsiteY36" fmla="*/ 2902058 h 3442280"/>
              <a:gd name="connsiteX37" fmla="*/ 1974758 w 4444119"/>
              <a:gd name="connsiteY37" fmla="*/ 2795788 h 3442280"/>
              <a:gd name="connsiteX38" fmla="*/ 916881 w 4444119"/>
              <a:gd name="connsiteY38" fmla="*/ 2248833 h 3442280"/>
              <a:gd name="connsiteX39" fmla="*/ 748419 w 4444119"/>
              <a:gd name="connsiteY39" fmla="*/ 2045992 h 3442280"/>
              <a:gd name="connsiteX40" fmla="*/ 0 w 4444119"/>
              <a:gd name="connsiteY40" fmla="*/ 1653447 h 3442280"/>
              <a:gd name="connsiteX41" fmla="*/ 449800 w 4444119"/>
              <a:gd name="connsiteY41" fmla="*/ 967890 h 3442280"/>
              <a:gd name="connsiteX42" fmla="*/ 539490 w 4444119"/>
              <a:gd name="connsiteY42" fmla="*/ 934019 h 3442280"/>
              <a:gd name="connsiteX43" fmla="*/ 555364 w 4444119"/>
              <a:gd name="connsiteY43" fmla="*/ 954402 h 3442280"/>
              <a:gd name="connsiteX44" fmla="*/ 620969 w 4444119"/>
              <a:gd name="connsiteY44" fmla="*/ 929529 h 3442280"/>
              <a:gd name="connsiteX45" fmla="*/ 633405 w 4444119"/>
              <a:gd name="connsiteY45" fmla="*/ 955192 h 3442280"/>
              <a:gd name="connsiteX46" fmla="*/ 875208 w 4444119"/>
              <a:gd name="connsiteY46" fmla="*/ 882908 h 3442280"/>
              <a:gd name="connsiteX47" fmla="*/ 683211 w 4444119"/>
              <a:gd name="connsiteY47" fmla="*/ 104615 h 3442280"/>
              <a:gd name="connsiteX0" fmla="*/ 683211 w 4444119"/>
              <a:gd name="connsiteY0" fmla="*/ 104615 h 3435412"/>
              <a:gd name="connsiteX1" fmla="*/ 1108162 w 4444119"/>
              <a:gd name="connsiteY1" fmla="*/ 0 h 3435412"/>
              <a:gd name="connsiteX2" fmla="*/ 1349819 w 4444119"/>
              <a:gd name="connsiteY2" fmla="*/ 975401 h 3435412"/>
              <a:gd name="connsiteX3" fmla="*/ 1736117 w 4444119"/>
              <a:gd name="connsiteY3" fmla="*/ 795159 h 3435412"/>
              <a:gd name="connsiteX4" fmla="*/ 2031711 w 4444119"/>
              <a:gd name="connsiteY4" fmla="*/ 861836 h 3435412"/>
              <a:gd name="connsiteX5" fmla="*/ 2265389 w 4444119"/>
              <a:gd name="connsiteY5" fmla="*/ 740506 h 3435412"/>
              <a:gd name="connsiteX6" fmla="*/ 2362245 w 4444119"/>
              <a:gd name="connsiteY6" fmla="*/ 550540 h 3435412"/>
              <a:gd name="connsiteX7" fmla="*/ 2675720 w 4444119"/>
              <a:gd name="connsiteY7" fmla="*/ 448205 h 3435412"/>
              <a:gd name="connsiteX8" fmla="*/ 2689251 w 4444119"/>
              <a:gd name="connsiteY8" fmla="*/ 607245 h 3435412"/>
              <a:gd name="connsiteX9" fmla="*/ 2293963 w 4444119"/>
              <a:gd name="connsiteY9" fmla="*/ 1105461 h 3435412"/>
              <a:gd name="connsiteX10" fmla="*/ 3344110 w 4444119"/>
              <a:gd name="connsiteY10" fmla="*/ 1478720 h 3435412"/>
              <a:gd name="connsiteX11" fmla="*/ 3408852 w 4444119"/>
              <a:gd name="connsiteY11" fmla="*/ 1529531 h 3435412"/>
              <a:gd name="connsiteX12" fmla="*/ 3465270 w 4444119"/>
              <a:gd name="connsiteY12" fmla="*/ 1405230 h 3435412"/>
              <a:gd name="connsiteX13" fmla="*/ 3498822 w 4444119"/>
              <a:gd name="connsiteY13" fmla="*/ 1403085 h 3435412"/>
              <a:gd name="connsiteX14" fmla="*/ 3524264 w 4444119"/>
              <a:gd name="connsiteY14" fmla="*/ 1376642 h 3435412"/>
              <a:gd name="connsiteX15" fmla="*/ 3590138 w 4444119"/>
              <a:gd name="connsiteY15" fmla="*/ 1358657 h 3435412"/>
              <a:gd name="connsiteX16" fmla="*/ 3641746 w 4444119"/>
              <a:gd name="connsiteY16" fmla="*/ 1139600 h 3435412"/>
              <a:gd name="connsiteX17" fmla="*/ 3794408 w 4444119"/>
              <a:gd name="connsiteY17" fmla="*/ 1004147 h 3435412"/>
              <a:gd name="connsiteX18" fmla="*/ 4113205 w 4444119"/>
              <a:gd name="connsiteY18" fmla="*/ 594610 h 3435412"/>
              <a:gd name="connsiteX19" fmla="*/ 4444119 w 4444119"/>
              <a:gd name="connsiteY19" fmla="*/ 1283377 h 3435412"/>
              <a:gd name="connsiteX20" fmla="*/ 3736675 w 4444119"/>
              <a:gd name="connsiteY20" fmla="*/ 1985560 h 3435412"/>
              <a:gd name="connsiteX21" fmla="*/ 3863248 w 4444119"/>
              <a:gd name="connsiteY21" fmla="*/ 2365727 h 3435412"/>
              <a:gd name="connsiteX22" fmla="*/ 3729166 w 4444119"/>
              <a:gd name="connsiteY22" fmla="*/ 2458553 h 3435412"/>
              <a:gd name="connsiteX23" fmla="*/ 3598522 w 4444119"/>
              <a:gd name="connsiteY23" fmla="*/ 2530750 h 3435412"/>
              <a:gd name="connsiteX24" fmla="*/ 3488506 w 4444119"/>
              <a:gd name="connsiteY24" fmla="*/ 2644204 h 3435412"/>
              <a:gd name="connsiteX25" fmla="*/ 3385365 w 4444119"/>
              <a:gd name="connsiteY25" fmla="*/ 2657956 h 3435412"/>
              <a:gd name="connsiteX26" fmla="*/ 3289101 w 4444119"/>
              <a:gd name="connsiteY26" fmla="*/ 2685460 h 3435412"/>
              <a:gd name="connsiteX27" fmla="*/ 3175647 w 4444119"/>
              <a:gd name="connsiteY27" fmla="*/ 2812666 h 3435412"/>
              <a:gd name="connsiteX28" fmla="*/ 3179085 w 4444119"/>
              <a:gd name="connsiteY28" fmla="*/ 2853922 h 3435412"/>
              <a:gd name="connsiteX29" fmla="*/ 3117201 w 4444119"/>
              <a:gd name="connsiteY29" fmla="*/ 2905493 h 3435412"/>
              <a:gd name="connsiteX30" fmla="*/ 3051879 w 4444119"/>
              <a:gd name="connsiteY30" fmla="*/ 2919245 h 3435412"/>
              <a:gd name="connsiteX31" fmla="*/ 2780276 w 4444119"/>
              <a:gd name="connsiteY31" fmla="*/ 2805791 h 3435412"/>
              <a:gd name="connsiteX32" fmla="*/ 2687451 w 4444119"/>
              <a:gd name="connsiteY32" fmla="*/ 2970815 h 3435412"/>
              <a:gd name="connsiteX33" fmla="*/ 2563683 w 4444119"/>
              <a:gd name="connsiteY33" fmla="*/ 3043013 h 3435412"/>
              <a:gd name="connsiteX34" fmla="*/ 1766068 w 4444119"/>
              <a:gd name="connsiteY34" fmla="*/ 3434950 h 3435412"/>
              <a:gd name="connsiteX35" fmla="*/ 1673241 w 4444119"/>
              <a:gd name="connsiteY35" fmla="*/ 2946752 h 3435412"/>
              <a:gd name="connsiteX36" fmla="*/ 1893274 w 4444119"/>
              <a:gd name="connsiteY36" fmla="*/ 2902058 h 3435412"/>
              <a:gd name="connsiteX37" fmla="*/ 1974758 w 4444119"/>
              <a:gd name="connsiteY37" fmla="*/ 2795788 h 3435412"/>
              <a:gd name="connsiteX38" fmla="*/ 916881 w 4444119"/>
              <a:gd name="connsiteY38" fmla="*/ 2248833 h 3435412"/>
              <a:gd name="connsiteX39" fmla="*/ 748419 w 4444119"/>
              <a:gd name="connsiteY39" fmla="*/ 2045992 h 3435412"/>
              <a:gd name="connsiteX40" fmla="*/ 0 w 4444119"/>
              <a:gd name="connsiteY40" fmla="*/ 1653447 h 3435412"/>
              <a:gd name="connsiteX41" fmla="*/ 449800 w 4444119"/>
              <a:gd name="connsiteY41" fmla="*/ 967890 h 3435412"/>
              <a:gd name="connsiteX42" fmla="*/ 539490 w 4444119"/>
              <a:gd name="connsiteY42" fmla="*/ 934019 h 3435412"/>
              <a:gd name="connsiteX43" fmla="*/ 555364 w 4444119"/>
              <a:gd name="connsiteY43" fmla="*/ 954402 h 3435412"/>
              <a:gd name="connsiteX44" fmla="*/ 620969 w 4444119"/>
              <a:gd name="connsiteY44" fmla="*/ 929529 h 3435412"/>
              <a:gd name="connsiteX45" fmla="*/ 633405 w 4444119"/>
              <a:gd name="connsiteY45" fmla="*/ 955192 h 3435412"/>
              <a:gd name="connsiteX46" fmla="*/ 875208 w 4444119"/>
              <a:gd name="connsiteY46" fmla="*/ 882908 h 3435412"/>
              <a:gd name="connsiteX47" fmla="*/ 683211 w 4444119"/>
              <a:gd name="connsiteY47" fmla="*/ 104615 h 3435412"/>
              <a:gd name="connsiteX0" fmla="*/ 683211 w 4444119"/>
              <a:gd name="connsiteY0" fmla="*/ 104615 h 3435412"/>
              <a:gd name="connsiteX1" fmla="*/ 1108162 w 4444119"/>
              <a:gd name="connsiteY1" fmla="*/ 0 h 3435412"/>
              <a:gd name="connsiteX2" fmla="*/ 1349819 w 4444119"/>
              <a:gd name="connsiteY2" fmla="*/ 975401 h 3435412"/>
              <a:gd name="connsiteX3" fmla="*/ 1736117 w 4444119"/>
              <a:gd name="connsiteY3" fmla="*/ 795159 h 3435412"/>
              <a:gd name="connsiteX4" fmla="*/ 2031711 w 4444119"/>
              <a:gd name="connsiteY4" fmla="*/ 861836 h 3435412"/>
              <a:gd name="connsiteX5" fmla="*/ 2265389 w 4444119"/>
              <a:gd name="connsiteY5" fmla="*/ 740506 h 3435412"/>
              <a:gd name="connsiteX6" fmla="*/ 2362245 w 4444119"/>
              <a:gd name="connsiteY6" fmla="*/ 550540 h 3435412"/>
              <a:gd name="connsiteX7" fmla="*/ 2675720 w 4444119"/>
              <a:gd name="connsiteY7" fmla="*/ 448205 h 3435412"/>
              <a:gd name="connsiteX8" fmla="*/ 2689251 w 4444119"/>
              <a:gd name="connsiteY8" fmla="*/ 607245 h 3435412"/>
              <a:gd name="connsiteX9" fmla="*/ 2293963 w 4444119"/>
              <a:gd name="connsiteY9" fmla="*/ 1105461 h 3435412"/>
              <a:gd name="connsiteX10" fmla="*/ 3344110 w 4444119"/>
              <a:gd name="connsiteY10" fmla="*/ 1478720 h 3435412"/>
              <a:gd name="connsiteX11" fmla="*/ 3408852 w 4444119"/>
              <a:gd name="connsiteY11" fmla="*/ 1529531 h 3435412"/>
              <a:gd name="connsiteX12" fmla="*/ 3465270 w 4444119"/>
              <a:gd name="connsiteY12" fmla="*/ 1405230 h 3435412"/>
              <a:gd name="connsiteX13" fmla="*/ 3498822 w 4444119"/>
              <a:gd name="connsiteY13" fmla="*/ 1403085 h 3435412"/>
              <a:gd name="connsiteX14" fmla="*/ 3524264 w 4444119"/>
              <a:gd name="connsiteY14" fmla="*/ 1376642 h 3435412"/>
              <a:gd name="connsiteX15" fmla="*/ 3590138 w 4444119"/>
              <a:gd name="connsiteY15" fmla="*/ 1358657 h 3435412"/>
              <a:gd name="connsiteX16" fmla="*/ 3641746 w 4444119"/>
              <a:gd name="connsiteY16" fmla="*/ 1139600 h 3435412"/>
              <a:gd name="connsiteX17" fmla="*/ 3794408 w 4444119"/>
              <a:gd name="connsiteY17" fmla="*/ 1004147 h 3435412"/>
              <a:gd name="connsiteX18" fmla="*/ 4113205 w 4444119"/>
              <a:gd name="connsiteY18" fmla="*/ 594610 h 3435412"/>
              <a:gd name="connsiteX19" fmla="*/ 4444119 w 4444119"/>
              <a:gd name="connsiteY19" fmla="*/ 1283377 h 3435412"/>
              <a:gd name="connsiteX20" fmla="*/ 3736675 w 4444119"/>
              <a:gd name="connsiteY20" fmla="*/ 1985560 h 3435412"/>
              <a:gd name="connsiteX21" fmla="*/ 3863248 w 4444119"/>
              <a:gd name="connsiteY21" fmla="*/ 2365727 h 3435412"/>
              <a:gd name="connsiteX22" fmla="*/ 3729166 w 4444119"/>
              <a:gd name="connsiteY22" fmla="*/ 2458553 h 3435412"/>
              <a:gd name="connsiteX23" fmla="*/ 3598522 w 4444119"/>
              <a:gd name="connsiteY23" fmla="*/ 2530750 h 3435412"/>
              <a:gd name="connsiteX24" fmla="*/ 3488506 w 4444119"/>
              <a:gd name="connsiteY24" fmla="*/ 2644204 h 3435412"/>
              <a:gd name="connsiteX25" fmla="*/ 3385365 w 4444119"/>
              <a:gd name="connsiteY25" fmla="*/ 2657956 h 3435412"/>
              <a:gd name="connsiteX26" fmla="*/ 3289101 w 4444119"/>
              <a:gd name="connsiteY26" fmla="*/ 2685460 h 3435412"/>
              <a:gd name="connsiteX27" fmla="*/ 3175647 w 4444119"/>
              <a:gd name="connsiteY27" fmla="*/ 2812666 h 3435412"/>
              <a:gd name="connsiteX28" fmla="*/ 3179085 w 4444119"/>
              <a:gd name="connsiteY28" fmla="*/ 2853922 h 3435412"/>
              <a:gd name="connsiteX29" fmla="*/ 3117201 w 4444119"/>
              <a:gd name="connsiteY29" fmla="*/ 2905493 h 3435412"/>
              <a:gd name="connsiteX30" fmla="*/ 3051879 w 4444119"/>
              <a:gd name="connsiteY30" fmla="*/ 2919245 h 3435412"/>
              <a:gd name="connsiteX31" fmla="*/ 2780276 w 4444119"/>
              <a:gd name="connsiteY31" fmla="*/ 2805791 h 3435412"/>
              <a:gd name="connsiteX32" fmla="*/ 2687451 w 4444119"/>
              <a:gd name="connsiteY32" fmla="*/ 2970815 h 3435412"/>
              <a:gd name="connsiteX33" fmla="*/ 2563683 w 4444119"/>
              <a:gd name="connsiteY33" fmla="*/ 3043013 h 3435412"/>
              <a:gd name="connsiteX34" fmla="*/ 1766068 w 4444119"/>
              <a:gd name="connsiteY34" fmla="*/ 3434950 h 3435412"/>
              <a:gd name="connsiteX35" fmla="*/ 1673241 w 4444119"/>
              <a:gd name="connsiteY35" fmla="*/ 2946752 h 3435412"/>
              <a:gd name="connsiteX36" fmla="*/ 1893274 w 4444119"/>
              <a:gd name="connsiteY36" fmla="*/ 2902058 h 3435412"/>
              <a:gd name="connsiteX37" fmla="*/ 1974758 w 4444119"/>
              <a:gd name="connsiteY37" fmla="*/ 2795788 h 3435412"/>
              <a:gd name="connsiteX38" fmla="*/ 916881 w 4444119"/>
              <a:gd name="connsiteY38" fmla="*/ 2248833 h 3435412"/>
              <a:gd name="connsiteX39" fmla="*/ 748419 w 4444119"/>
              <a:gd name="connsiteY39" fmla="*/ 2045992 h 3435412"/>
              <a:gd name="connsiteX40" fmla="*/ 0 w 4444119"/>
              <a:gd name="connsiteY40" fmla="*/ 1653447 h 3435412"/>
              <a:gd name="connsiteX41" fmla="*/ 449800 w 4444119"/>
              <a:gd name="connsiteY41" fmla="*/ 967890 h 3435412"/>
              <a:gd name="connsiteX42" fmla="*/ 539490 w 4444119"/>
              <a:gd name="connsiteY42" fmla="*/ 934019 h 3435412"/>
              <a:gd name="connsiteX43" fmla="*/ 555364 w 4444119"/>
              <a:gd name="connsiteY43" fmla="*/ 954402 h 3435412"/>
              <a:gd name="connsiteX44" fmla="*/ 620969 w 4444119"/>
              <a:gd name="connsiteY44" fmla="*/ 929529 h 3435412"/>
              <a:gd name="connsiteX45" fmla="*/ 633405 w 4444119"/>
              <a:gd name="connsiteY45" fmla="*/ 955192 h 3435412"/>
              <a:gd name="connsiteX46" fmla="*/ 875208 w 4444119"/>
              <a:gd name="connsiteY46" fmla="*/ 882908 h 3435412"/>
              <a:gd name="connsiteX47" fmla="*/ 683211 w 4444119"/>
              <a:gd name="connsiteY47" fmla="*/ 104615 h 3435412"/>
              <a:gd name="connsiteX0" fmla="*/ 683211 w 4444119"/>
              <a:gd name="connsiteY0" fmla="*/ 104615 h 3435412"/>
              <a:gd name="connsiteX1" fmla="*/ 1108162 w 4444119"/>
              <a:gd name="connsiteY1" fmla="*/ 0 h 3435412"/>
              <a:gd name="connsiteX2" fmla="*/ 1349819 w 4444119"/>
              <a:gd name="connsiteY2" fmla="*/ 975401 h 3435412"/>
              <a:gd name="connsiteX3" fmla="*/ 1736117 w 4444119"/>
              <a:gd name="connsiteY3" fmla="*/ 795159 h 3435412"/>
              <a:gd name="connsiteX4" fmla="*/ 2031711 w 4444119"/>
              <a:gd name="connsiteY4" fmla="*/ 861836 h 3435412"/>
              <a:gd name="connsiteX5" fmla="*/ 2265389 w 4444119"/>
              <a:gd name="connsiteY5" fmla="*/ 740506 h 3435412"/>
              <a:gd name="connsiteX6" fmla="*/ 2362245 w 4444119"/>
              <a:gd name="connsiteY6" fmla="*/ 550540 h 3435412"/>
              <a:gd name="connsiteX7" fmla="*/ 2675720 w 4444119"/>
              <a:gd name="connsiteY7" fmla="*/ 448205 h 3435412"/>
              <a:gd name="connsiteX8" fmla="*/ 2689251 w 4444119"/>
              <a:gd name="connsiteY8" fmla="*/ 607245 h 3435412"/>
              <a:gd name="connsiteX9" fmla="*/ 2293963 w 4444119"/>
              <a:gd name="connsiteY9" fmla="*/ 1105461 h 3435412"/>
              <a:gd name="connsiteX10" fmla="*/ 3344110 w 4444119"/>
              <a:gd name="connsiteY10" fmla="*/ 1478720 h 3435412"/>
              <a:gd name="connsiteX11" fmla="*/ 3408852 w 4444119"/>
              <a:gd name="connsiteY11" fmla="*/ 1529531 h 3435412"/>
              <a:gd name="connsiteX12" fmla="*/ 3465270 w 4444119"/>
              <a:gd name="connsiteY12" fmla="*/ 1405230 h 3435412"/>
              <a:gd name="connsiteX13" fmla="*/ 3498822 w 4444119"/>
              <a:gd name="connsiteY13" fmla="*/ 1403085 h 3435412"/>
              <a:gd name="connsiteX14" fmla="*/ 3524264 w 4444119"/>
              <a:gd name="connsiteY14" fmla="*/ 1376642 h 3435412"/>
              <a:gd name="connsiteX15" fmla="*/ 3590138 w 4444119"/>
              <a:gd name="connsiteY15" fmla="*/ 1358657 h 3435412"/>
              <a:gd name="connsiteX16" fmla="*/ 3641746 w 4444119"/>
              <a:gd name="connsiteY16" fmla="*/ 1139600 h 3435412"/>
              <a:gd name="connsiteX17" fmla="*/ 3794408 w 4444119"/>
              <a:gd name="connsiteY17" fmla="*/ 1004147 h 3435412"/>
              <a:gd name="connsiteX18" fmla="*/ 4113205 w 4444119"/>
              <a:gd name="connsiteY18" fmla="*/ 594610 h 3435412"/>
              <a:gd name="connsiteX19" fmla="*/ 4444119 w 4444119"/>
              <a:gd name="connsiteY19" fmla="*/ 1283377 h 3435412"/>
              <a:gd name="connsiteX20" fmla="*/ 3736675 w 4444119"/>
              <a:gd name="connsiteY20" fmla="*/ 1985560 h 3435412"/>
              <a:gd name="connsiteX21" fmla="*/ 3863248 w 4444119"/>
              <a:gd name="connsiteY21" fmla="*/ 2365727 h 3435412"/>
              <a:gd name="connsiteX22" fmla="*/ 3729166 w 4444119"/>
              <a:gd name="connsiteY22" fmla="*/ 2458553 h 3435412"/>
              <a:gd name="connsiteX23" fmla="*/ 3598522 w 4444119"/>
              <a:gd name="connsiteY23" fmla="*/ 2530750 h 3435412"/>
              <a:gd name="connsiteX24" fmla="*/ 3488506 w 4444119"/>
              <a:gd name="connsiteY24" fmla="*/ 2644204 h 3435412"/>
              <a:gd name="connsiteX25" fmla="*/ 3385365 w 4444119"/>
              <a:gd name="connsiteY25" fmla="*/ 2657956 h 3435412"/>
              <a:gd name="connsiteX26" fmla="*/ 3289101 w 4444119"/>
              <a:gd name="connsiteY26" fmla="*/ 2685460 h 3435412"/>
              <a:gd name="connsiteX27" fmla="*/ 3175647 w 4444119"/>
              <a:gd name="connsiteY27" fmla="*/ 2812666 h 3435412"/>
              <a:gd name="connsiteX28" fmla="*/ 3179085 w 4444119"/>
              <a:gd name="connsiteY28" fmla="*/ 2853922 h 3435412"/>
              <a:gd name="connsiteX29" fmla="*/ 3117201 w 4444119"/>
              <a:gd name="connsiteY29" fmla="*/ 2905493 h 3435412"/>
              <a:gd name="connsiteX30" fmla="*/ 3051879 w 4444119"/>
              <a:gd name="connsiteY30" fmla="*/ 2919245 h 3435412"/>
              <a:gd name="connsiteX31" fmla="*/ 2780276 w 4444119"/>
              <a:gd name="connsiteY31" fmla="*/ 2805791 h 3435412"/>
              <a:gd name="connsiteX32" fmla="*/ 2687451 w 4444119"/>
              <a:gd name="connsiteY32" fmla="*/ 2970815 h 3435412"/>
              <a:gd name="connsiteX33" fmla="*/ 2563683 w 4444119"/>
              <a:gd name="connsiteY33" fmla="*/ 3043013 h 3435412"/>
              <a:gd name="connsiteX34" fmla="*/ 1766068 w 4444119"/>
              <a:gd name="connsiteY34" fmla="*/ 3434950 h 3435412"/>
              <a:gd name="connsiteX35" fmla="*/ 1673241 w 4444119"/>
              <a:gd name="connsiteY35" fmla="*/ 2946752 h 3435412"/>
              <a:gd name="connsiteX36" fmla="*/ 1893274 w 4444119"/>
              <a:gd name="connsiteY36" fmla="*/ 2902058 h 3435412"/>
              <a:gd name="connsiteX37" fmla="*/ 1974758 w 4444119"/>
              <a:gd name="connsiteY37" fmla="*/ 2795788 h 3435412"/>
              <a:gd name="connsiteX38" fmla="*/ 916881 w 4444119"/>
              <a:gd name="connsiteY38" fmla="*/ 2248833 h 3435412"/>
              <a:gd name="connsiteX39" fmla="*/ 748419 w 4444119"/>
              <a:gd name="connsiteY39" fmla="*/ 2045992 h 3435412"/>
              <a:gd name="connsiteX40" fmla="*/ 0 w 4444119"/>
              <a:gd name="connsiteY40" fmla="*/ 1653447 h 3435412"/>
              <a:gd name="connsiteX41" fmla="*/ 449800 w 4444119"/>
              <a:gd name="connsiteY41" fmla="*/ 967890 h 3435412"/>
              <a:gd name="connsiteX42" fmla="*/ 539490 w 4444119"/>
              <a:gd name="connsiteY42" fmla="*/ 934019 h 3435412"/>
              <a:gd name="connsiteX43" fmla="*/ 555364 w 4444119"/>
              <a:gd name="connsiteY43" fmla="*/ 954402 h 3435412"/>
              <a:gd name="connsiteX44" fmla="*/ 620969 w 4444119"/>
              <a:gd name="connsiteY44" fmla="*/ 929529 h 3435412"/>
              <a:gd name="connsiteX45" fmla="*/ 633405 w 4444119"/>
              <a:gd name="connsiteY45" fmla="*/ 955192 h 3435412"/>
              <a:gd name="connsiteX46" fmla="*/ 875208 w 4444119"/>
              <a:gd name="connsiteY46" fmla="*/ 882908 h 3435412"/>
              <a:gd name="connsiteX47" fmla="*/ 683211 w 4444119"/>
              <a:gd name="connsiteY47" fmla="*/ 104615 h 3435412"/>
              <a:gd name="connsiteX0" fmla="*/ 683211 w 4444119"/>
              <a:gd name="connsiteY0" fmla="*/ 104615 h 3531312"/>
              <a:gd name="connsiteX1" fmla="*/ 1108162 w 4444119"/>
              <a:gd name="connsiteY1" fmla="*/ 0 h 3531312"/>
              <a:gd name="connsiteX2" fmla="*/ 1349819 w 4444119"/>
              <a:gd name="connsiteY2" fmla="*/ 975401 h 3531312"/>
              <a:gd name="connsiteX3" fmla="*/ 1736117 w 4444119"/>
              <a:gd name="connsiteY3" fmla="*/ 795159 h 3531312"/>
              <a:gd name="connsiteX4" fmla="*/ 2031711 w 4444119"/>
              <a:gd name="connsiteY4" fmla="*/ 861836 h 3531312"/>
              <a:gd name="connsiteX5" fmla="*/ 2265389 w 4444119"/>
              <a:gd name="connsiteY5" fmla="*/ 740506 h 3531312"/>
              <a:gd name="connsiteX6" fmla="*/ 2362245 w 4444119"/>
              <a:gd name="connsiteY6" fmla="*/ 550540 h 3531312"/>
              <a:gd name="connsiteX7" fmla="*/ 2675720 w 4444119"/>
              <a:gd name="connsiteY7" fmla="*/ 448205 h 3531312"/>
              <a:gd name="connsiteX8" fmla="*/ 2689251 w 4444119"/>
              <a:gd name="connsiteY8" fmla="*/ 607245 h 3531312"/>
              <a:gd name="connsiteX9" fmla="*/ 2293963 w 4444119"/>
              <a:gd name="connsiteY9" fmla="*/ 1105461 h 3531312"/>
              <a:gd name="connsiteX10" fmla="*/ 3344110 w 4444119"/>
              <a:gd name="connsiteY10" fmla="*/ 1478720 h 3531312"/>
              <a:gd name="connsiteX11" fmla="*/ 3408852 w 4444119"/>
              <a:gd name="connsiteY11" fmla="*/ 1529531 h 3531312"/>
              <a:gd name="connsiteX12" fmla="*/ 3465270 w 4444119"/>
              <a:gd name="connsiteY12" fmla="*/ 1405230 h 3531312"/>
              <a:gd name="connsiteX13" fmla="*/ 3498822 w 4444119"/>
              <a:gd name="connsiteY13" fmla="*/ 1403085 h 3531312"/>
              <a:gd name="connsiteX14" fmla="*/ 3524264 w 4444119"/>
              <a:gd name="connsiteY14" fmla="*/ 1376642 h 3531312"/>
              <a:gd name="connsiteX15" fmla="*/ 3590138 w 4444119"/>
              <a:gd name="connsiteY15" fmla="*/ 1358657 h 3531312"/>
              <a:gd name="connsiteX16" fmla="*/ 3641746 w 4444119"/>
              <a:gd name="connsiteY16" fmla="*/ 1139600 h 3531312"/>
              <a:gd name="connsiteX17" fmla="*/ 3794408 w 4444119"/>
              <a:gd name="connsiteY17" fmla="*/ 1004147 h 3531312"/>
              <a:gd name="connsiteX18" fmla="*/ 4113205 w 4444119"/>
              <a:gd name="connsiteY18" fmla="*/ 594610 h 3531312"/>
              <a:gd name="connsiteX19" fmla="*/ 4444119 w 4444119"/>
              <a:gd name="connsiteY19" fmla="*/ 1283377 h 3531312"/>
              <a:gd name="connsiteX20" fmla="*/ 3736675 w 4444119"/>
              <a:gd name="connsiteY20" fmla="*/ 1985560 h 3531312"/>
              <a:gd name="connsiteX21" fmla="*/ 3863248 w 4444119"/>
              <a:gd name="connsiteY21" fmla="*/ 2365727 h 3531312"/>
              <a:gd name="connsiteX22" fmla="*/ 3729166 w 4444119"/>
              <a:gd name="connsiteY22" fmla="*/ 2458553 h 3531312"/>
              <a:gd name="connsiteX23" fmla="*/ 3598522 w 4444119"/>
              <a:gd name="connsiteY23" fmla="*/ 2530750 h 3531312"/>
              <a:gd name="connsiteX24" fmla="*/ 3488506 w 4444119"/>
              <a:gd name="connsiteY24" fmla="*/ 2644204 h 3531312"/>
              <a:gd name="connsiteX25" fmla="*/ 3385365 w 4444119"/>
              <a:gd name="connsiteY25" fmla="*/ 2657956 h 3531312"/>
              <a:gd name="connsiteX26" fmla="*/ 3289101 w 4444119"/>
              <a:gd name="connsiteY26" fmla="*/ 2685460 h 3531312"/>
              <a:gd name="connsiteX27" fmla="*/ 3175647 w 4444119"/>
              <a:gd name="connsiteY27" fmla="*/ 2812666 h 3531312"/>
              <a:gd name="connsiteX28" fmla="*/ 3179085 w 4444119"/>
              <a:gd name="connsiteY28" fmla="*/ 2853922 h 3531312"/>
              <a:gd name="connsiteX29" fmla="*/ 3117201 w 4444119"/>
              <a:gd name="connsiteY29" fmla="*/ 2905493 h 3531312"/>
              <a:gd name="connsiteX30" fmla="*/ 3051879 w 4444119"/>
              <a:gd name="connsiteY30" fmla="*/ 2919245 h 3531312"/>
              <a:gd name="connsiteX31" fmla="*/ 2780276 w 4444119"/>
              <a:gd name="connsiteY31" fmla="*/ 2805791 h 3531312"/>
              <a:gd name="connsiteX32" fmla="*/ 2687451 w 4444119"/>
              <a:gd name="connsiteY32" fmla="*/ 2970815 h 3531312"/>
              <a:gd name="connsiteX33" fmla="*/ 2563683 w 4444119"/>
              <a:gd name="connsiteY33" fmla="*/ 3043013 h 3531312"/>
              <a:gd name="connsiteX34" fmla="*/ 1724812 w 4444119"/>
              <a:gd name="connsiteY34" fmla="*/ 3503710 h 3531312"/>
              <a:gd name="connsiteX35" fmla="*/ 1766068 w 4444119"/>
              <a:gd name="connsiteY35" fmla="*/ 3434950 h 3531312"/>
              <a:gd name="connsiteX36" fmla="*/ 1673241 w 4444119"/>
              <a:gd name="connsiteY36" fmla="*/ 2946752 h 3531312"/>
              <a:gd name="connsiteX37" fmla="*/ 1893274 w 4444119"/>
              <a:gd name="connsiteY37" fmla="*/ 2902058 h 3531312"/>
              <a:gd name="connsiteX38" fmla="*/ 1974758 w 4444119"/>
              <a:gd name="connsiteY38" fmla="*/ 2795788 h 3531312"/>
              <a:gd name="connsiteX39" fmla="*/ 916881 w 4444119"/>
              <a:gd name="connsiteY39" fmla="*/ 2248833 h 3531312"/>
              <a:gd name="connsiteX40" fmla="*/ 748419 w 4444119"/>
              <a:gd name="connsiteY40" fmla="*/ 2045992 h 3531312"/>
              <a:gd name="connsiteX41" fmla="*/ 0 w 4444119"/>
              <a:gd name="connsiteY41" fmla="*/ 1653447 h 3531312"/>
              <a:gd name="connsiteX42" fmla="*/ 449800 w 4444119"/>
              <a:gd name="connsiteY42" fmla="*/ 967890 h 3531312"/>
              <a:gd name="connsiteX43" fmla="*/ 539490 w 4444119"/>
              <a:gd name="connsiteY43" fmla="*/ 934019 h 3531312"/>
              <a:gd name="connsiteX44" fmla="*/ 555364 w 4444119"/>
              <a:gd name="connsiteY44" fmla="*/ 954402 h 3531312"/>
              <a:gd name="connsiteX45" fmla="*/ 620969 w 4444119"/>
              <a:gd name="connsiteY45" fmla="*/ 929529 h 3531312"/>
              <a:gd name="connsiteX46" fmla="*/ 633405 w 4444119"/>
              <a:gd name="connsiteY46" fmla="*/ 955192 h 3531312"/>
              <a:gd name="connsiteX47" fmla="*/ 875208 w 4444119"/>
              <a:gd name="connsiteY47" fmla="*/ 882908 h 3531312"/>
              <a:gd name="connsiteX48" fmla="*/ 683211 w 4444119"/>
              <a:gd name="connsiteY48" fmla="*/ 104615 h 3531312"/>
              <a:gd name="connsiteX0" fmla="*/ 683211 w 4444119"/>
              <a:gd name="connsiteY0" fmla="*/ 104615 h 3503710"/>
              <a:gd name="connsiteX1" fmla="*/ 1108162 w 4444119"/>
              <a:gd name="connsiteY1" fmla="*/ 0 h 3503710"/>
              <a:gd name="connsiteX2" fmla="*/ 1349819 w 4444119"/>
              <a:gd name="connsiteY2" fmla="*/ 975401 h 3503710"/>
              <a:gd name="connsiteX3" fmla="*/ 1736117 w 4444119"/>
              <a:gd name="connsiteY3" fmla="*/ 795159 h 3503710"/>
              <a:gd name="connsiteX4" fmla="*/ 2031711 w 4444119"/>
              <a:gd name="connsiteY4" fmla="*/ 861836 h 3503710"/>
              <a:gd name="connsiteX5" fmla="*/ 2265389 w 4444119"/>
              <a:gd name="connsiteY5" fmla="*/ 740506 h 3503710"/>
              <a:gd name="connsiteX6" fmla="*/ 2362245 w 4444119"/>
              <a:gd name="connsiteY6" fmla="*/ 550540 h 3503710"/>
              <a:gd name="connsiteX7" fmla="*/ 2675720 w 4444119"/>
              <a:gd name="connsiteY7" fmla="*/ 448205 h 3503710"/>
              <a:gd name="connsiteX8" fmla="*/ 2689251 w 4444119"/>
              <a:gd name="connsiteY8" fmla="*/ 607245 h 3503710"/>
              <a:gd name="connsiteX9" fmla="*/ 2293963 w 4444119"/>
              <a:gd name="connsiteY9" fmla="*/ 1105461 h 3503710"/>
              <a:gd name="connsiteX10" fmla="*/ 3344110 w 4444119"/>
              <a:gd name="connsiteY10" fmla="*/ 1478720 h 3503710"/>
              <a:gd name="connsiteX11" fmla="*/ 3408852 w 4444119"/>
              <a:gd name="connsiteY11" fmla="*/ 1529531 h 3503710"/>
              <a:gd name="connsiteX12" fmla="*/ 3465270 w 4444119"/>
              <a:gd name="connsiteY12" fmla="*/ 1405230 h 3503710"/>
              <a:gd name="connsiteX13" fmla="*/ 3498822 w 4444119"/>
              <a:gd name="connsiteY13" fmla="*/ 1403085 h 3503710"/>
              <a:gd name="connsiteX14" fmla="*/ 3524264 w 4444119"/>
              <a:gd name="connsiteY14" fmla="*/ 1376642 h 3503710"/>
              <a:gd name="connsiteX15" fmla="*/ 3590138 w 4444119"/>
              <a:gd name="connsiteY15" fmla="*/ 1358657 h 3503710"/>
              <a:gd name="connsiteX16" fmla="*/ 3641746 w 4444119"/>
              <a:gd name="connsiteY16" fmla="*/ 1139600 h 3503710"/>
              <a:gd name="connsiteX17" fmla="*/ 3794408 w 4444119"/>
              <a:gd name="connsiteY17" fmla="*/ 1004147 h 3503710"/>
              <a:gd name="connsiteX18" fmla="*/ 4113205 w 4444119"/>
              <a:gd name="connsiteY18" fmla="*/ 594610 h 3503710"/>
              <a:gd name="connsiteX19" fmla="*/ 4444119 w 4444119"/>
              <a:gd name="connsiteY19" fmla="*/ 1283377 h 3503710"/>
              <a:gd name="connsiteX20" fmla="*/ 3736675 w 4444119"/>
              <a:gd name="connsiteY20" fmla="*/ 1985560 h 3503710"/>
              <a:gd name="connsiteX21" fmla="*/ 3863248 w 4444119"/>
              <a:gd name="connsiteY21" fmla="*/ 2365727 h 3503710"/>
              <a:gd name="connsiteX22" fmla="*/ 3729166 w 4444119"/>
              <a:gd name="connsiteY22" fmla="*/ 2458553 h 3503710"/>
              <a:gd name="connsiteX23" fmla="*/ 3598522 w 4444119"/>
              <a:gd name="connsiteY23" fmla="*/ 2530750 h 3503710"/>
              <a:gd name="connsiteX24" fmla="*/ 3488506 w 4444119"/>
              <a:gd name="connsiteY24" fmla="*/ 2644204 h 3503710"/>
              <a:gd name="connsiteX25" fmla="*/ 3385365 w 4444119"/>
              <a:gd name="connsiteY25" fmla="*/ 2657956 h 3503710"/>
              <a:gd name="connsiteX26" fmla="*/ 3289101 w 4444119"/>
              <a:gd name="connsiteY26" fmla="*/ 2685460 h 3503710"/>
              <a:gd name="connsiteX27" fmla="*/ 3175647 w 4444119"/>
              <a:gd name="connsiteY27" fmla="*/ 2812666 h 3503710"/>
              <a:gd name="connsiteX28" fmla="*/ 3179085 w 4444119"/>
              <a:gd name="connsiteY28" fmla="*/ 2853922 h 3503710"/>
              <a:gd name="connsiteX29" fmla="*/ 3117201 w 4444119"/>
              <a:gd name="connsiteY29" fmla="*/ 2905493 h 3503710"/>
              <a:gd name="connsiteX30" fmla="*/ 3051879 w 4444119"/>
              <a:gd name="connsiteY30" fmla="*/ 2919245 h 3503710"/>
              <a:gd name="connsiteX31" fmla="*/ 2780276 w 4444119"/>
              <a:gd name="connsiteY31" fmla="*/ 2805791 h 3503710"/>
              <a:gd name="connsiteX32" fmla="*/ 2687451 w 4444119"/>
              <a:gd name="connsiteY32" fmla="*/ 2970815 h 3503710"/>
              <a:gd name="connsiteX33" fmla="*/ 2563683 w 4444119"/>
              <a:gd name="connsiteY33" fmla="*/ 3043013 h 3503710"/>
              <a:gd name="connsiteX34" fmla="*/ 1724812 w 4444119"/>
              <a:gd name="connsiteY34" fmla="*/ 3503710 h 3503710"/>
              <a:gd name="connsiteX35" fmla="*/ 1766068 w 4444119"/>
              <a:gd name="connsiteY35" fmla="*/ 3434950 h 3503710"/>
              <a:gd name="connsiteX36" fmla="*/ 1673241 w 4444119"/>
              <a:gd name="connsiteY36" fmla="*/ 2946752 h 3503710"/>
              <a:gd name="connsiteX37" fmla="*/ 1893274 w 4444119"/>
              <a:gd name="connsiteY37" fmla="*/ 2902058 h 3503710"/>
              <a:gd name="connsiteX38" fmla="*/ 1974758 w 4444119"/>
              <a:gd name="connsiteY38" fmla="*/ 2795788 h 3503710"/>
              <a:gd name="connsiteX39" fmla="*/ 916881 w 4444119"/>
              <a:gd name="connsiteY39" fmla="*/ 2248833 h 3503710"/>
              <a:gd name="connsiteX40" fmla="*/ 748419 w 4444119"/>
              <a:gd name="connsiteY40" fmla="*/ 2045992 h 3503710"/>
              <a:gd name="connsiteX41" fmla="*/ 0 w 4444119"/>
              <a:gd name="connsiteY41" fmla="*/ 1653447 h 3503710"/>
              <a:gd name="connsiteX42" fmla="*/ 449800 w 4444119"/>
              <a:gd name="connsiteY42" fmla="*/ 967890 h 3503710"/>
              <a:gd name="connsiteX43" fmla="*/ 539490 w 4444119"/>
              <a:gd name="connsiteY43" fmla="*/ 934019 h 3503710"/>
              <a:gd name="connsiteX44" fmla="*/ 555364 w 4444119"/>
              <a:gd name="connsiteY44" fmla="*/ 954402 h 3503710"/>
              <a:gd name="connsiteX45" fmla="*/ 620969 w 4444119"/>
              <a:gd name="connsiteY45" fmla="*/ 929529 h 3503710"/>
              <a:gd name="connsiteX46" fmla="*/ 633405 w 4444119"/>
              <a:gd name="connsiteY46" fmla="*/ 955192 h 3503710"/>
              <a:gd name="connsiteX47" fmla="*/ 875208 w 4444119"/>
              <a:gd name="connsiteY47" fmla="*/ 882908 h 3503710"/>
              <a:gd name="connsiteX48" fmla="*/ 683211 w 4444119"/>
              <a:gd name="connsiteY48" fmla="*/ 104615 h 3503710"/>
              <a:gd name="connsiteX0" fmla="*/ 683211 w 4444119"/>
              <a:gd name="connsiteY0" fmla="*/ 104615 h 3564145"/>
              <a:gd name="connsiteX1" fmla="*/ 1108162 w 4444119"/>
              <a:gd name="connsiteY1" fmla="*/ 0 h 3564145"/>
              <a:gd name="connsiteX2" fmla="*/ 1349819 w 4444119"/>
              <a:gd name="connsiteY2" fmla="*/ 975401 h 3564145"/>
              <a:gd name="connsiteX3" fmla="*/ 1736117 w 4444119"/>
              <a:gd name="connsiteY3" fmla="*/ 795159 h 3564145"/>
              <a:gd name="connsiteX4" fmla="*/ 2031711 w 4444119"/>
              <a:gd name="connsiteY4" fmla="*/ 861836 h 3564145"/>
              <a:gd name="connsiteX5" fmla="*/ 2265389 w 4444119"/>
              <a:gd name="connsiteY5" fmla="*/ 740506 h 3564145"/>
              <a:gd name="connsiteX6" fmla="*/ 2362245 w 4444119"/>
              <a:gd name="connsiteY6" fmla="*/ 550540 h 3564145"/>
              <a:gd name="connsiteX7" fmla="*/ 2675720 w 4444119"/>
              <a:gd name="connsiteY7" fmla="*/ 448205 h 3564145"/>
              <a:gd name="connsiteX8" fmla="*/ 2689251 w 4444119"/>
              <a:gd name="connsiteY8" fmla="*/ 607245 h 3564145"/>
              <a:gd name="connsiteX9" fmla="*/ 2293963 w 4444119"/>
              <a:gd name="connsiteY9" fmla="*/ 1105461 h 3564145"/>
              <a:gd name="connsiteX10" fmla="*/ 3344110 w 4444119"/>
              <a:gd name="connsiteY10" fmla="*/ 1478720 h 3564145"/>
              <a:gd name="connsiteX11" fmla="*/ 3408852 w 4444119"/>
              <a:gd name="connsiteY11" fmla="*/ 1529531 h 3564145"/>
              <a:gd name="connsiteX12" fmla="*/ 3465270 w 4444119"/>
              <a:gd name="connsiteY12" fmla="*/ 1405230 h 3564145"/>
              <a:gd name="connsiteX13" fmla="*/ 3498822 w 4444119"/>
              <a:gd name="connsiteY13" fmla="*/ 1403085 h 3564145"/>
              <a:gd name="connsiteX14" fmla="*/ 3524264 w 4444119"/>
              <a:gd name="connsiteY14" fmla="*/ 1376642 h 3564145"/>
              <a:gd name="connsiteX15" fmla="*/ 3590138 w 4444119"/>
              <a:gd name="connsiteY15" fmla="*/ 1358657 h 3564145"/>
              <a:gd name="connsiteX16" fmla="*/ 3641746 w 4444119"/>
              <a:gd name="connsiteY16" fmla="*/ 1139600 h 3564145"/>
              <a:gd name="connsiteX17" fmla="*/ 3794408 w 4444119"/>
              <a:gd name="connsiteY17" fmla="*/ 1004147 h 3564145"/>
              <a:gd name="connsiteX18" fmla="*/ 4113205 w 4444119"/>
              <a:gd name="connsiteY18" fmla="*/ 594610 h 3564145"/>
              <a:gd name="connsiteX19" fmla="*/ 4444119 w 4444119"/>
              <a:gd name="connsiteY19" fmla="*/ 1283377 h 3564145"/>
              <a:gd name="connsiteX20" fmla="*/ 3736675 w 4444119"/>
              <a:gd name="connsiteY20" fmla="*/ 1985560 h 3564145"/>
              <a:gd name="connsiteX21" fmla="*/ 3863248 w 4444119"/>
              <a:gd name="connsiteY21" fmla="*/ 2365727 h 3564145"/>
              <a:gd name="connsiteX22" fmla="*/ 3729166 w 4444119"/>
              <a:gd name="connsiteY22" fmla="*/ 2458553 h 3564145"/>
              <a:gd name="connsiteX23" fmla="*/ 3598522 w 4444119"/>
              <a:gd name="connsiteY23" fmla="*/ 2530750 h 3564145"/>
              <a:gd name="connsiteX24" fmla="*/ 3488506 w 4444119"/>
              <a:gd name="connsiteY24" fmla="*/ 2644204 h 3564145"/>
              <a:gd name="connsiteX25" fmla="*/ 3385365 w 4444119"/>
              <a:gd name="connsiteY25" fmla="*/ 2657956 h 3564145"/>
              <a:gd name="connsiteX26" fmla="*/ 3289101 w 4444119"/>
              <a:gd name="connsiteY26" fmla="*/ 2685460 h 3564145"/>
              <a:gd name="connsiteX27" fmla="*/ 3175647 w 4444119"/>
              <a:gd name="connsiteY27" fmla="*/ 2812666 h 3564145"/>
              <a:gd name="connsiteX28" fmla="*/ 3179085 w 4444119"/>
              <a:gd name="connsiteY28" fmla="*/ 2853922 h 3564145"/>
              <a:gd name="connsiteX29" fmla="*/ 3117201 w 4444119"/>
              <a:gd name="connsiteY29" fmla="*/ 2905493 h 3564145"/>
              <a:gd name="connsiteX30" fmla="*/ 3051879 w 4444119"/>
              <a:gd name="connsiteY30" fmla="*/ 2919245 h 3564145"/>
              <a:gd name="connsiteX31" fmla="*/ 2780276 w 4444119"/>
              <a:gd name="connsiteY31" fmla="*/ 2805791 h 3564145"/>
              <a:gd name="connsiteX32" fmla="*/ 2687451 w 4444119"/>
              <a:gd name="connsiteY32" fmla="*/ 2970815 h 3564145"/>
              <a:gd name="connsiteX33" fmla="*/ 2563683 w 4444119"/>
              <a:gd name="connsiteY33" fmla="*/ 3043013 h 3564145"/>
              <a:gd name="connsiteX34" fmla="*/ 1827951 w 4444119"/>
              <a:gd name="connsiteY34" fmla="*/ 3538089 h 3564145"/>
              <a:gd name="connsiteX35" fmla="*/ 1724812 w 4444119"/>
              <a:gd name="connsiteY35" fmla="*/ 3503710 h 3564145"/>
              <a:gd name="connsiteX36" fmla="*/ 1766068 w 4444119"/>
              <a:gd name="connsiteY36" fmla="*/ 3434950 h 3564145"/>
              <a:gd name="connsiteX37" fmla="*/ 1673241 w 4444119"/>
              <a:gd name="connsiteY37" fmla="*/ 2946752 h 3564145"/>
              <a:gd name="connsiteX38" fmla="*/ 1893274 w 4444119"/>
              <a:gd name="connsiteY38" fmla="*/ 2902058 h 3564145"/>
              <a:gd name="connsiteX39" fmla="*/ 1974758 w 4444119"/>
              <a:gd name="connsiteY39" fmla="*/ 2795788 h 3564145"/>
              <a:gd name="connsiteX40" fmla="*/ 916881 w 4444119"/>
              <a:gd name="connsiteY40" fmla="*/ 2248833 h 3564145"/>
              <a:gd name="connsiteX41" fmla="*/ 748419 w 4444119"/>
              <a:gd name="connsiteY41" fmla="*/ 2045992 h 3564145"/>
              <a:gd name="connsiteX42" fmla="*/ 0 w 4444119"/>
              <a:gd name="connsiteY42" fmla="*/ 1653447 h 3564145"/>
              <a:gd name="connsiteX43" fmla="*/ 449800 w 4444119"/>
              <a:gd name="connsiteY43" fmla="*/ 967890 h 3564145"/>
              <a:gd name="connsiteX44" fmla="*/ 539490 w 4444119"/>
              <a:gd name="connsiteY44" fmla="*/ 934019 h 3564145"/>
              <a:gd name="connsiteX45" fmla="*/ 555364 w 4444119"/>
              <a:gd name="connsiteY45" fmla="*/ 954402 h 3564145"/>
              <a:gd name="connsiteX46" fmla="*/ 620969 w 4444119"/>
              <a:gd name="connsiteY46" fmla="*/ 929529 h 3564145"/>
              <a:gd name="connsiteX47" fmla="*/ 633405 w 4444119"/>
              <a:gd name="connsiteY47" fmla="*/ 955192 h 3564145"/>
              <a:gd name="connsiteX48" fmla="*/ 875208 w 4444119"/>
              <a:gd name="connsiteY48" fmla="*/ 882908 h 3564145"/>
              <a:gd name="connsiteX49" fmla="*/ 683211 w 4444119"/>
              <a:gd name="connsiteY49" fmla="*/ 104615 h 3564145"/>
              <a:gd name="connsiteX0" fmla="*/ 683211 w 4444119"/>
              <a:gd name="connsiteY0" fmla="*/ 104615 h 3543827"/>
              <a:gd name="connsiteX1" fmla="*/ 1108162 w 4444119"/>
              <a:gd name="connsiteY1" fmla="*/ 0 h 3543827"/>
              <a:gd name="connsiteX2" fmla="*/ 1349819 w 4444119"/>
              <a:gd name="connsiteY2" fmla="*/ 975401 h 3543827"/>
              <a:gd name="connsiteX3" fmla="*/ 1736117 w 4444119"/>
              <a:gd name="connsiteY3" fmla="*/ 795159 h 3543827"/>
              <a:gd name="connsiteX4" fmla="*/ 2031711 w 4444119"/>
              <a:gd name="connsiteY4" fmla="*/ 861836 h 3543827"/>
              <a:gd name="connsiteX5" fmla="*/ 2265389 w 4444119"/>
              <a:gd name="connsiteY5" fmla="*/ 740506 h 3543827"/>
              <a:gd name="connsiteX6" fmla="*/ 2362245 w 4444119"/>
              <a:gd name="connsiteY6" fmla="*/ 550540 h 3543827"/>
              <a:gd name="connsiteX7" fmla="*/ 2675720 w 4444119"/>
              <a:gd name="connsiteY7" fmla="*/ 448205 h 3543827"/>
              <a:gd name="connsiteX8" fmla="*/ 2689251 w 4444119"/>
              <a:gd name="connsiteY8" fmla="*/ 607245 h 3543827"/>
              <a:gd name="connsiteX9" fmla="*/ 2293963 w 4444119"/>
              <a:gd name="connsiteY9" fmla="*/ 1105461 h 3543827"/>
              <a:gd name="connsiteX10" fmla="*/ 3344110 w 4444119"/>
              <a:gd name="connsiteY10" fmla="*/ 1478720 h 3543827"/>
              <a:gd name="connsiteX11" fmla="*/ 3408852 w 4444119"/>
              <a:gd name="connsiteY11" fmla="*/ 1529531 h 3543827"/>
              <a:gd name="connsiteX12" fmla="*/ 3465270 w 4444119"/>
              <a:gd name="connsiteY12" fmla="*/ 1405230 h 3543827"/>
              <a:gd name="connsiteX13" fmla="*/ 3498822 w 4444119"/>
              <a:gd name="connsiteY13" fmla="*/ 1403085 h 3543827"/>
              <a:gd name="connsiteX14" fmla="*/ 3524264 w 4444119"/>
              <a:gd name="connsiteY14" fmla="*/ 1376642 h 3543827"/>
              <a:gd name="connsiteX15" fmla="*/ 3590138 w 4444119"/>
              <a:gd name="connsiteY15" fmla="*/ 1358657 h 3543827"/>
              <a:gd name="connsiteX16" fmla="*/ 3641746 w 4444119"/>
              <a:gd name="connsiteY16" fmla="*/ 1139600 h 3543827"/>
              <a:gd name="connsiteX17" fmla="*/ 3794408 w 4444119"/>
              <a:gd name="connsiteY17" fmla="*/ 1004147 h 3543827"/>
              <a:gd name="connsiteX18" fmla="*/ 4113205 w 4444119"/>
              <a:gd name="connsiteY18" fmla="*/ 594610 h 3543827"/>
              <a:gd name="connsiteX19" fmla="*/ 4444119 w 4444119"/>
              <a:gd name="connsiteY19" fmla="*/ 1283377 h 3543827"/>
              <a:gd name="connsiteX20" fmla="*/ 3736675 w 4444119"/>
              <a:gd name="connsiteY20" fmla="*/ 1985560 h 3543827"/>
              <a:gd name="connsiteX21" fmla="*/ 3863248 w 4444119"/>
              <a:gd name="connsiteY21" fmla="*/ 2365727 h 3543827"/>
              <a:gd name="connsiteX22" fmla="*/ 3729166 w 4444119"/>
              <a:gd name="connsiteY22" fmla="*/ 2458553 h 3543827"/>
              <a:gd name="connsiteX23" fmla="*/ 3598522 w 4444119"/>
              <a:gd name="connsiteY23" fmla="*/ 2530750 h 3543827"/>
              <a:gd name="connsiteX24" fmla="*/ 3488506 w 4444119"/>
              <a:gd name="connsiteY24" fmla="*/ 2644204 h 3543827"/>
              <a:gd name="connsiteX25" fmla="*/ 3385365 w 4444119"/>
              <a:gd name="connsiteY25" fmla="*/ 2657956 h 3543827"/>
              <a:gd name="connsiteX26" fmla="*/ 3289101 w 4444119"/>
              <a:gd name="connsiteY26" fmla="*/ 2685460 h 3543827"/>
              <a:gd name="connsiteX27" fmla="*/ 3175647 w 4444119"/>
              <a:gd name="connsiteY27" fmla="*/ 2812666 h 3543827"/>
              <a:gd name="connsiteX28" fmla="*/ 3179085 w 4444119"/>
              <a:gd name="connsiteY28" fmla="*/ 2853922 h 3543827"/>
              <a:gd name="connsiteX29" fmla="*/ 3117201 w 4444119"/>
              <a:gd name="connsiteY29" fmla="*/ 2905493 h 3543827"/>
              <a:gd name="connsiteX30" fmla="*/ 3051879 w 4444119"/>
              <a:gd name="connsiteY30" fmla="*/ 2919245 h 3543827"/>
              <a:gd name="connsiteX31" fmla="*/ 2780276 w 4444119"/>
              <a:gd name="connsiteY31" fmla="*/ 2805791 h 3543827"/>
              <a:gd name="connsiteX32" fmla="*/ 2687451 w 4444119"/>
              <a:gd name="connsiteY32" fmla="*/ 2970815 h 3543827"/>
              <a:gd name="connsiteX33" fmla="*/ 2563683 w 4444119"/>
              <a:gd name="connsiteY33" fmla="*/ 3043013 h 3543827"/>
              <a:gd name="connsiteX34" fmla="*/ 1827951 w 4444119"/>
              <a:gd name="connsiteY34" fmla="*/ 3538089 h 3543827"/>
              <a:gd name="connsiteX35" fmla="*/ 1724812 w 4444119"/>
              <a:gd name="connsiteY35" fmla="*/ 3503710 h 3543827"/>
              <a:gd name="connsiteX36" fmla="*/ 1766068 w 4444119"/>
              <a:gd name="connsiteY36" fmla="*/ 3434950 h 3543827"/>
              <a:gd name="connsiteX37" fmla="*/ 1673241 w 4444119"/>
              <a:gd name="connsiteY37" fmla="*/ 2946752 h 3543827"/>
              <a:gd name="connsiteX38" fmla="*/ 1893274 w 4444119"/>
              <a:gd name="connsiteY38" fmla="*/ 2902058 h 3543827"/>
              <a:gd name="connsiteX39" fmla="*/ 1974758 w 4444119"/>
              <a:gd name="connsiteY39" fmla="*/ 2795788 h 3543827"/>
              <a:gd name="connsiteX40" fmla="*/ 916881 w 4444119"/>
              <a:gd name="connsiteY40" fmla="*/ 2248833 h 3543827"/>
              <a:gd name="connsiteX41" fmla="*/ 748419 w 4444119"/>
              <a:gd name="connsiteY41" fmla="*/ 2045992 h 3543827"/>
              <a:gd name="connsiteX42" fmla="*/ 0 w 4444119"/>
              <a:gd name="connsiteY42" fmla="*/ 1653447 h 3543827"/>
              <a:gd name="connsiteX43" fmla="*/ 449800 w 4444119"/>
              <a:gd name="connsiteY43" fmla="*/ 967890 h 3543827"/>
              <a:gd name="connsiteX44" fmla="*/ 539490 w 4444119"/>
              <a:gd name="connsiteY44" fmla="*/ 934019 h 3543827"/>
              <a:gd name="connsiteX45" fmla="*/ 555364 w 4444119"/>
              <a:gd name="connsiteY45" fmla="*/ 954402 h 3543827"/>
              <a:gd name="connsiteX46" fmla="*/ 620969 w 4444119"/>
              <a:gd name="connsiteY46" fmla="*/ 929529 h 3543827"/>
              <a:gd name="connsiteX47" fmla="*/ 633405 w 4444119"/>
              <a:gd name="connsiteY47" fmla="*/ 955192 h 3543827"/>
              <a:gd name="connsiteX48" fmla="*/ 875208 w 4444119"/>
              <a:gd name="connsiteY48" fmla="*/ 882908 h 3543827"/>
              <a:gd name="connsiteX49" fmla="*/ 683211 w 4444119"/>
              <a:gd name="connsiteY49" fmla="*/ 104615 h 3543827"/>
              <a:gd name="connsiteX0" fmla="*/ 683211 w 4444119"/>
              <a:gd name="connsiteY0" fmla="*/ 104615 h 3543826"/>
              <a:gd name="connsiteX1" fmla="*/ 1108162 w 4444119"/>
              <a:gd name="connsiteY1" fmla="*/ 0 h 3543826"/>
              <a:gd name="connsiteX2" fmla="*/ 1349819 w 4444119"/>
              <a:gd name="connsiteY2" fmla="*/ 975401 h 3543826"/>
              <a:gd name="connsiteX3" fmla="*/ 1736117 w 4444119"/>
              <a:gd name="connsiteY3" fmla="*/ 795159 h 3543826"/>
              <a:gd name="connsiteX4" fmla="*/ 2031711 w 4444119"/>
              <a:gd name="connsiteY4" fmla="*/ 861836 h 3543826"/>
              <a:gd name="connsiteX5" fmla="*/ 2265389 w 4444119"/>
              <a:gd name="connsiteY5" fmla="*/ 740506 h 3543826"/>
              <a:gd name="connsiteX6" fmla="*/ 2362245 w 4444119"/>
              <a:gd name="connsiteY6" fmla="*/ 550540 h 3543826"/>
              <a:gd name="connsiteX7" fmla="*/ 2675720 w 4444119"/>
              <a:gd name="connsiteY7" fmla="*/ 448205 h 3543826"/>
              <a:gd name="connsiteX8" fmla="*/ 2689251 w 4444119"/>
              <a:gd name="connsiteY8" fmla="*/ 607245 h 3543826"/>
              <a:gd name="connsiteX9" fmla="*/ 2293963 w 4444119"/>
              <a:gd name="connsiteY9" fmla="*/ 1105461 h 3543826"/>
              <a:gd name="connsiteX10" fmla="*/ 3344110 w 4444119"/>
              <a:gd name="connsiteY10" fmla="*/ 1478720 h 3543826"/>
              <a:gd name="connsiteX11" fmla="*/ 3408852 w 4444119"/>
              <a:gd name="connsiteY11" fmla="*/ 1529531 h 3543826"/>
              <a:gd name="connsiteX12" fmla="*/ 3465270 w 4444119"/>
              <a:gd name="connsiteY12" fmla="*/ 1405230 h 3543826"/>
              <a:gd name="connsiteX13" fmla="*/ 3498822 w 4444119"/>
              <a:gd name="connsiteY13" fmla="*/ 1403085 h 3543826"/>
              <a:gd name="connsiteX14" fmla="*/ 3524264 w 4444119"/>
              <a:gd name="connsiteY14" fmla="*/ 1376642 h 3543826"/>
              <a:gd name="connsiteX15" fmla="*/ 3590138 w 4444119"/>
              <a:gd name="connsiteY15" fmla="*/ 1358657 h 3543826"/>
              <a:gd name="connsiteX16" fmla="*/ 3641746 w 4444119"/>
              <a:gd name="connsiteY16" fmla="*/ 1139600 h 3543826"/>
              <a:gd name="connsiteX17" fmla="*/ 3794408 w 4444119"/>
              <a:gd name="connsiteY17" fmla="*/ 1004147 h 3543826"/>
              <a:gd name="connsiteX18" fmla="*/ 4113205 w 4444119"/>
              <a:gd name="connsiteY18" fmla="*/ 594610 h 3543826"/>
              <a:gd name="connsiteX19" fmla="*/ 4444119 w 4444119"/>
              <a:gd name="connsiteY19" fmla="*/ 1283377 h 3543826"/>
              <a:gd name="connsiteX20" fmla="*/ 3736675 w 4444119"/>
              <a:gd name="connsiteY20" fmla="*/ 1985560 h 3543826"/>
              <a:gd name="connsiteX21" fmla="*/ 3863248 w 4444119"/>
              <a:gd name="connsiteY21" fmla="*/ 2365727 h 3543826"/>
              <a:gd name="connsiteX22" fmla="*/ 3729166 w 4444119"/>
              <a:gd name="connsiteY22" fmla="*/ 2458553 h 3543826"/>
              <a:gd name="connsiteX23" fmla="*/ 3598522 w 4444119"/>
              <a:gd name="connsiteY23" fmla="*/ 2530750 h 3543826"/>
              <a:gd name="connsiteX24" fmla="*/ 3488506 w 4444119"/>
              <a:gd name="connsiteY24" fmla="*/ 2644204 h 3543826"/>
              <a:gd name="connsiteX25" fmla="*/ 3385365 w 4444119"/>
              <a:gd name="connsiteY25" fmla="*/ 2657956 h 3543826"/>
              <a:gd name="connsiteX26" fmla="*/ 3289101 w 4444119"/>
              <a:gd name="connsiteY26" fmla="*/ 2685460 h 3543826"/>
              <a:gd name="connsiteX27" fmla="*/ 3175647 w 4444119"/>
              <a:gd name="connsiteY27" fmla="*/ 2812666 h 3543826"/>
              <a:gd name="connsiteX28" fmla="*/ 3179085 w 4444119"/>
              <a:gd name="connsiteY28" fmla="*/ 2853922 h 3543826"/>
              <a:gd name="connsiteX29" fmla="*/ 3117201 w 4444119"/>
              <a:gd name="connsiteY29" fmla="*/ 2905493 h 3543826"/>
              <a:gd name="connsiteX30" fmla="*/ 3051879 w 4444119"/>
              <a:gd name="connsiteY30" fmla="*/ 2919245 h 3543826"/>
              <a:gd name="connsiteX31" fmla="*/ 2780276 w 4444119"/>
              <a:gd name="connsiteY31" fmla="*/ 2805791 h 3543826"/>
              <a:gd name="connsiteX32" fmla="*/ 2687451 w 4444119"/>
              <a:gd name="connsiteY32" fmla="*/ 2970815 h 3543826"/>
              <a:gd name="connsiteX33" fmla="*/ 2563683 w 4444119"/>
              <a:gd name="connsiteY33" fmla="*/ 3043013 h 3543826"/>
              <a:gd name="connsiteX34" fmla="*/ 1827951 w 4444119"/>
              <a:gd name="connsiteY34" fmla="*/ 3538089 h 3543826"/>
              <a:gd name="connsiteX35" fmla="*/ 1724812 w 4444119"/>
              <a:gd name="connsiteY35" fmla="*/ 3503710 h 3543826"/>
              <a:gd name="connsiteX36" fmla="*/ 1766068 w 4444119"/>
              <a:gd name="connsiteY36" fmla="*/ 3434950 h 3543826"/>
              <a:gd name="connsiteX37" fmla="*/ 1673241 w 4444119"/>
              <a:gd name="connsiteY37" fmla="*/ 2946752 h 3543826"/>
              <a:gd name="connsiteX38" fmla="*/ 1893274 w 4444119"/>
              <a:gd name="connsiteY38" fmla="*/ 2902058 h 3543826"/>
              <a:gd name="connsiteX39" fmla="*/ 1974758 w 4444119"/>
              <a:gd name="connsiteY39" fmla="*/ 2795788 h 3543826"/>
              <a:gd name="connsiteX40" fmla="*/ 916881 w 4444119"/>
              <a:gd name="connsiteY40" fmla="*/ 2248833 h 3543826"/>
              <a:gd name="connsiteX41" fmla="*/ 748419 w 4444119"/>
              <a:gd name="connsiteY41" fmla="*/ 2045992 h 3543826"/>
              <a:gd name="connsiteX42" fmla="*/ 0 w 4444119"/>
              <a:gd name="connsiteY42" fmla="*/ 1653447 h 3543826"/>
              <a:gd name="connsiteX43" fmla="*/ 449800 w 4444119"/>
              <a:gd name="connsiteY43" fmla="*/ 967890 h 3543826"/>
              <a:gd name="connsiteX44" fmla="*/ 539490 w 4444119"/>
              <a:gd name="connsiteY44" fmla="*/ 934019 h 3543826"/>
              <a:gd name="connsiteX45" fmla="*/ 555364 w 4444119"/>
              <a:gd name="connsiteY45" fmla="*/ 954402 h 3543826"/>
              <a:gd name="connsiteX46" fmla="*/ 620969 w 4444119"/>
              <a:gd name="connsiteY46" fmla="*/ 929529 h 3543826"/>
              <a:gd name="connsiteX47" fmla="*/ 633405 w 4444119"/>
              <a:gd name="connsiteY47" fmla="*/ 955192 h 3543826"/>
              <a:gd name="connsiteX48" fmla="*/ 875208 w 4444119"/>
              <a:gd name="connsiteY48" fmla="*/ 882908 h 3543826"/>
              <a:gd name="connsiteX49" fmla="*/ 683211 w 4444119"/>
              <a:gd name="connsiteY49" fmla="*/ 104615 h 3543826"/>
              <a:gd name="connsiteX0" fmla="*/ 683211 w 4444119"/>
              <a:gd name="connsiteY0" fmla="*/ 104615 h 3610387"/>
              <a:gd name="connsiteX1" fmla="*/ 1108162 w 4444119"/>
              <a:gd name="connsiteY1" fmla="*/ 0 h 3610387"/>
              <a:gd name="connsiteX2" fmla="*/ 1349819 w 4444119"/>
              <a:gd name="connsiteY2" fmla="*/ 975401 h 3610387"/>
              <a:gd name="connsiteX3" fmla="*/ 1736117 w 4444119"/>
              <a:gd name="connsiteY3" fmla="*/ 795159 h 3610387"/>
              <a:gd name="connsiteX4" fmla="*/ 2031711 w 4444119"/>
              <a:gd name="connsiteY4" fmla="*/ 861836 h 3610387"/>
              <a:gd name="connsiteX5" fmla="*/ 2265389 w 4444119"/>
              <a:gd name="connsiteY5" fmla="*/ 740506 h 3610387"/>
              <a:gd name="connsiteX6" fmla="*/ 2362245 w 4444119"/>
              <a:gd name="connsiteY6" fmla="*/ 550540 h 3610387"/>
              <a:gd name="connsiteX7" fmla="*/ 2675720 w 4444119"/>
              <a:gd name="connsiteY7" fmla="*/ 448205 h 3610387"/>
              <a:gd name="connsiteX8" fmla="*/ 2689251 w 4444119"/>
              <a:gd name="connsiteY8" fmla="*/ 607245 h 3610387"/>
              <a:gd name="connsiteX9" fmla="*/ 2293963 w 4444119"/>
              <a:gd name="connsiteY9" fmla="*/ 1105461 h 3610387"/>
              <a:gd name="connsiteX10" fmla="*/ 3344110 w 4444119"/>
              <a:gd name="connsiteY10" fmla="*/ 1478720 h 3610387"/>
              <a:gd name="connsiteX11" fmla="*/ 3408852 w 4444119"/>
              <a:gd name="connsiteY11" fmla="*/ 1529531 h 3610387"/>
              <a:gd name="connsiteX12" fmla="*/ 3465270 w 4444119"/>
              <a:gd name="connsiteY12" fmla="*/ 1405230 h 3610387"/>
              <a:gd name="connsiteX13" fmla="*/ 3498822 w 4444119"/>
              <a:gd name="connsiteY13" fmla="*/ 1403085 h 3610387"/>
              <a:gd name="connsiteX14" fmla="*/ 3524264 w 4444119"/>
              <a:gd name="connsiteY14" fmla="*/ 1376642 h 3610387"/>
              <a:gd name="connsiteX15" fmla="*/ 3590138 w 4444119"/>
              <a:gd name="connsiteY15" fmla="*/ 1358657 h 3610387"/>
              <a:gd name="connsiteX16" fmla="*/ 3641746 w 4444119"/>
              <a:gd name="connsiteY16" fmla="*/ 1139600 h 3610387"/>
              <a:gd name="connsiteX17" fmla="*/ 3794408 w 4444119"/>
              <a:gd name="connsiteY17" fmla="*/ 1004147 h 3610387"/>
              <a:gd name="connsiteX18" fmla="*/ 4113205 w 4444119"/>
              <a:gd name="connsiteY18" fmla="*/ 594610 h 3610387"/>
              <a:gd name="connsiteX19" fmla="*/ 4444119 w 4444119"/>
              <a:gd name="connsiteY19" fmla="*/ 1283377 h 3610387"/>
              <a:gd name="connsiteX20" fmla="*/ 3736675 w 4444119"/>
              <a:gd name="connsiteY20" fmla="*/ 1985560 h 3610387"/>
              <a:gd name="connsiteX21" fmla="*/ 3863248 w 4444119"/>
              <a:gd name="connsiteY21" fmla="*/ 2365727 h 3610387"/>
              <a:gd name="connsiteX22" fmla="*/ 3729166 w 4444119"/>
              <a:gd name="connsiteY22" fmla="*/ 2458553 h 3610387"/>
              <a:gd name="connsiteX23" fmla="*/ 3598522 w 4444119"/>
              <a:gd name="connsiteY23" fmla="*/ 2530750 h 3610387"/>
              <a:gd name="connsiteX24" fmla="*/ 3488506 w 4444119"/>
              <a:gd name="connsiteY24" fmla="*/ 2644204 h 3610387"/>
              <a:gd name="connsiteX25" fmla="*/ 3385365 w 4444119"/>
              <a:gd name="connsiteY25" fmla="*/ 2657956 h 3610387"/>
              <a:gd name="connsiteX26" fmla="*/ 3289101 w 4444119"/>
              <a:gd name="connsiteY26" fmla="*/ 2685460 h 3610387"/>
              <a:gd name="connsiteX27" fmla="*/ 3175647 w 4444119"/>
              <a:gd name="connsiteY27" fmla="*/ 2812666 h 3610387"/>
              <a:gd name="connsiteX28" fmla="*/ 3179085 w 4444119"/>
              <a:gd name="connsiteY28" fmla="*/ 2853922 h 3610387"/>
              <a:gd name="connsiteX29" fmla="*/ 3117201 w 4444119"/>
              <a:gd name="connsiteY29" fmla="*/ 2905493 h 3610387"/>
              <a:gd name="connsiteX30" fmla="*/ 3051879 w 4444119"/>
              <a:gd name="connsiteY30" fmla="*/ 2919245 h 3610387"/>
              <a:gd name="connsiteX31" fmla="*/ 2780276 w 4444119"/>
              <a:gd name="connsiteY31" fmla="*/ 2805791 h 3610387"/>
              <a:gd name="connsiteX32" fmla="*/ 2687451 w 4444119"/>
              <a:gd name="connsiteY32" fmla="*/ 2970815 h 3610387"/>
              <a:gd name="connsiteX33" fmla="*/ 2563683 w 4444119"/>
              <a:gd name="connsiteY33" fmla="*/ 3043013 h 3610387"/>
              <a:gd name="connsiteX34" fmla="*/ 1882959 w 4444119"/>
              <a:gd name="connsiteY34" fmla="*/ 3582784 h 3610387"/>
              <a:gd name="connsiteX35" fmla="*/ 1827951 w 4444119"/>
              <a:gd name="connsiteY35" fmla="*/ 3538089 h 3610387"/>
              <a:gd name="connsiteX36" fmla="*/ 1724812 w 4444119"/>
              <a:gd name="connsiteY36" fmla="*/ 3503710 h 3610387"/>
              <a:gd name="connsiteX37" fmla="*/ 1766068 w 4444119"/>
              <a:gd name="connsiteY37" fmla="*/ 3434950 h 3610387"/>
              <a:gd name="connsiteX38" fmla="*/ 1673241 w 4444119"/>
              <a:gd name="connsiteY38" fmla="*/ 2946752 h 3610387"/>
              <a:gd name="connsiteX39" fmla="*/ 1893274 w 4444119"/>
              <a:gd name="connsiteY39" fmla="*/ 2902058 h 3610387"/>
              <a:gd name="connsiteX40" fmla="*/ 1974758 w 4444119"/>
              <a:gd name="connsiteY40" fmla="*/ 2795788 h 3610387"/>
              <a:gd name="connsiteX41" fmla="*/ 916881 w 4444119"/>
              <a:gd name="connsiteY41" fmla="*/ 2248833 h 3610387"/>
              <a:gd name="connsiteX42" fmla="*/ 748419 w 4444119"/>
              <a:gd name="connsiteY42" fmla="*/ 2045992 h 3610387"/>
              <a:gd name="connsiteX43" fmla="*/ 0 w 4444119"/>
              <a:gd name="connsiteY43" fmla="*/ 1653447 h 3610387"/>
              <a:gd name="connsiteX44" fmla="*/ 449800 w 4444119"/>
              <a:gd name="connsiteY44" fmla="*/ 967890 h 3610387"/>
              <a:gd name="connsiteX45" fmla="*/ 539490 w 4444119"/>
              <a:gd name="connsiteY45" fmla="*/ 934019 h 3610387"/>
              <a:gd name="connsiteX46" fmla="*/ 555364 w 4444119"/>
              <a:gd name="connsiteY46" fmla="*/ 954402 h 3610387"/>
              <a:gd name="connsiteX47" fmla="*/ 620969 w 4444119"/>
              <a:gd name="connsiteY47" fmla="*/ 929529 h 3610387"/>
              <a:gd name="connsiteX48" fmla="*/ 633405 w 4444119"/>
              <a:gd name="connsiteY48" fmla="*/ 955192 h 3610387"/>
              <a:gd name="connsiteX49" fmla="*/ 875208 w 4444119"/>
              <a:gd name="connsiteY49" fmla="*/ 882908 h 3610387"/>
              <a:gd name="connsiteX50" fmla="*/ 683211 w 4444119"/>
              <a:gd name="connsiteY50" fmla="*/ 104615 h 3610387"/>
              <a:gd name="connsiteX0" fmla="*/ 683211 w 4444119"/>
              <a:gd name="connsiteY0" fmla="*/ 104615 h 3582783"/>
              <a:gd name="connsiteX1" fmla="*/ 1108162 w 4444119"/>
              <a:gd name="connsiteY1" fmla="*/ 0 h 3582783"/>
              <a:gd name="connsiteX2" fmla="*/ 1349819 w 4444119"/>
              <a:gd name="connsiteY2" fmla="*/ 975401 h 3582783"/>
              <a:gd name="connsiteX3" fmla="*/ 1736117 w 4444119"/>
              <a:gd name="connsiteY3" fmla="*/ 795159 h 3582783"/>
              <a:gd name="connsiteX4" fmla="*/ 2031711 w 4444119"/>
              <a:gd name="connsiteY4" fmla="*/ 861836 h 3582783"/>
              <a:gd name="connsiteX5" fmla="*/ 2265389 w 4444119"/>
              <a:gd name="connsiteY5" fmla="*/ 740506 h 3582783"/>
              <a:gd name="connsiteX6" fmla="*/ 2362245 w 4444119"/>
              <a:gd name="connsiteY6" fmla="*/ 550540 h 3582783"/>
              <a:gd name="connsiteX7" fmla="*/ 2675720 w 4444119"/>
              <a:gd name="connsiteY7" fmla="*/ 448205 h 3582783"/>
              <a:gd name="connsiteX8" fmla="*/ 2689251 w 4444119"/>
              <a:gd name="connsiteY8" fmla="*/ 607245 h 3582783"/>
              <a:gd name="connsiteX9" fmla="*/ 2293963 w 4444119"/>
              <a:gd name="connsiteY9" fmla="*/ 1105461 h 3582783"/>
              <a:gd name="connsiteX10" fmla="*/ 3344110 w 4444119"/>
              <a:gd name="connsiteY10" fmla="*/ 1478720 h 3582783"/>
              <a:gd name="connsiteX11" fmla="*/ 3408852 w 4444119"/>
              <a:gd name="connsiteY11" fmla="*/ 1529531 h 3582783"/>
              <a:gd name="connsiteX12" fmla="*/ 3465270 w 4444119"/>
              <a:gd name="connsiteY12" fmla="*/ 1405230 h 3582783"/>
              <a:gd name="connsiteX13" fmla="*/ 3498822 w 4444119"/>
              <a:gd name="connsiteY13" fmla="*/ 1403085 h 3582783"/>
              <a:gd name="connsiteX14" fmla="*/ 3524264 w 4444119"/>
              <a:gd name="connsiteY14" fmla="*/ 1376642 h 3582783"/>
              <a:gd name="connsiteX15" fmla="*/ 3590138 w 4444119"/>
              <a:gd name="connsiteY15" fmla="*/ 1358657 h 3582783"/>
              <a:gd name="connsiteX16" fmla="*/ 3641746 w 4444119"/>
              <a:gd name="connsiteY16" fmla="*/ 1139600 h 3582783"/>
              <a:gd name="connsiteX17" fmla="*/ 3794408 w 4444119"/>
              <a:gd name="connsiteY17" fmla="*/ 1004147 h 3582783"/>
              <a:gd name="connsiteX18" fmla="*/ 4113205 w 4444119"/>
              <a:gd name="connsiteY18" fmla="*/ 594610 h 3582783"/>
              <a:gd name="connsiteX19" fmla="*/ 4444119 w 4444119"/>
              <a:gd name="connsiteY19" fmla="*/ 1283377 h 3582783"/>
              <a:gd name="connsiteX20" fmla="*/ 3736675 w 4444119"/>
              <a:gd name="connsiteY20" fmla="*/ 1985560 h 3582783"/>
              <a:gd name="connsiteX21" fmla="*/ 3863248 w 4444119"/>
              <a:gd name="connsiteY21" fmla="*/ 2365727 h 3582783"/>
              <a:gd name="connsiteX22" fmla="*/ 3729166 w 4444119"/>
              <a:gd name="connsiteY22" fmla="*/ 2458553 h 3582783"/>
              <a:gd name="connsiteX23" fmla="*/ 3598522 w 4444119"/>
              <a:gd name="connsiteY23" fmla="*/ 2530750 h 3582783"/>
              <a:gd name="connsiteX24" fmla="*/ 3488506 w 4444119"/>
              <a:gd name="connsiteY24" fmla="*/ 2644204 h 3582783"/>
              <a:gd name="connsiteX25" fmla="*/ 3385365 w 4444119"/>
              <a:gd name="connsiteY25" fmla="*/ 2657956 h 3582783"/>
              <a:gd name="connsiteX26" fmla="*/ 3289101 w 4444119"/>
              <a:gd name="connsiteY26" fmla="*/ 2685460 h 3582783"/>
              <a:gd name="connsiteX27" fmla="*/ 3175647 w 4444119"/>
              <a:gd name="connsiteY27" fmla="*/ 2812666 h 3582783"/>
              <a:gd name="connsiteX28" fmla="*/ 3179085 w 4444119"/>
              <a:gd name="connsiteY28" fmla="*/ 2853922 h 3582783"/>
              <a:gd name="connsiteX29" fmla="*/ 3117201 w 4444119"/>
              <a:gd name="connsiteY29" fmla="*/ 2905493 h 3582783"/>
              <a:gd name="connsiteX30" fmla="*/ 3051879 w 4444119"/>
              <a:gd name="connsiteY30" fmla="*/ 2919245 h 3582783"/>
              <a:gd name="connsiteX31" fmla="*/ 2780276 w 4444119"/>
              <a:gd name="connsiteY31" fmla="*/ 2805791 h 3582783"/>
              <a:gd name="connsiteX32" fmla="*/ 2687451 w 4444119"/>
              <a:gd name="connsiteY32" fmla="*/ 2970815 h 3582783"/>
              <a:gd name="connsiteX33" fmla="*/ 2563683 w 4444119"/>
              <a:gd name="connsiteY33" fmla="*/ 3043013 h 3582783"/>
              <a:gd name="connsiteX34" fmla="*/ 1882959 w 4444119"/>
              <a:gd name="connsiteY34" fmla="*/ 3582784 h 3582783"/>
              <a:gd name="connsiteX35" fmla="*/ 1827951 w 4444119"/>
              <a:gd name="connsiteY35" fmla="*/ 3538089 h 3582783"/>
              <a:gd name="connsiteX36" fmla="*/ 1724812 w 4444119"/>
              <a:gd name="connsiteY36" fmla="*/ 3503710 h 3582783"/>
              <a:gd name="connsiteX37" fmla="*/ 1766068 w 4444119"/>
              <a:gd name="connsiteY37" fmla="*/ 3434950 h 3582783"/>
              <a:gd name="connsiteX38" fmla="*/ 1673241 w 4444119"/>
              <a:gd name="connsiteY38" fmla="*/ 2946752 h 3582783"/>
              <a:gd name="connsiteX39" fmla="*/ 1893274 w 4444119"/>
              <a:gd name="connsiteY39" fmla="*/ 2902058 h 3582783"/>
              <a:gd name="connsiteX40" fmla="*/ 1974758 w 4444119"/>
              <a:gd name="connsiteY40" fmla="*/ 2795788 h 3582783"/>
              <a:gd name="connsiteX41" fmla="*/ 916881 w 4444119"/>
              <a:gd name="connsiteY41" fmla="*/ 2248833 h 3582783"/>
              <a:gd name="connsiteX42" fmla="*/ 748419 w 4444119"/>
              <a:gd name="connsiteY42" fmla="*/ 2045992 h 3582783"/>
              <a:gd name="connsiteX43" fmla="*/ 0 w 4444119"/>
              <a:gd name="connsiteY43" fmla="*/ 1653447 h 3582783"/>
              <a:gd name="connsiteX44" fmla="*/ 449800 w 4444119"/>
              <a:gd name="connsiteY44" fmla="*/ 967890 h 3582783"/>
              <a:gd name="connsiteX45" fmla="*/ 539490 w 4444119"/>
              <a:gd name="connsiteY45" fmla="*/ 934019 h 3582783"/>
              <a:gd name="connsiteX46" fmla="*/ 555364 w 4444119"/>
              <a:gd name="connsiteY46" fmla="*/ 954402 h 3582783"/>
              <a:gd name="connsiteX47" fmla="*/ 620969 w 4444119"/>
              <a:gd name="connsiteY47" fmla="*/ 929529 h 3582783"/>
              <a:gd name="connsiteX48" fmla="*/ 633405 w 4444119"/>
              <a:gd name="connsiteY48" fmla="*/ 955192 h 3582783"/>
              <a:gd name="connsiteX49" fmla="*/ 875208 w 4444119"/>
              <a:gd name="connsiteY49" fmla="*/ 882908 h 3582783"/>
              <a:gd name="connsiteX50" fmla="*/ 683211 w 4444119"/>
              <a:gd name="connsiteY50" fmla="*/ 104615 h 3582783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075488 w 4444119"/>
              <a:gd name="connsiteY34" fmla="*/ 3448703 h 3582784"/>
              <a:gd name="connsiteX35" fmla="*/ 1882959 w 4444119"/>
              <a:gd name="connsiteY35" fmla="*/ 3582784 h 3582784"/>
              <a:gd name="connsiteX36" fmla="*/ 1827951 w 4444119"/>
              <a:gd name="connsiteY36" fmla="*/ 3538089 h 3582784"/>
              <a:gd name="connsiteX37" fmla="*/ 1724812 w 4444119"/>
              <a:gd name="connsiteY37" fmla="*/ 3503710 h 3582784"/>
              <a:gd name="connsiteX38" fmla="*/ 1766068 w 4444119"/>
              <a:gd name="connsiteY38" fmla="*/ 3434950 h 3582784"/>
              <a:gd name="connsiteX39" fmla="*/ 1673241 w 4444119"/>
              <a:gd name="connsiteY39" fmla="*/ 2946752 h 3582784"/>
              <a:gd name="connsiteX40" fmla="*/ 1893274 w 4444119"/>
              <a:gd name="connsiteY40" fmla="*/ 2902058 h 3582784"/>
              <a:gd name="connsiteX41" fmla="*/ 1974758 w 4444119"/>
              <a:gd name="connsiteY41" fmla="*/ 2795788 h 3582784"/>
              <a:gd name="connsiteX42" fmla="*/ 916881 w 4444119"/>
              <a:gd name="connsiteY42" fmla="*/ 2248833 h 3582784"/>
              <a:gd name="connsiteX43" fmla="*/ 748419 w 4444119"/>
              <a:gd name="connsiteY43" fmla="*/ 2045992 h 3582784"/>
              <a:gd name="connsiteX44" fmla="*/ 0 w 4444119"/>
              <a:gd name="connsiteY44" fmla="*/ 1653447 h 3582784"/>
              <a:gd name="connsiteX45" fmla="*/ 449800 w 4444119"/>
              <a:gd name="connsiteY45" fmla="*/ 967890 h 3582784"/>
              <a:gd name="connsiteX46" fmla="*/ 539490 w 4444119"/>
              <a:gd name="connsiteY46" fmla="*/ 934019 h 3582784"/>
              <a:gd name="connsiteX47" fmla="*/ 555364 w 4444119"/>
              <a:gd name="connsiteY47" fmla="*/ 954402 h 3582784"/>
              <a:gd name="connsiteX48" fmla="*/ 620969 w 4444119"/>
              <a:gd name="connsiteY48" fmla="*/ 929529 h 3582784"/>
              <a:gd name="connsiteX49" fmla="*/ 633405 w 4444119"/>
              <a:gd name="connsiteY49" fmla="*/ 955192 h 3582784"/>
              <a:gd name="connsiteX50" fmla="*/ 875208 w 4444119"/>
              <a:gd name="connsiteY50" fmla="*/ 882908 h 3582784"/>
              <a:gd name="connsiteX51" fmla="*/ 683211 w 4444119"/>
              <a:gd name="connsiteY51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075488 w 4444119"/>
              <a:gd name="connsiteY34" fmla="*/ 3448703 h 3582784"/>
              <a:gd name="connsiteX35" fmla="*/ 1882959 w 4444119"/>
              <a:gd name="connsiteY35" fmla="*/ 3582784 h 3582784"/>
              <a:gd name="connsiteX36" fmla="*/ 1827951 w 4444119"/>
              <a:gd name="connsiteY36" fmla="*/ 3538089 h 3582784"/>
              <a:gd name="connsiteX37" fmla="*/ 1724812 w 4444119"/>
              <a:gd name="connsiteY37" fmla="*/ 3503710 h 3582784"/>
              <a:gd name="connsiteX38" fmla="*/ 1766068 w 4444119"/>
              <a:gd name="connsiteY38" fmla="*/ 3434950 h 3582784"/>
              <a:gd name="connsiteX39" fmla="*/ 1673241 w 4444119"/>
              <a:gd name="connsiteY39" fmla="*/ 2946752 h 3582784"/>
              <a:gd name="connsiteX40" fmla="*/ 1893274 w 4444119"/>
              <a:gd name="connsiteY40" fmla="*/ 2902058 h 3582784"/>
              <a:gd name="connsiteX41" fmla="*/ 1974758 w 4444119"/>
              <a:gd name="connsiteY41" fmla="*/ 2795788 h 3582784"/>
              <a:gd name="connsiteX42" fmla="*/ 916881 w 4444119"/>
              <a:gd name="connsiteY42" fmla="*/ 2248833 h 3582784"/>
              <a:gd name="connsiteX43" fmla="*/ 748419 w 4444119"/>
              <a:gd name="connsiteY43" fmla="*/ 2045992 h 3582784"/>
              <a:gd name="connsiteX44" fmla="*/ 0 w 4444119"/>
              <a:gd name="connsiteY44" fmla="*/ 1653447 h 3582784"/>
              <a:gd name="connsiteX45" fmla="*/ 449800 w 4444119"/>
              <a:gd name="connsiteY45" fmla="*/ 967890 h 3582784"/>
              <a:gd name="connsiteX46" fmla="*/ 539490 w 4444119"/>
              <a:gd name="connsiteY46" fmla="*/ 934019 h 3582784"/>
              <a:gd name="connsiteX47" fmla="*/ 555364 w 4444119"/>
              <a:gd name="connsiteY47" fmla="*/ 954402 h 3582784"/>
              <a:gd name="connsiteX48" fmla="*/ 620969 w 4444119"/>
              <a:gd name="connsiteY48" fmla="*/ 929529 h 3582784"/>
              <a:gd name="connsiteX49" fmla="*/ 633405 w 4444119"/>
              <a:gd name="connsiteY49" fmla="*/ 955192 h 3582784"/>
              <a:gd name="connsiteX50" fmla="*/ 875208 w 4444119"/>
              <a:gd name="connsiteY50" fmla="*/ 882908 h 3582784"/>
              <a:gd name="connsiteX51" fmla="*/ 683211 w 4444119"/>
              <a:gd name="connsiteY51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068611 w 4444119"/>
              <a:gd name="connsiteY34" fmla="*/ 3472768 h 3582784"/>
              <a:gd name="connsiteX35" fmla="*/ 1882959 w 4444119"/>
              <a:gd name="connsiteY35" fmla="*/ 3582784 h 3582784"/>
              <a:gd name="connsiteX36" fmla="*/ 1827951 w 4444119"/>
              <a:gd name="connsiteY36" fmla="*/ 3538089 h 3582784"/>
              <a:gd name="connsiteX37" fmla="*/ 1724812 w 4444119"/>
              <a:gd name="connsiteY37" fmla="*/ 3503710 h 3582784"/>
              <a:gd name="connsiteX38" fmla="*/ 1766068 w 4444119"/>
              <a:gd name="connsiteY38" fmla="*/ 3434950 h 3582784"/>
              <a:gd name="connsiteX39" fmla="*/ 1673241 w 4444119"/>
              <a:gd name="connsiteY39" fmla="*/ 2946752 h 3582784"/>
              <a:gd name="connsiteX40" fmla="*/ 1893274 w 4444119"/>
              <a:gd name="connsiteY40" fmla="*/ 2902058 h 3582784"/>
              <a:gd name="connsiteX41" fmla="*/ 1974758 w 4444119"/>
              <a:gd name="connsiteY41" fmla="*/ 2795788 h 3582784"/>
              <a:gd name="connsiteX42" fmla="*/ 916881 w 4444119"/>
              <a:gd name="connsiteY42" fmla="*/ 2248833 h 3582784"/>
              <a:gd name="connsiteX43" fmla="*/ 748419 w 4444119"/>
              <a:gd name="connsiteY43" fmla="*/ 2045992 h 3582784"/>
              <a:gd name="connsiteX44" fmla="*/ 0 w 4444119"/>
              <a:gd name="connsiteY44" fmla="*/ 1653447 h 3582784"/>
              <a:gd name="connsiteX45" fmla="*/ 449800 w 4444119"/>
              <a:gd name="connsiteY45" fmla="*/ 967890 h 3582784"/>
              <a:gd name="connsiteX46" fmla="*/ 539490 w 4444119"/>
              <a:gd name="connsiteY46" fmla="*/ 934019 h 3582784"/>
              <a:gd name="connsiteX47" fmla="*/ 555364 w 4444119"/>
              <a:gd name="connsiteY47" fmla="*/ 954402 h 3582784"/>
              <a:gd name="connsiteX48" fmla="*/ 620969 w 4444119"/>
              <a:gd name="connsiteY48" fmla="*/ 929529 h 3582784"/>
              <a:gd name="connsiteX49" fmla="*/ 633405 w 4444119"/>
              <a:gd name="connsiteY49" fmla="*/ 955192 h 3582784"/>
              <a:gd name="connsiteX50" fmla="*/ 875208 w 4444119"/>
              <a:gd name="connsiteY50" fmla="*/ 882908 h 3582784"/>
              <a:gd name="connsiteX51" fmla="*/ 683211 w 4444119"/>
              <a:gd name="connsiteY51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068611 w 4444119"/>
              <a:gd name="connsiteY34" fmla="*/ 3472768 h 3582784"/>
              <a:gd name="connsiteX35" fmla="*/ 1882959 w 4444119"/>
              <a:gd name="connsiteY35" fmla="*/ 3582784 h 3582784"/>
              <a:gd name="connsiteX36" fmla="*/ 1827951 w 4444119"/>
              <a:gd name="connsiteY36" fmla="*/ 3538089 h 3582784"/>
              <a:gd name="connsiteX37" fmla="*/ 1724812 w 4444119"/>
              <a:gd name="connsiteY37" fmla="*/ 3503710 h 3582784"/>
              <a:gd name="connsiteX38" fmla="*/ 1766068 w 4444119"/>
              <a:gd name="connsiteY38" fmla="*/ 3434950 h 3582784"/>
              <a:gd name="connsiteX39" fmla="*/ 1673241 w 4444119"/>
              <a:gd name="connsiteY39" fmla="*/ 2946752 h 3582784"/>
              <a:gd name="connsiteX40" fmla="*/ 1893274 w 4444119"/>
              <a:gd name="connsiteY40" fmla="*/ 2902058 h 3582784"/>
              <a:gd name="connsiteX41" fmla="*/ 1974758 w 4444119"/>
              <a:gd name="connsiteY41" fmla="*/ 2795788 h 3582784"/>
              <a:gd name="connsiteX42" fmla="*/ 916881 w 4444119"/>
              <a:gd name="connsiteY42" fmla="*/ 2248833 h 3582784"/>
              <a:gd name="connsiteX43" fmla="*/ 748419 w 4444119"/>
              <a:gd name="connsiteY43" fmla="*/ 2045992 h 3582784"/>
              <a:gd name="connsiteX44" fmla="*/ 0 w 4444119"/>
              <a:gd name="connsiteY44" fmla="*/ 1653447 h 3582784"/>
              <a:gd name="connsiteX45" fmla="*/ 449800 w 4444119"/>
              <a:gd name="connsiteY45" fmla="*/ 967890 h 3582784"/>
              <a:gd name="connsiteX46" fmla="*/ 539490 w 4444119"/>
              <a:gd name="connsiteY46" fmla="*/ 934019 h 3582784"/>
              <a:gd name="connsiteX47" fmla="*/ 555364 w 4444119"/>
              <a:gd name="connsiteY47" fmla="*/ 954402 h 3582784"/>
              <a:gd name="connsiteX48" fmla="*/ 620969 w 4444119"/>
              <a:gd name="connsiteY48" fmla="*/ 929529 h 3582784"/>
              <a:gd name="connsiteX49" fmla="*/ 633405 w 4444119"/>
              <a:gd name="connsiteY49" fmla="*/ 955192 h 3582784"/>
              <a:gd name="connsiteX50" fmla="*/ 875208 w 4444119"/>
              <a:gd name="connsiteY50" fmla="*/ 882908 h 3582784"/>
              <a:gd name="connsiteX51" fmla="*/ 683211 w 4444119"/>
              <a:gd name="connsiteY51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343653 w 4444119"/>
              <a:gd name="connsiteY34" fmla="*/ 3256173 h 3582784"/>
              <a:gd name="connsiteX35" fmla="*/ 2068611 w 4444119"/>
              <a:gd name="connsiteY35" fmla="*/ 3472768 h 3582784"/>
              <a:gd name="connsiteX36" fmla="*/ 1882959 w 4444119"/>
              <a:gd name="connsiteY36" fmla="*/ 3582784 h 3582784"/>
              <a:gd name="connsiteX37" fmla="*/ 1827951 w 4444119"/>
              <a:gd name="connsiteY37" fmla="*/ 3538089 h 3582784"/>
              <a:gd name="connsiteX38" fmla="*/ 1724812 w 4444119"/>
              <a:gd name="connsiteY38" fmla="*/ 3503710 h 3582784"/>
              <a:gd name="connsiteX39" fmla="*/ 1766068 w 4444119"/>
              <a:gd name="connsiteY39" fmla="*/ 3434950 h 3582784"/>
              <a:gd name="connsiteX40" fmla="*/ 1673241 w 4444119"/>
              <a:gd name="connsiteY40" fmla="*/ 2946752 h 3582784"/>
              <a:gd name="connsiteX41" fmla="*/ 1893274 w 4444119"/>
              <a:gd name="connsiteY41" fmla="*/ 2902058 h 3582784"/>
              <a:gd name="connsiteX42" fmla="*/ 1974758 w 4444119"/>
              <a:gd name="connsiteY42" fmla="*/ 2795788 h 3582784"/>
              <a:gd name="connsiteX43" fmla="*/ 916881 w 4444119"/>
              <a:gd name="connsiteY43" fmla="*/ 2248833 h 3582784"/>
              <a:gd name="connsiteX44" fmla="*/ 748419 w 4444119"/>
              <a:gd name="connsiteY44" fmla="*/ 2045992 h 3582784"/>
              <a:gd name="connsiteX45" fmla="*/ 0 w 4444119"/>
              <a:gd name="connsiteY45" fmla="*/ 1653447 h 3582784"/>
              <a:gd name="connsiteX46" fmla="*/ 449800 w 4444119"/>
              <a:gd name="connsiteY46" fmla="*/ 967890 h 3582784"/>
              <a:gd name="connsiteX47" fmla="*/ 539490 w 4444119"/>
              <a:gd name="connsiteY47" fmla="*/ 934019 h 3582784"/>
              <a:gd name="connsiteX48" fmla="*/ 555364 w 4444119"/>
              <a:gd name="connsiteY48" fmla="*/ 954402 h 3582784"/>
              <a:gd name="connsiteX49" fmla="*/ 620969 w 4444119"/>
              <a:gd name="connsiteY49" fmla="*/ 929529 h 3582784"/>
              <a:gd name="connsiteX50" fmla="*/ 633405 w 4444119"/>
              <a:gd name="connsiteY50" fmla="*/ 955192 h 3582784"/>
              <a:gd name="connsiteX51" fmla="*/ 875208 w 4444119"/>
              <a:gd name="connsiteY51" fmla="*/ 882908 h 3582784"/>
              <a:gd name="connsiteX52" fmla="*/ 683211 w 4444119"/>
              <a:gd name="connsiteY52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343653 w 4444119"/>
              <a:gd name="connsiteY34" fmla="*/ 3256173 h 3582784"/>
              <a:gd name="connsiteX35" fmla="*/ 2068611 w 4444119"/>
              <a:gd name="connsiteY35" fmla="*/ 3472768 h 3582784"/>
              <a:gd name="connsiteX36" fmla="*/ 1882959 w 4444119"/>
              <a:gd name="connsiteY36" fmla="*/ 3582784 h 3582784"/>
              <a:gd name="connsiteX37" fmla="*/ 1827951 w 4444119"/>
              <a:gd name="connsiteY37" fmla="*/ 3538089 h 3582784"/>
              <a:gd name="connsiteX38" fmla="*/ 1724812 w 4444119"/>
              <a:gd name="connsiteY38" fmla="*/ 3503710 h 3582784"/>
              <a:gd name="connsiteX39" fmla="*/ 1766068 w 4444119"/>
              <a:gd name="connsiteY39" fmla="*/ 3434950 h 3582784"/>
              <a:gd name="connsiteX40" fmla="*/ 1673241 w 4444119"/>
              <a:gd name="connsiteY40" fmla="*/ 2946752 h 3582784"/>
              <a:gd name="connsiteX41" fmla="*/ 1893274 w 4444119"/>
              <a:gd name="connsiteY41" fmla="*/ 2902058 h 3582784"/>
              <a:gd name="connsiteX42" fmla="*/ 1974758 w 4444119"/>
              <a:gd name="connsiteY42" fmla="*/ 2795788 h 3582784"/>
              <a:gd name="connsiteX43" fmla="*/ 916881 w 4444119"/>
              <a:gd name="connsiteY43" fmla="*/ 2248833 h 3582784"/>
              <a:gd name="connsiteX44" fmla="*/ 748419 w 4444119"/>
              <a:gd name="connsiteY44" fmla="*/ 2045992 h 3582784"/>
              <a:gd name="connsiteX45" fmla="*/ 0 w 4444119"/>
              <a:gd name="connsiteY45" fmla="*/ 1653447 h 3582784"/>
              <a:gd name="connsiteX46" fmla="*/ 449800 w 4444119"/>
              <a:gd name="connsiteY46" fmla="*/ 967890 h 3582784"/>
              <a:gd name="connsiteX47" fmla="*/ 539490 w 4444119"/>
              <a:gd name="connsiteY47" fmla="*/ 934019 h 3582784"/>
              <a:gd name="connsiteX48" fmla="*/ 555364 w 4444119"/>
              <a:gd name="connsiteY48" fmla="*/ 954402 h 3582784"/>
              <a:gd name="connsiteX49" fmla="*/ 620969 w 4444119"/>
              <a:gd name="connsiteY49" fmla="*/ 929529 h 3582784"/>
              <a:gd name="connsiteX50" fmla="*/ 633405 w 4444119"/>
              <a:gd name="connsiteY50" fmla="*/ 955192 h 3582784"/>
              <a:gd name="connsiteX51" fmla="*/ 875208 w 4444119"/>
              <a:gd name="connsiteY51" fmla="*/ 882908 h 3582784"/>
              <a:gd name="connsiteX52" fmla="*/ 683211 w 4444119"/>
              <a:gd name="connsiteY52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426165 w 4444119"/>
              <a:gd name="connsiteY34" fmla="*/ 3218355 h 3582784"/>
              <a:gd name="connsiteX35" fmla="*/ 2343653 w 4444119"/>
              <a:gd name="connsiteY35" fmla="*/ 3256173 h 3582784"/>
              <a:gd name="connsiteX36" fmla="*/ 2068611 w 4444119"/>
              <a:gd name="connsiteY36" fmla="*/ 3472768 h 3582784"/>
              <a:gd name="connsiteX37" fmla="*/ 1882959 w 4444119"/>
              <a:gd name="connsiteY37" fmla="*/ 3582784 h 3582784"/>
              <a:gd name="connsiteX38" fmla="*/ 1827951 w 4444119"/>
              <a:gd name="connsiteY38" fmla="*/ 3538089 h 3582784"/>
              <a:gd name="connsiteX39" fmla="*/ 1724812 w 4444119"/>
              <a:gd name="connsiteY39" fmla="*/ 3503710 h 3582784"/>
              <a:gd name="connsiteX40" fmla="*/ 1766068 w 4444119"/>
              <a:gd name="connsiteY40" fmla="*/ 3434950 h 3582784"/>
              <a:gd name="connsiteX41" fmla="*/ 1673241 w 4444119"/>
              <a:gd name="connsiteY41" fmla="*/ 2946752 h 3582784"/>
              <a:gd name="connsiteX42" fmla="*/ 1893274 w 4444119"/>
              <a:gd name="connsiteY42" fmla="*/ 2902058 h 3582784"/>
              <a:gd name="connsiteX43" fmla="*/ 1974758 w 4444119"/>
              <a:gd name="connsiteY43" fmla="*/ 2795788 h 3582784"/>
              <a:gd name="connsiteX44" fmla="*/ 916881 w 4444119"/>
              <a:gd name="connsiteY44" fmla="*/ 2248833 h 3582784"/>
              <a:gd name="connsiteX45" fmla="*/ 748419 w 4444119"/>
              <a:gd name="connsiteY45" fmla="*/ 2045992 h 3582784"/>
              <a:gd name="connsiteX46" fmla="*/ 0 w 4444119"/>
              <a:gd name="connsiteY46" fmla="*/ 1653447 h 3582784"/>
              <a:gd name="connsiteX47" fmla="*/ 449800 w 4444119"/>
              <a:gd name="connsiteY47" fmla="*/ 967890 h 3582784"/>
              <a:gd name="connsiteX48" fmla="*/ 539490 w 4444119"/>
              <a:gd name="connsiteY48" fmla="*/ 934019 h 3582784"/>
              <a:gd name="connsiteX49" fmla="*/ 555364 w 4444119"/>
              <a:gd name="connsiteY49" fmla="*/ 954402 h 3582784"/>
              <a:gd name="connsiteX50" fmla="*/ 620969 w 4444119"/>
              <a:gd name="connsiteY50" fmla="*/ 929529 h 3582784"/>
              <a:gd name="connsiteX51" fmla="*/ 633405 w 4444119"/>
              <a:gd name="connsiteY51" fmla="*/ 955192 h 3582784"/>
              <a:gd name="connsiteX52" fmla="*/ 875208 w 4444119"/>
              <a:gd name="connsiteY52" fmla="*/ 882908 h 3582784"/>
              <a:gd name="connsiteX53" fmla="*/ 683211 w 4444119"/>
              <a:gd name="connsiteY53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488048 w 4444119"/>
              <a:gd name="connsiteY34" fmla="*/ 3118653 h 3582784"/>
              <a:gd name="connsiteX35" fmla="*/ 2426165 w 4444119"/>
              <a:gd name="connsiteY35" fmla="*/ 3218355 h 3582784"/>
              <a:gd name="connsiteX36" fmla="*/ 2343653 w 4444119"/>
              <a:gd name="connsiteY36" fmla="*/ 3256173 h 3582784"/>
              <a:gd name="connsiteX37" fmla="*/ 2068611 w 4444119"/>
              <a:gd name="connsiteY37" fmla="*/ 3472768 h 3582784"/>
              <a:gd name="connsiteX38" fmla="*/ 1882959 w 4444119"/>
              <a:gd name="connsiteY38" fmla="*/ 3582784 h 3582784"/>
              <a:gd name="connsiteX39" fmla="*/ 1827951 w 4444119"/>
              <a:gd name="connsiteY39" fmla="*/ 3538089 h 3582784"/>
              <a:gd name="connsiteX40" fmla="*/ 1724812 w 4444119"/>
              <a:gd name="connsiteY40" fmla="*/ 3503710 h 3582784"/>
              <a:gd name="connsiteX41" fmla="*/ 1766068 w 4444119"/>
              <a:gd name="connsiteY41" fmla="*/ 3434950 h 3582784"/>
              <a:gd name="connsiteX42" fmla="*/ 1673241 w 4444119"/>
              <a:gd name="connsiteY42" fmla="*/ 2946752 h 3582784"/>
              <a:gd name="connsiteX43" fmla="*/ 1893274 w 4444119"/>
              <a:gd name="connsiteY43" fmla="*/ 2902058 h 3582784"/>
              <a:gd name="connsiteX44" fmla="*/ 1974758 w 4444119"/>
              <a:gd name="connsiteY44" fmla="*/ 2795788 h 3582784"/>
              <a:gd name="connsiteX45" fmla="*/ 916881 w 4444119"/>
              <a:gd name="connsiteY45" fmla="*/ 2248833 h 3582784"/>
              <a:gd name="connsiteX46" fmla="*/ 748419 w 4444119"/>
              <a:gd name="connsiteY46" fmla="*/ 2045992 h 3582784"/>
              <a:gd name="connsiteX47" fmla="*/ 0 w 4444119"/>
              <a:gd name="connsiteY47" fmla="*/ 1653447 h 3582784"/>
              <a:gd name="connsiteX48" fmla="*/ 449800 w 4444119"/>
              <a:gd name="connsiteY48" fmla="*/ 967890 h 3582784"/>
              <a:gd name="connsiteX49" fmla="*/ 539490 w 4444119"/>
              <a:gd name="connsiteY49" fmla="*/ 934019 h 3582784"/>
              <a:gd name="connsiteX50" fmla="*/ 555364 w 4444119"/>
              <a:gd name="connsiteY50" fmla="*/ 954402 h 3582784"/>
              <a:gd name="connsiteX51" fmla="*/ 620969 w 4444119"/>
              <a:gd name="connsiteY51" fmla="*/ 929529 h 3582784"/>
              <a:gd name="connsiteX52" fmla="*/ 633405 w 4444119"/>
              <a:gd name="connsiteY52" fmla="*/ 955192 h 3582784"/>
              <a:gd name="connsiteX53" fmla="*/ 875208 w 4444119"/>
              <a:gd name="connsiteY53" fmla="*/ 882908 h 3582784"/>
              <a:gd name="connsiteX54" fmla="*/ 683211 w 4444119"/>
              <a:gd name="connsiteY54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63683 w 4444119"/>
              <a:gd name="connsiteY33" fmla="*/ 3043013 h 3582784"/>
              <a:gd name="connsiteX34" fmla="*/ 2488048 w 4444119"/>
              <a:gd name="connsiteY34" fmla="*/ 3118653 h 3582784"/>
              <a:gd name="connsiteX35" fmla="*/ 2426165 w 4444119"/>
              <a:gd name="connsiteY35" fmla="*/ 3218355 h 3582784"/>
              <a:gd name="connsiteX36" fmla="*/ 2343653 w 4444119"/>
              <a:gd name="connsiteY36" fmla="*/ 3256173 h 3582784"/>
              <a:gd name="connsiteX37" fmla="*/ 2068611 w 4444119"/>
              <a:gd name="connsiteY37" fmla="*/ 3472768 h 3582784"/>
              <a:gd name="connsiteX38" fmla="*/ 1882959 w 4444119"/>
              <a:gd name="connsiteY38" fmla="*/ 3582784 h 3582784"/>
              <a:gd name="connsiteX39" fmla="*/ 1827951 w 4444119"/>
              <a:gd name="connsiteY39" fmla="*/ 3538089 h 3582784"/>
              <a:gd name="connsiteX40" fmla="*/ 1724812 w 4444119"/>
              <a:gd name="connsiteY40" fmla="*/ 3503710 h 3582784"/>
              <a:gd name="connsiteX41" fmla="*/ 1766068 w 4444119"/>
              <a:gd name="connsiteY41" fmla="*/ 3434950 h 3582784"/>
              <a:gd name="connsiteX42" fmla="*/ 1673241 w 4444119"/>
              <a:gd name="connsiteY42" fmla="*/ 2946752 h 3582784"/>
              <a:gd name="connsiteX43" fmla="*/ 1893274 w 4444119"/>
              <a:gd name="connsiteY43" fmla="*/ 2902058 h 3582784"/>
              <a:gd name="connsiteX44" fmla="*/ 1974758 w 4444119"/>
              <a:gd name="connsiteY44" fmla="*/ 2795788 h 3582784"/>
              <a:gd name="connsiteX45" fmla="*/ 916881 w 4444119"/>
              <a:gd name="connsiteY45" fmla="*/ 2248833 h 3582784"/>
              <a:gd name="connsiteX46" fmla="*/ 748419 w 4444119"/>
              <a:gd name="connsiteY46" fmla="*/ 2045992 h 3582784"/>
              <a:gd name="connsiteX47" fmla="*/ 0 w 4444119"/>
              <a:gd name="connsiteY47" fmla="*/ 1653447 h 3582784"/>
              <a:gd name="connsiteX48" fmla="*/ 449800 w 4444119"/>
              <a:gd name="connsiteY48" fmla="*/ 967890 h 3582784"/>
              <a:gd name="connsiteX49" fmla="*/ 539490 w 4444119"/>
              <a:gd name="connsiteY49" fmla="*/ 934019 h 3582784"/>
              <a:gd name="connsiteX50" fmla="*/ 555364 w 4444119"/>
              <a:gd name="connsiteY50" fmla="*/ 954402 h 3582784"/>
              <a:gd name="connsiteX51" fmla="*/ 620969 w 4444119"/>
              <a:gd name="connsiteY51" fmla="*/ 929529 h 3582784"/>
              <a:gd name="connsiteX52" fmla="*/ 633405 w 4444119"/>
              <a:gd name="connsiteY52" fmla="*/ 955192 h 3582784"/>
              <a:gd name="connsiteX53" fmla="*/ 875208 w 4444119"/>
              <a:gd name="connsiteY53" fmla="*/ 882908 h 3582784"/>
              <a:gd name="connsiteX54" fmla="*/ 683211 w 4444119"/>
              <a:gd name="connsiteY54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70559 w 4444119"/>
              <a:gd name="connsiteY33" fmla="*/ 3056765 h 3582784"/>
              <a:gd name="connsiteX34" fmla="*/ 2488048 w 4444119"/>
              <a:gd name="connsiteY34" fmla="*/ 3118653 h 3582784"/>
              <a:gd name="connsiteX35" fmla="*/ 2426165 w 4444119"/>
              <a:gd name="connsiteY35" fmla="*/ 3218355 h 3582784"/>
              <a:gd name="connsiteX36" fmla="*/ 2343653 w 4444119"/>
              <a:gd name="connsiteY36" fmla="*/ 3256173 h 3582784"/>
              <a:gd name="connsiteX37" fmla="*/ 2068611 w 4444119"/>
              <a:gd name="connsiteY37" fmla="*/ 3472768 h 3582784"/>
              <a:gd name="connsiteX38" fmla="*/ 1882959 w 4444119"/>
              <a:gd name="connsiteY38" fmla="*/ 3582784 h 3582784"/>
              <a:gd name="connsiteX39" fmla="*/ 1827951 w 4444119"/>
              <a:gd name="connsiteY39" fmla="*/ 3538089 h 3582784"/>
              <a:gd name="connsiteX40" fmla="*/ 1724812 w 4444119"/>
              <a:gd name="connsiteY40" fmla="*/ 3503710 h 3582784"/>
              <a:gd name="connsiteX41" fmla="*/ 1766068 w 4444119"/>
              <a:gd name="connsiteY41" fmla="*/ 3434950 h 3582784"/>
              <a:gd name="connsiteX42" fmla="*/ 1673241 w 4444119"/>
              <a:gd name="connsiteY42" fmla="*/ 2946752 h 3582784"/>
              <a:gd name="connsiteX43" fmla="*/ 1893274 w 4444119"/>
              <a:gd name="connsiteY43" fmla="*/ 2902058 h 3582784"/>
              <a:gd name="connsiteX44" fmla="*/ 1974758 w 4444119"/>
              <a:gd name="connsiteY44" fmla="*/ 2795788 h 3582784"/>
              <a:gd name="connsiteX45" fmla="*/ 916881 w 4444119"/>
              <a:gd name="connsiteY45" fmla="*/ 2248833 h 3582784"/>
              <a:gd name="connsiteX46" fmla="*/ 748419 w 4444119"/>
              <a:gd name="connsiteY46" fmla="*/ 2045992 h 3582784"/>
              <a:gd name="connsiteX47" fmla="*/ 0 w 4444119"/>
              <a:gd name="connsiteY47" fmla="*/ 1653447 h 3582784"/>
              <a:gd name="connsiteX48" fmla="*/ 449800 w 4444119"/>
              <a:gd name="connsiteY48" fmla="*/ 967890 h 3582784"/>
              <a:gd name="connsiteX49" fmla="*/ 539490 w 4444119"/>
              <a:gd name="connsiteY49" fmla="*/ 934019 h 3582784"/>
              <a:gd name="connsiteX50" fmla="*/ 555364 w 4444119"/>
              <a:gd name="connsiteY50" fmla="*/ 954402 h 3582784"/>
              <a:gd name="connsiteX51" fmla="*/ 620969 w 4444119"/>
              <a:gd name="connsiteY51" fmla="*/ 929529 h 3582784"/>
              <a:gd name="connsiteX52" fmla="*/ 633405 w 4444119"/>
              <a:gd name="connsiteY52" fmla="*/ 955192 h 3582784"/>
              <a:gd name="connsiteX53" fmla="*/ 875208 w 4444119"/>
              <a:gd name="connsiteY53" fmla="*/ 882908 h 3582784"/>
              <a:gd name="connsiteX54" fmla="*/ 683211 w 4444119"/>
              <a:gd name="connsiteY54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70559 w 4444119"/>
              <a:gd name="connsiteY33" fmla="*/ 3056765 h 3582784"/>
              <a:gd name="connsiteX34" fmla="*/ 2488048 w 4444119"/>
              <a:gd name="connsiteY34" fmla="*/ 3118653 h 3582784"/>
              <a:gd name="connsiteX35" fmla="*/ 2426165 w 4444119"/>
              <a:gd name="connsiteY35" fmla="*/ 3218355 h 3582784"/>
              <a:gd name="connsiteX36" fmla="*/ 2343653 w 4444119"/>
              <a:gd name="connsiteY36" fmla="*/ 3256173 h 3582784"/>
              <a:gd name="connsiteX37" fmla="*/ 2068611 w 4444119"/>
              <a:gd name="connsiteY37" fmla="*/ 3472768 h 3582784"/>
              <a:gd name="connsiteX38" fmla="*/ 1882959 w 4444119"/>
              <a:gd name="connsiteY38" fmla="*/ 3582784 h 3582784"/>
              <a:gd name="connsiteX39" fmla="*/ 1827951 w 4444119"/>
              <a:gd name="connsiteY39" fmla="*/ 3538089 h 3582784"/>
              <a:gd name="connsiteX40" fmla="*/ 1724812 w 4444119"/>
              <a:gd name="connsiteY40" fmla="*/ 3503710 h 3582784"/>
              <a:gd name="connsiteX41" fmla="*/ 1766068 w 4444119"/>
              <a:gd name="connsiteY41" fmla="*/ 3434950 h 3582784"/>
              <a:gd name="connsiteX42" fmla="*/ 1673241 w 4444119"/>
              <a:gd name="connsiteY42" fmla="*/ 2946752 h 3582784"/>
              <a:gd name="connsiteX43" fmla="*/ 1893274 w 4444119"/>
              <a:gd name="connsiteY43" fmla="*/ 2902058 h 3582784"/>
              <a:gd name="connsiteX44" fmla="*/ 1974758 w 4444119"/>
              <a:gd name="connsiteY44" fmla="*/ 2795788 h 3582784"/>
              <a:gd name="connsiteX45" fmla="*/ 916881 w 4444119"/>
              <a:gd name="connsiteY45" fmla="*/ 2248833 h 3582784"/>
              <a:gd name="connsiteX46" fmla="*/ 748419 w 4444119"/>
              <a:gd name="connsiteY46" fmla="*/ 2045992 h 3582784"/>
              <a:gd name="connsiteX47" fmla="*/ 0 w 4444119"/>
              <a:gd name="connsiteY47" fmla="*/ 1653447 h 3582784"/>
              <a:gd name="connsiteX48" fmla="*/ 449800 w 4444119"/>
              <a:gd name="connsiteY48" fmla="*/ 967890 h 3582784"/>
              <a:gd name="connsiteX49" fmla="*/ 539490 w 4444119"/>
              <a:gd name="connsiteY49" fmla="*/ 934019 h 3582784"/>
              <a:gd name="connsiteX50" fmla="*/ 555364 w 4444119"/>
              <a:gd name="connsiteY50" fmla="*/ 954402 h 3582784"/>
              <a:gd name="connsiteX51" fmla="*/ 620969 w 4444119"/>
              <a:gd name="connsiteY51" fmla="*/ 929529 h 3582784"/>
              <a:gd name="connsiteX52" fmla="*/ 633405 w 4444119"/>
              <a:gd name="connsiteY52" fmla="*/ 955192 h 3582784"/>
              <a:gd name="connsiteX53" fmla="*/ 875208 w 4444119"/>
              <a:gd name="connsiteY53" fmla="*/ 882908 h 3582784"/>
              <a:gd name="connsiteX54" fmla="*/ 683211 w 4444119"/>
              <a:gd name="connsiteY54" fmla="*/ 104615 h 3582784"/>
              <a:gd name="connsiteX0" fmla="*/ 683211 w 4444119"/>
              <a:gd name="connsiteY0" fmla="*/ 104615 h 3582784"/>
              <a:gd name="connsiteX1" fmla="*/ 1108162 w 4444119"/>
              <a:gd name="connsiteY1" fmla="*/ 0 h 3582784"/>
              <a:gd name="connsiteX2" fmla="*/ 1349819 w 4444119"/>
              <a:gd name="connsiteY2" fmla="*/ 975401 h 3582784"/>
              <a:gd name="connsiteX3" fmla="*/ 1736117 w 4444119"/>
              <a:gd name="connsiteY3" fmla="*/ 795159 h 3582784"/>
              <a:gd name="connsiteX4" fmla="*/ 2031711 w 4444119"/>
              <a:gd name="connsiteY4" fmla="*/ 861836 h 3582784"/>
              <a:gd name="connsiteX5" fmla="*/ 2265389 w 4444119"/>
              <a:gd name="connsiteY5" fmla="*/ 740506 h 3582784"/>
              <a:gd name="connsiteX6" fmla="*/ 2362245 w 4444119"/>
              <a:gd name="connsiteY6" fmla="*/ 550540 h 3582784"/>
              <a:gd name="connsiteX7" fmla="*/ 2675720 w 4444119"/>
              <a:gd name="connsiteY7" fmla="*/ 448205 h 3582784"/>
              <a:gd name="connsiteX8" fmla="*/ 2689251 w 4444119"/>
              <a:gd name="connsiteY8" fmla="*/ 607245 h 3582784"/>
              <a:gd name="connsiteX9" fmla="*/ 2293963 w 4444119"/>
              <a:gd name="connsiteY9" fmla="*/ 1105461 h 3582784"/>
              <a:gd name="connsiteX10" fmla="*/ 3344110 w 4444119"/>
              <a:gd name="connsiteY10" fmla="*/ 1478720 h 3582784"/>
              <a:gd name="connsiteX11" fmla="*/ 3408852 w 4444119"/>
              <a:gd name="connsiteY11" fmla="*/ 1529531 h 3582784"/>
              <a:gd name="connsiteX12" fmla="*/ 3465270 w 4444119"/>
              <a:gd name="connsiteY12" fmla="*/ 1405230 h 3582784"/>
              <a:gd name="connsiteX13" fmla="*/ 3498822 w 4444119"/>
              <a:gd name="connsiteY13" fmla="*/ 1403085 h 3582784"/>
              <a:gd name="connsiteX14" fmla="*/ 3524264 w 4444119"/>
              <a:gd name="connsiteY14" fmla="*/ 1376642 h 3582784"/>
              <a:gd name="connsiteX15" fmla="*/ 3590138 w 4444119"/>
              <a:gd name="connsiteY15" fmla="*/ 1358657 h 3582784"/>
              <a:gd name="connsiteX16" fmla="*/ 3641746 w 4444119"/>
              <a:gd name="connsiteY16" fmla="*/ 1139600 h 3582784"/>
              <a:gd name="connsiteX17" fmla="*/ 3794408 w 4444119"/>
              <a:gd name="connsiteY17" fmla="*/ 1004147 h 3582784"/>
              <a:gd name="connsiteX18" fmla="*/ 4113205 w 4444119"/>
              <a:gd name="connsiteY18" fmla="*/ 594610 h 3582784"/>
              <a:gd name="connsiteX19" fmla="*/ 4444119 w 4444119"/>
              <a:gd name="connsiteY19" fmla="*/ 1283377 h 3582784"/>
              <a:gd name="connsiteX20" fmla="*/ 3736675 w 4444119"/>
              <a:gd name="connsiteY20" fmla="*/ 1985560 h 3582784"/>
              <a:gd name="connsiteX21" fmla="*/ 3863248 w 4444119"/>
              <a:gd name="connsiteY21" fmla="*/ 2365727 h 3582784"/>
              <a:gd name="connsiteX22" fmla="*/ 3729166 w 4444119"/>
              <a:gd name="connsiteY22" fmla="*/ 2458553 h 3582784"/>
              <a:gd name="connsiteX23" fmla="*/ 3598522 w 4444119"/>
              <a:gd name="connsiteY23" fmla="*/ 2530750 h 3582784"/>
              <a:gd name="connsiteX24" fmla="*/ 3488506 w 4444119"/>
              <a:gd name="connsiteY24" fmla="*/ 2644204 h 3582784"/>
              <a:gd name="connsiteX25" fmla="*/ 3385365 w 4444119"/>
              <a:gd name="connsiteY25" fmla="*/ 2657956 h 3582784"/>
              <a:gd name="connsiteX26" fmla="*/ 3289101 w 4444119"/>
              <a:gd name="connsiteY26" fmla="*/ 2685460 h 3582784"/>
              <a:gd name="connsiteX27" fmla="*/ 3175647 w 4444119"/>
              <a:gd name="connsiteY27" fmla="*/ 2812666 h 3582784"/>
              <a:gd name="connsiteX28" fmla="*/ 3179085 w 4444119"/>
              <a:gd name="connsiteY28" fmla="*/ 2853922 h 3582784"/>
              <a:gd name="connsiteX29" fmla="*/ 3117201 w 4444119"/>
              <a:gd name="connsiteY29" fmla="*/ 2905493 h 3582784"/>
              <a:gd name="connsiteX30" fmla="*/ 3051879 w 4444119"/>
              <a:gd name="connsiteY30" fmla="*/ 2919245 h 3582784"/>
              <a:gd name="connsiteX31" fmla="*/ 2780276 w 4444119"/>
              <a:gd name="connsiteY31" fmla="*/ 2805791 h 3582784"/>
              <a:gd name="connsiteX32" fmla="*/ 2687451 w 4444119"/>
              <a:gd name="connsiteY32" fmla="*/ 2970815 h 3582784"/>
              <a:gd name="connsiteX33" fmla="*/ 2570559 w 4444119"/>
              <a:gd name="connsiteY33" fmla="*/ 3056765 h 3582784"/>
              <a:gd name="connsiteX34" fmla="*/ 2488048 w 4444119"/>
              <a:gd name="connsiteY34" fmla="*/ 3118653 h 3582784"/>
              <a:gd name="connsiteX35" fmla="*/ 2426165 w 4444119"/>
              <a:gd name="connsiteY35" fmla="*/ 3218355 h 3582784"/>
              <a:gd name="connsiteX36" fmla="*/ 2343653 w 4444119"/>
              <a:gd name="connsiteY36" fmla="*/ 3256173 h 3582784"/>
              <a:gd name="connsiteX37" fmla="*/ 2068611 w 4444119"/>
              <a:gd name="connsiteY37" fmla="*/ 3472768 h 3582784"/>
              <a:gd name="connsiteX38" fmla="*/ 1882959 w 4444119"/>
              <a:gd name="connsiteY38" fmla="*/ 3582784 h 3582784"/>
              <a:gd name="connsiteX39" fmla="*/ 1827951 w 4444119"/>
              <a:gd name="connsiteY39" fmla="*/ 3538089 h 3582784"/>
              <a:gd name="connsiteX40" fmla="*/ 1724812 w 4444119"/>
              <a:gd name="connsiteY40" fmla="*/ 3503710 h 3582784"/>
              <a:gd name="connsiteX41" fmla="*/ 1766068 w 4444119"/>
              <a:gd name="connsiteY41" fmla="*/ 3434950 h 3582784"/>
              <a:gd name="connsiteX42" fmla="*/ 1673241 w 4444119"/>
              <a:gd name="connsiteY42" fmla="*/ 2946752 h 3582784"/>
              <a:gd name="connsiteX43" fmla="*/ 1893274 w 4444119"/>
              <a:gd name="connsiteY43" fmla="*/ 2902058 h 3582784"/>
              <a:gd name="connsiteX44" fmla="*/ 1974758 w 4444119"/>
              <a:gd name="connsiteY44" fmla="*/ 2795788 h 3582784"/>
              <a:gd name="connsiteX45" fmla="*/ 916881 w 4444119"/>
              <a:gd name="connsiteY45" fmla="*/ 2248833 h 3582784"/>
              <a:gd name="connsiteX46" fmla="*/ 748419 w 4444119"/>
              <a:gd name="connsiteY46" fmla="*/ 2045992 h 3582784"/>
              <a:gd name="connsiteX47" fmla="*/ 0 w 4444119"/>
              <a:gd name="connsiteY47" fmla="*/ 1653447 h 3582784"/>
              <a:gd name="connsiteX48" fmla="*/ 449800 w 4444119"/>
              <a:gd name="connsiteY48" fmla="*/ 967890 h 3582784"/>
              <a:gd name="connsiteX49" fmla="*/ 539490 w 4444119"/>
              <a:gd name="connsiteY49" fmla="*/ 934019 h 3582784"/>
              <a:gd name="connsiteX50" fmla="*/ 555364 w 4444119"/>
              <a:gd name="connsiteY50" fmla="*/ 954402 h 3582784"/>
              <a:gd name="connsiteX51" fmla="*/ 620969 w 4444119"/>
              <a:gd name="connsiteY51" fmla="*/ 929529 h 3582784"/>
              <a:gd name="connsiteX52" fmla="*/ 633405 w 4444119"/>
              <a:gd name="connsiteY52" fmla="*/ 955192 h 3582784"/>
              <a:gd name="connsiteX53" fmla="*/ 875208 w 4444119"/>
              <a:gd name="connsiteY53" fmla="*/ 882908 h 3582784"/>
              <a:gd name="connsiteX54" fmla="*/ 683211 w 4444119"/>
              <a:gd name="connsiteY54" fmla="*/ 104615 h 3582784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24812 w 4444119"/>
              <a:gd name="connsiteY40" fmla="*/ 3503710 h 3575907"/>
              <a:gd name="connsiteX41" fmla="*/ 1766068 w 4444119"/>
              <a:gd name="connsiteY41" fmla="*/ 3434950 h 3575907"/>
              <a:gd name="connsiteX42" fmla="*/ 1673241 w 4444119"/>
              <a:gd name="connsiteY42" fmla="*/ 2946752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69506 w 4444119"/>
              <a:gd name="connsiteY40" fmla="*/ 3496834 h 3575907"/>
              <a:gd name="connsiteX41" fmla="*/ 1766068 w 4444119"/>
              <a:gd name="connsiteY41" fmla="*/ 3434950 h 3575907"/>
              <a:gd name="connsiteX42" fmla="*/ 1673241 w 4444119"/>
              <a:gd name="connsiteY42" fmla="*/ 2946752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69506 w 4444119"/>
              <a:gd name="connsiteY40" fmla="*/ 3496834 h 3575907"/>
              <a:gd name="connsiteX41" fmla="*/ 1803885 w 4444119"/>
              <a:gd name="connsiteY41" fmla="*/ 3438388 h 3575907"/>
              <a:gd name="connsiteX42" fmla="*/ 1673241 w 4444119"/>
              <a:gd name="connsiteY42" fmla="*/ 2946752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69506 w 4444119"/>
              <a:gd name="connsiteY40" fmla="*/ 3496834 h 3575907"/>
              <a:gd name="connsiteX41" fmla="*/ 1803885 w 4444119"/>
              <a:gd name="connsiteY41" fmla="*/ 3438388 h 3575907"/>
              <a:gd name="connsiteX42" fmla="*/ 1728249 w 4444119"/>
              <a:gd name="connsiteY42" fmla="*/ 2939875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69506 w 4444119"/>
              <a:gd name="connsiteY40" fmla="*/ 3496834 h 3575907"/>
              <a:gd name="connsiteX41" fmla="*/ 1803885 w 4444119"/>
              <a:gd name="connsiteY41" fmla="*/ 3438388 h 3575907"/>
              <a:gd name="connsiteX42" fmla="*/ 1711060 w 4444119"/>
              <a:gd name="connsiteY42" fmla="*/ 2932999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69506 w 4444119"/>
              <a:gd name="connsiteY40" fmla="*/ 3496834 h 3575907"/>
              <a:gd name="connsiteX41" fmla="*/ 1803885 w 4444119"/>
              <a:gd name="connsiteY41" fmla="*/ 3438388 h 3575907"/>
              <a:gd name="connsiteX42" fmla="*/ 1711060 w 4444119"/>
              <a:gd name="connsiteY42" fmla="*/ 2932999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07"/>
              <a:gd name="connsiteX1" fmla="*/ 1108162 w 4444119"/>
              <a:gd name="connsiteY1" fmla="*/ 0 h 3575907"/>
              <a:gd name="connsiteX2" fmla="*/ 1349819 w 4444119"/>
              <a:gd name="connsiteY2" fmla="*/ 975401 h 3575907"/>
              <a:gd name="connsiteX3" fmla="*/ 1736117 w 4444119"/>
              <a:gd name="connsiteY3" fmla="*/ 795159 h 3575907"/>
              <a:gd name="connsiteX4" fmla="*/ 2031711 w 4444119"/>
              <a:gd name="connsiteY4" fmla="*/ 861836 h 3575907"/>
              <a:gd name="connsiteX5" fmla="*/ 2265389 w 4444119"/>
              <a:gd name="connsiteY5" fmla="*/ 740506 h 3575907"/>
              <a:gd name="connsiteX6" fmla="*/ 2362245 w 4444119"/>
              <a:gd name="connsiteY6" fmla="*/ 550540 h 3575907"/>
              <a:gd name="connsiteX7" fmla="*/ 2675720 w 4444119"/>
              <a:gd name="connsiteY7" fmla="*/ 448205 h 3575907"/>
              <a:gd name="connsiteX8" fmla="*/ 2689251 w 4444119"/>
              <a:gd name="connsiteY8" fmla="*/ 607245 h 3575907"/>
              <a:gd name="connsiteX9" fmla="*/ 2293963 w 4444119"/>
              <a:gd name="connsiteY9" fmla="*/ 1105461 h 3575907"/>
              <a:gd name="connsiteX10" fmla="*/ 3344110 w 4444119"/>
              <a:gd name="connsiteY10" fmla="*/ 1478720 h 3575907"/>
              <a:gd name="connsiteX11" fmla="*/ 3408852 w 4444119"/>
              <a:gd name="connsiteY11" fmla="*/ 1529531 h 3575907"/>
              <a:gd name="connsiteX12" fmla="*/ 3465270 w 4444119"/>
              <a:gd name="connsiteY12" fmla="*/ 1405230 h 3575907"/>
              <a:gd name="connsiteX13" fmla="*/ 3498822 w 4444119"/>
              <a:gd name="connsiteY13" fmla="*/ 1403085 h 3575907"/>
              <a:gd name="connsiteX14" fmla="*/ 3524264 w 4444119"/>
              <a:gd name="connsiteY14" fmla="*/ 1376642 h 3575907"/>
              <a:gd name="connsiteX15" fmla="*/ 3590138 w 4444119"/>
              <a:gd name="connsiteY15" fmla="*/ 1358657 h 3575907"/>
              <a:gd name="connsiteX16" fmla="*/ 3641746 w 4444119"/>
              <a:gd name="connsiteY16" fmla="*/ 1139600 h 3575907"/>
              <a:gd name="connsiteX17" fmla="*/ 3794408 w 4444119"/>
              <a:gd name="connsiteY17" fmla="*/ 1004147 h 3575907"/>
              <a:gd name="connsiteX18" fmla="*/ 4113205 w 4444119"/>
              <a:gd name="connsiteY18" fmla="*/ 594610 h 3575907"/>
              <a:gd name="connsiteX19" fmla="*/ 4444119 w 4444119"/>
              <a:gd name="connsiteY19" fmla="*/ 1283377 h 3575907"/>
              <a:gd name="connsiteX20" fmla="*/ 3736675 w 4444119"/>
              <a:gd name="connsiteY20" fmla="*/ 1985560 h 3575907"/>
              <a:gd name="connsiteX21" fmla="*/ 3863248 w 4444119"/>
              <a:gd name="connsiteY21" fmla="*/ 2365727 h 3575907"/>
              <a:gd name="connsiteX22" fmla="*/ 3729166 w 4444119"/>
              <a:gd name="connsiteY22" fmla="*/ 2458553 h 3575907"/>
              <a:gd name="connsiteX23" fmla="*/ 3598522 w 4444119"/>
              <a:gd name="connsiteY23" fmla="*/ 2530750 h 3575907"/>
              <a:gd name="connsiteX24" fmla="*/ 3488506 w 4444119"/>
              <a:gd name="connsiteY24" fmla="*/ 2644204 h 3575907"/>
              <a:gd name="connsiteX25" fmla="*/ 3385365 w 4444119"/>
              <a:gd name="connsiteY25" fmla="*/ 2657956 h 3575907"/>
              <a:gd name="connsiteX26" fmla="*/ 3289101 w 4444119"/>
              <a:gd name="connsiteY26" fmla="*/ 2685460 h 3575907"/>
              <a:gd name="connsiteX27" fmla="*/ 3175647 w 4444119"/>
              <a:gd name="connsiteY27" fmla="*/ 2812666 h 3575907"/>
              <a:gd name="connsiteX28" fmla="*/ 3179085 w 4444119"/>
              <a:gd name="connsiteY28" fmla="*/ 2853922 h 3575907"/>
              <a:gd name="connsiteX29" fmla="*/ 3117201 w 4444119"/>
              <a:gd name="connsiteY29" fmla="*/ 2905493 h 3575907"/>
              <a:gd name="connsiteX30" fmla="*/ 3051879 w 4444119"/>
              <a:gd name="connsiteY30" fmla="*/ 2919245 h 3575907"/>
              <a:gd name="connsiteX31" fmla="*/ 2780276 w 4444119"/>
              <a:gd name="connsiteY31" fmla="*/ 2805791 h 3575907"/>
              <a:gd name="connsiteX32" fmla="*/ 2687451 w 4444119"/>
              <a:gd name="connsiteY32" fmla="*/ 2970815 h 3575907"/>
              <a:gd name="connsiteX33" fmla="*/ 2570559 w 4444119"/>
              <a:gd name="connsiteY33" fmla="*/ 3056765 h 3575907"/>
              <a:gd name="connsiteX34" fmla="*/ 2488048 w 4444119"/>
              <a:gd name="connsiteY34" fmla="*/ 3118653 h 3575907"/>
              <a:gd name="connsiteX35" fmla="*/ 2426165 w 4444119"/>
              <a:gd name="connsiteY35" fmla="*/ 3218355 h 3575907"/>
              <a:gd name="connsiteX36" fmla="*/ 2343653 w 4444119"/>
              <a:gd name="connsiteY36" fmla="*/ 3256173 h 3575907"/>
              <a:gd name="connsiteX37" fmla="*/ 2068611 w 4444119"/>
              <a:gd name="connsiteY37" fmla="*/ 3472768 h 3575907"/>
              <a:gd name="connsiteX38" fmla="*/ 1903588 w 4444119"/>
              <a:gd name="connsiteY38" fmla="*/ 3575907 h 3575907"/>
              <a:gd name="connsiteX39" fmla="*/ 1827951 w 4444119"/>
              <a:gd name="connsiteY39" fmla="*/ 3538089 h 3575907"/>
              <a:gd name="connsiteX40" fmla="*/ 1776381 w 4444119"/>
              <a:gd name="connsiteY40" fmla="*/ 3483082 h 3575907"/>
              <a:gd name="connsiteX41" fmla="*/ 1803885 w 4444119"/>
              <a:gd name="connsiteY41" fmla="*/ 3438388 h 3575907"/>
              <a:gd name="connsiteX42" fmla="*/ 1711060 w 4444119"/>
              <a:gd name="connsiteY42" fmla="*/ 2932999 h 3575907"/>
              <a:gd name="connsiteX43" fmla="*/ 1893274 w 4444119"/>
              <a:gd name="connsiteY43" fmla="*/ 2902058 h 3575907"/>
              <a:gd name="connsiteX44" fmla="*/ 1974758 w 4444119"/>
              <a:gd name="connsiteY44" fmla="*/ 2795788 h 3575907"/>
              <a:gd name="connsiteX45" fmla="*/ 916881 w 4444119"/>
              <a:gd name="connsiteY45" fmla="*/ 2248833 h 3575907"/>
              <a:gd name="connsiteX46" fmla="*/ 748419 w 4444119"/>
              <a:gd name="connsiteY46" fmla="*/ 2045992 h 3575907"/>
              <a:gd name="connsiteX47" fmla="*/ 0 w 4444119"/>
              <a:gd name="connsiteY47" fmla="*/ 1653447 h 3575907"/>
              <a:gd name="connsiteX48" fmla="*/ 449800 w 4444119"/>
              <a:gd name="connsiteY48" fmla="*/ 967890 h 3575907"/>
              <a:gd name="connsiteX49" fmla="*/ 539490 w 4444119"/>
              <a:gd name="connsiteY49" fmla="*/ 934019 h 3575907"/>
              <a:gd name="connsiteX50" fmla="*/ 555364 w 4444119"/>
              <a:gd name="connsiteY50" fmla="*/ 954402 h 3575907"/>
              <a:gd name="connsiteX51" fmla="*/ 620969 w 4444119"/>
              <a:gd name="connsiteY51" fmla="*/ 929529 h 3575907"/>
              <a:gd name="connsiteX52" fmla="*/ 633405 w 4444119"/>
              <a:gd name="connsiteY52" fmla="*/ 955192 h 3575907"/>
              <a:gd name="connsiteX53" fmla="*/ 875208 w 4444119"/>
              <a:gd name="connsiteY53" fmla="*/ 882908 h 3575907"/>
              <a:gd name="connsiteX54" fmla="*/ 683211 w 4444119"/>
              <a:gd name="connsiteY54" fmla="*/ 104615 h 3575907"/>
              <a:gd name="connsiteX0" fmla="*/ 683211 w 4444119"/>
              <a:gd name="connsiteY0" fmla="*/ 104615 h 3575937"/>
              <a:gd name="connsiteX1" fmla="*/ 1108162 w 4444119"/>
              <a:gd name="connsiteY1" fmla="*/ 0 h 3575937"/>
              <a:gd name="connsiteX2" fmla="*/ 1349819 w 4444119"/>
              <a:gd name="connsiteY2" fmla="*/ 975401 h 3575937"/>
              <a:gd name="connsiteX3" fmla="*/ 1736117 w 4444119"/>
              <a:gd name="connsiteY3" fmla="*/ 795159 h 3575937"/>
              <a:gd name="connsiteX4" fmla="*/ 2031711 w 4444119"/>
              <a:gd name="connsiteY4" fmla="*/ 861836 h 3575937"/>
              <a:gd name="connsiteX5" fmla="*/ 2265389 w 4444119"/>
              <a:gd name="connsiteY5" fmla="*/ 740506 h 3575937"/>
              <a:gd name="connsiteX6" fmla="*/ 2362245 w 4444119"/>
              <a:gd name="connsiteY6" fmla="*/ 550540 h 3575937"/>
              <a:gd name="connsiteX7" fmla="*/ 2675720 w 4444119"/>
              <a:gd name="connsiteY7" fmla="*/ 448205 h 3575937"/>
              <a:gd name="connsiteX8" fmla="*/ 2689251 w 4444119"/>
              <a:gd name="connsiteY8" fmla="*/ 607245 h 3575937"/>
              <a:gd name="connsiteX9" fmla="*/ 2293963 w 4444119"/>
              <a:gd name="connsiteY9" fmla="*/ 1105461 h 3575937"/>
              <a:gd name="connsiteX10" fmla="*/ 3344110 w 4444119"/>
              <a:gd name="connsiteY10" fmla="*/ 1478720 h 3575937"/>
              <a:gd name="connsiteX11" fmla="*/ 3408852 w 4444119"/>
              <a:gd name="connsiteY11" fmla="*/ 1529531 h 3575937"/>
              <a:gd name="connsiteX12" fmla="*/ 3465270 w 4444119"/>
              <a:gd name="connsiteY12" fmla="*/ 1405230 h 3575937"/>
              <a:gd name="connsiteX13" fmla="*/ 3498822 w 4444119"/>
              <a:gd name="connsiteY13" fmla="*/ 1403085 h 3575937"/>
              <a:gd name="connsiteX14" fmla="*/ 3524264 w 4444119"/>
              <a:gd name="connsiteY14" fmla="*/ 1376642 h 3575937"/>
              <a:gd name="connsiteX15" fmla="*/ 3590138 w 4444119"/>
              <a:gd name="connsiteY15" fmla="*/ 1358657 h 3575937"/>
              <a:gd name="connsiteX16" fmla="*/ 3641746 w 4444119"/>
              <a:gd name="connsiteY16" fmla="*/ 1139600 h 3575937"/>
              <a:gd name="connsiteX17" fmla="*/ 3794408 w 4444119"/>
              <a:gd name="connsiteY17" fmla="*/ 1004147 h 3575937"/>
              <a:gd name="connsiteX18" fmla="*/ 4113205 w 4444119"/>
              <a:gd name="connsiteY18" fmla="*/ 594610 h 3575937"/>
              <a:gd name="connsiteX19" fmla="*/ 4444119 w 4444119"/>
              <a:gd name="connsiteY19" fmla="*/ 1283377 h 3575937"/>
              <a:gd name="connsiteX20" fmla="*/ 3736675 w 4444119"/>
              <a:gd name="connsiteY20" fmla="*/ 1985560 h 3575937"/>
              <a:gd name="connsiteX21" fmla="*/ 3863248 w 4444119"/>
              <a:gd name="connsiteY21" fmla="*/ 2365727 h 3575937"/>
              <a:gd name="connsiteX22" fmla="*/ 3729166 w 4444119"/>
              <a:gd name="connsiteY22" fmla="*/ 2458553 h 3575937"/>
              <a:gd name="connsiteX23" fmla="*/ 3598522 w 4444119"/>
              <a:gd name="connsiteY23" fmla="*/ 2530750 h 3575937"/>
              <a:gd name="connsiteX24" fmla="*/ 3488506 w 4444119"/>
              <a:gd name="connsiteY24" fmla="*/ 2644204 h 3575937"/>
              <a:gd name="connsiteX25" fmla="*/ 3385365 w 4444119"/>
              <a:gd name="connsiteY25" fmla="*/ 2657956 h 3575937"/>
              <a:gd name="connsiteX26" fmla="*/ 3289101 w 4444119"/>
              <a:gd name="connsiteY26" fmla="*/ 2685460 h 3575937"/>
              <a:gd name="connsiteX27" fmla="*/ 3175647 w 4444119"/>
              <a:gd name="connsiteY27" fmla="*/ 2812666 h 3575937"/>
              <a:gd name="connsiteX28" fmla="*/ 3179085 w 4444119"/>
              <a:gd name="connsiteY28" fmla="*/ 2853922 h 3575937"/>
              <a:gd name="connsiteX29" fmla="*/ 3117201 w 4444119"/>
              <a:gd name="connsiteY29" fmla="*/ 2905493 h 3575937"/>
              <a:gd name="connsiteX30" fmla="*/ 3051879 w 4444119"/>
              <a:gd name="connsiteY30" fmla="*/ 2919245 h 3575937"/>
              <a:gd name="connsiteX31" fmla="*/ 2780276 w 4444119"/>
              <a:gd name="connsiteY31" fmla="*/ 2805791 h 3575937"/>
              <a:gd name="connsiteX32" fmla="*/ 2687451 w 4444119"/>
              <a:gd name="connsiteY32" fmla="*/ 2970815 h 3575937"/>
              <a:gd name="connsiteX33" fmla="*/ 2570559 w 4444119"/>
              <a:gd name="connsiteY33" fmla="*/ 3056765 h 3575937"/>
              <a:gd name="connsiteX34" fmla="*/ 2488048 w 4444119"/>
              <a:gd name="connsiteY34" fmla="*/ 3118653 h 3575937"/>
              <a:gd name="connsiteX35" fmla="*/ 2426165 w 4444119"/>
              <a:gd name="connsiteY35" fmla="*/ 3218355 h 3575937"/>
              <a:gd name="connsiteX36" fmla="*/ 2343653 w 4444119"/>
              <a:gd name="connsiteY36" fmla="*/ 3256173 h 3575937"/>
              <a:gd name="connsiteX37" fmla="*/ 2068611 w 4444119"/>
              <a:gd name="connsiteY37" fmla="*/ 3472768 h 3575937"/>
              <a:gd name="connsiteX38" fmla="*/ 1903588 w 4444119"/>
              <a:gd name="connsiteY38" fmla="*/ 3575907 h 3575937"/>
              <a:gd name="connsiteX39" fmla="*/ 1776381 w 4444119"/>
              <a:gd name="connsiteY39" fmla="*/ 3483082 h 3575937"/>
              <a:gd name="connsiteX40" fmla="*/ 1803885 w 4444119"/>
              <a:gd name="connsiteY40" fmla="*/ 3438388 h 3575937"/>
              <a:gd name="connsiteX41" fmla="*/ 1711060 w 4444119"/>
              <a:gd name="connsiteY41" fmla="*/ 2932999 h 3575937"/>
              <a:gd name="connsiteX42" fmla="*/ 1893274 w 4444119"/>
              <a:gd name="connsiteY42" fmla="*/ 2902058 h 3575937"/>
              <a:gd name="connsiteX43" fmla="*/ 1974758 w 4444119"/>
              <a:gd name="connsiteY43" fmla="*/ 2795788 h 3575937"/>
              <a:gd name="connsiteX44" fmla="*/ 916881 w 4444119"/>
              <a:gd name="connsiteY44" fmla="*/ 2248833 h 3575937"/>
              <a:gd name="connsiteX45" fmla="*/ 748419 w 4444119"/>
              <a:gd name="connsiteY45" fmla="*/ 2045992 h 3575937"/>
              <a:gd name="connsiteX46" fmla="*/ 0 w 4444119"/>
              <a:gd name="connsiteY46" fmla="*/ 1653447 h 3575937"/>
              <a:gd name="connsiteX47" fmla="*/ 449800 w 4444119"/>
              <a:gd name="connsiteY47" fmla="*/ 967890 h 3575937"/>
              <a:gd name="connsiteX48" fmla="*/ 539490 w 4444119"/>
              <a:gd name="connsiteY48" fmla="*/ 934019 h 3575937"/>
              <a:gd name="connsiteX49" fmla="*/ 555364 w 4444119"/>
              <a:gd name="connsiteY49" fmla="*/ 954402 h 3575937"/>
              <a:gd name="connsiteX50" fmla="*/ 620969 w 4444119"/>
              <a:gd name="connsiteY50" fmla="*/ 929529 h 3575937"/>
              <a:gd name="connsiteX51" fmla="*/ 633405 w 4444119"/>
              <a:gd name="connsiteY51" fmla="*/ 955192 h 3575937"/>
              <a:gd name="connsiteX52" fmla="*/ 875208 w 4444119"/>
              <a:gd name="connsiteY52" fmla="*/ 882908 h 3575937"/>
              <a:gd name="connsiteX53" fmla="*/ 683211 w 4444119"/>
              <a:gd name="connsiteY53" fmla="*/ 104615 h 3575937"/>
              <a:gd name="connsiteX0" fmla="*/ 683211 w 4444119"/>
              <a:gd name="connsiteY0" fmla="*/ 104615 h 3551885"/>
              <a:gd name="connsiteX1" fmla="*/ 1108162 w 4444119"/>
              <a:gd name="connsiteY1" fmla="*/ 0 h 3551885"/>
              <a:gd name="connsiteX2" fmla="*/ 1349819 w 4444119"/>
              <a:gd name="connsiteY2" fmla="*/ 975401 h 3551885"/>
              <a:gd name="connsiteX3" fmla="*/ 1736117 w 4444119"/>
              <a:gd name="connsiteY3" fmla="*/ 795159 h 3551885"/>
              <a:gd name="connsiteX4" fmla="*/ 2031711 w 4444119"/>
              <a:gd name="connsiteY4" fmla="*/ 861836 h 3551885"/>
              <a:gd name="connsiteX5" fmla="*/ 2265389 w 4444119"/>
              <a:gd name="connsiteY5" fmla="*/ 740506 h 3551885"/>
              <a:gd name="connsiteX6" fmla="*/ 2362245 w 4444119"/>
              <a:gd name="connsiteY6" fmla="*/ 550540 h 3551885"/>
              <a:gd name="connsiteX7" fmla="*/ 2675720 w 4444119"/>
              <a:gd name="connsiteY7" fmla="*/ 448205 h 3551885"/>
              <a:gd name="connsiteX8" fmla="*/ 2689251 w 4444119"/>
              <a:gd name="connsiteY8" fmla="*/ 607245 h 3551885"/>
              <a:gd name="connsiteX9" fmla="*/ 2293963 w 4444119"/>
              <a:gd name="connsiteY9" fmla="*/ 1105461 h 3551885"/>
              <a:gd name="connsiteX10" fmla="*/ 3344110 w 4444119"/>
              <a:gd name="connsiteY10" fmla="*/ 1478720 h 3551885"/>
              <a:gd name="connsiteX11" fmla="*/ 3408852 w 4444119"/>
              <a:gd name="connsiteY11" fmla="*/ 1529531 h 3551885"/>
              <a:gd name="connsiteX12" fmla="*/ 3465270 w 4444119"/>
              <a:gd name="connsiteY12" fmla="*/ 1405230 h 3551885"/>
              <a:gd name="connsiteX13" fmla="*/ 3498822 w 4444119"/>
              <a:gd name="connsiteY13" fmla="*/ 1403085 h 3551885"/>
              <a:gd name="connsiteX14" fmla="*/ 3524264 w 4444119"/>
              <a:gd name="connsiteY14" fmla="*/ 1376642 h 3551885"/>
              <a:gd name="connsiteX15" fmla="*/ 3590138 w 4444119"/>
              <a:gd name="connsiteY15" fmla="*/ 1358657 h 3551885"/>
              <a:gd name="connsiteX16" fmla="*/ 3641746 w 4444119"/>
              <a:gd name="connsiteY16" fmla="*/ 1139600 h 3551885"/>
              <a:gd name="connsiteX17" fmla="*/ 3794408 w 4444119"/>
              <a:gd name="connsiteY17" fmla="*/ 1004147 h 3551885"/>
              <a:gd name="connsiteX18" fmla="*/ 4113205 w 4444119"/>
              <a:gd name="connsiteY18" fmla="*/ 594610 h 3551885"/>
              <a:gd name="connsiteX19" fmla="*/ 4444119 w 4444119"/>
              <a:gd name="connsiteY19" fmla="*/ 1283377 h 3551885"/>
              <a:gd name="connsiteX20" fmla="*/ 3736675 w 4444119"/>
              <a:gd name="connsiteY20" fmla="*/ 1985560 h 3551885"/>
              <a:gd name="connsiteX21" fmla="*/ 3863248 w 4444119"/>
              <a:gd name="connsiteY21" fmla="*/ 2365727 h 3551885"/>
              <a:gd name="connsiteX22" fmla="*/ 3729166 w 4444119"/>
              <a:gd name="connsiteY22" fmla="*/ 2458553 h 3551885"/>
              <a:gd name="connsiteX23" fmla="*/ 3598522 w 4444119"/>
              <a:gd name="connsiteY23" fmla="*/ 2530750 h 3551885"/>
              <a:gd name="connsiteX24" fmla="*/ 3488506 w 4444119"/>
              <a:gd name="connsiteY24" fmla="*/ 2644204 h 3551885"/>
              <a:gd name="connsiteX25" fmla="*/ 3385365 w 4444119"/>
              <a:gd name="connsiteY25" fmla="*/ 2657956 h 3551885"/>
              <a:gd name="connsiteX26" fmla="*/ 3289101 w 4444119"/>
              <a:gd name="connsiteY26" fmla="*/ 2685460 h 3551885"/>
              <a:gd name="connsiteX27" fmla="*/ 3175647 w 4444119"/>
              <a:gd name="connsiteY27" fmla="*/ 2812666 h 3551885"/>
              <a:gd name="connsiteX28" fmla="*/ 3179085 w 4444119"/>
              <a:gd name="connsiteY28" fmla="*/ 2853922 h 3551885"/>
              <a:gd name="connsiteX29" fmla="*/ 3117201 w 4444119"/>
              <a:gd name="connsiteY29" fmla="*/ 2905493 h 3551885"/>
              <a:gd name="connsiteX30" fmla="*/ 3051879 w 4444119"/>
              <a:gd name="connsiteY30" fmla="*/ 2919245 h 3551885"/>
              <a:gd name="connsiteX31" fmla="*/ 2780276 w 4444119"/>
              <a:gd name="connsiteY31" fmla="*/ 2805791 h 3551885"/>
              <a:gd name="connsiteX32" fmla="*/ 2687451 w 4444119"/>
              <a:gd name="connsiteY32" fmla="*/ 2970815 h 3551885"/>
              <a:gd name="connsiteX33" fmla="*/ 2570559 w 4444119"/>
              <a:gd name="connsiteY33" fmla="*/ 3056765 h 3551885"/>
              <a:gd name="connsiteX34" fmla="*/ 2488048 w 4444119"/>
              <a:gd name="connsiteY34" fmla="*/ 3118653 h 3551885"/>
              <a:gd name="connsiteX35" fmla="*/ 2426165 w 4444119"/>
              <a:gd name="connsiteY35" fmla="*/ 3218355 h 3551885"/>
              <a:gd name="connsiteX36" fmla="*/ 2343653 w 4444119"/>
              <a:gd name="connsiteY36" fmla="*/ 3256173 h 3551885"/>
              <a:gd name="connsiteX37" fmla="*/ 2068611 w 4444119"/>
              <a:gd name="connsiteY37" fmla="*/ 3472768 h 3551885"/>
              <a:gd name="connsiteX38" fmla="*/ 1907026 w 4444119"/>
              <a:gd name="connsiteY38" fmla="*/ 3551840 h 3551885"/>
              <a:gd name="connsiteX39" fmla="*/ 1776381 w 4444119"/>
              <a:gd name="connsiteY39" fmla="*/ 3483082 h 3551885"/>
              <a:gd name="connsiteX40" fmla="*/ 1803885 w 4444119"/>
              <a:gd name="connsiteY40" fmla="*/ 3438388 h 3551885"/>
              <a:gd name="connsiteX41" fmla="*/ 1711060 w 4444119"/>
              <a:gd name="connsiteY41" fmla="*/ 2932999 h 3551885"/>
              <a:gd name="connsiteX42" fmla="*/ 1893274 w 4444119"/>
              <a:gd name="connsiteY42" fmla="*/ 2902058 h 3551885"/>
              <a:gd name="connsiteX43" fmla="*/ 1974758 w 4444119"/>
              <a:gd name="connsiteY43" fmla="*/ 2795788 h 3551885"/>
              <a:gd name="connsiteX44" fmla="*/ 916881 w 4444119"/>
              <a:gd name="connsiteY44" fmla="*/ 2248833 h 3551885"/>
              <a:gd name="connsiteX45" fmla="*/ 748419 w 4444119"/>
              <a:gd name="connsiteY45" fmla="*/ 2045992 h 3551885"/>
              <a:gd name="connsiteX46" fmla="*/ 0 w 4444119"/>
              <a:gd name="connsiteY46" fmla="*/ 1653447 h 3551885"/>
              <a:gd name="connsiteX47" fmla="*/ 449800 w 4444119"/>
              <a:gd name="connsiteY47" fmla="*/ 967890 h 3551885"/>
              <a:gd name="connsiteX48" fmla="*/ 539490 w 4444119"/>
              <a:gd name="connsiteY48" fmla="*/ 934019 h 3551885"/>
              <a:gd name="connsiteX49" fmla="*/ 555364 w 4444119"/>
              <a:gd name="connsiteY49" fmla="*/ 954402 h 3551885"/>
              <a:gd name="connsiteX50" fmla="*/ 620969 w 4444119"/>
              <a:gd name="connsiteY50" fmla="*/ 929529 h 3551885"/>
              <a:gd name="connsiteX51" fmla="*/ 633405 w 4444119"/>
              <a:gd name="connsiteY51" fmla="*/ 955192 h 3551885"/>
              <a:gd name="connsiteX52" fmla="*/ 875208 w 4444119"/>
              <a:gd name="connsiteY52" fmla="*/ 882908 h 3551885"/>
              <a:gd name="connsiteX53" fmla="*/ 683211 w 4444119"/>
              <a:gd name="connsiteY53" fmla="*/ 104615 h 3551885"/>
              <a:gd name="connsiteX0" fmla="*/ 683211 w 4444119"/>
              <a:gd name="connsiteY0" fmla="*/ 104615 h 3551885"/>
              <a:gd name="connsiteX1" fmla="*/ 1108162 w 4444119"/>
              <a:gd name="connsiteY1" fmla="*/ 0 h 3551885"/>
              <a:gd name="connsiteX2" fmla="*/ 1349819 w 4444119"/>
              <a:gd name="connsiteY2" fmla="*/ 975401 h 3551885"/>
              <a:gd name="connsiteX3" fmla="*/ 1736117 w 4444119"/>
              <a:gd name="connsiteY3" fmla="*/ 795159 h 3551885"/>
              <a:gd name="connsiteX4" fmla="*/ 2031711 w 4444119"/>
              <a:gd name="connsiteY4" fmla="*/ 861836 h 3551885"/>
              <a:gd name="connsiteX5" fmla="*/ 2265389 w 4444119"/>
              <a:gd name="connsiteY5" fmla="*/ 740506 h 3551885"/>
              <a:gd name="connsiteX6" fmla="*/ 2362245 w 4444119"/>
              <a:gd name="connsiteY6" fmla="*/ 550540 h 3551885"/>
              <a:gd name="connsiteX7" fmla="*/ 2675720 w 4444119"/>
              <a:gd name="connsiteY7" fmla="*/ 448205 h 3551885"/>
              <a:gd name="connsiteX8" fmla="*/ 2689251 w 4444119"/>
              <a:gd name="connsiteY8" fmla="*/ 607245 h 3551885"/>
              <a:gd name="connsiteX9" fmla="*/ 2293963 w 4444119"/>
              <a:gd name="connsiteY9" fmla="*/ 1105461 h 3551885"/>
              <a:gd name="connsiteX10" fmla="*/ 3344110 w 4444119"/>
              <a:gd name="connsiteY10" fmla="*/ 1478720 h 3551885"/>
              <a:gd name="connsiteX11" fmla="*/ 3408852 w 4444119"/>
              <a:gd name="connsiteY11" fmla="*/ 1529531 h 3551885"/>
              <a:gd name="connsiteX12" fmla="*/ 3465270 w 4444119"/>
              <a:gd name="connsiteY12" fmla="*/ 1405230 h 3551885"/>
              <a:gd name="connsiteX13" fmla="*/ 3498822 w 4444119"/>
              <a:gd name="connsiteY13" fmla="*/ 1403085 h 3551885"/>
              <a:gd name="connsiteX14" fmla="*/ 3524264 w 4444119"/>
              <a:gd name="connsiteY14" fmla="*/ 1376642 h 3551885"/>
              <a:gd name="connsiteX15" fmla="*/ 3590138 w 4444119"/>
              <a:gd name="connsiteY15" fmla="*/ 1358657 h 3551885"/>
              <a:gd name="connsiteX16" fmla="*/ 3641746 w 4444119"/>
              <a:gd name="connsiteY16" fmla="*/ 1139600 h 3551885"/>
              <a:gd name="connsiteX17" fmla="*/ 3794408 w 4444119"/>
              <a:gd name="connsiteY17" fmla="*/ 1004147 h 3551885"/>
              <a:gd name="connsiteX18" fmla="*/ 4113205 w 4444119"/>
              <a:gd name="connsiteY18" fmla="*/ 594610 h 3551885"/>
              <a:gd name="connsiteX19" fmla="*/ 4444119 w 4444119"/>
              <a:gd name="connsiteY19" fmla="*/ 1283377 h 3551885"/>
              <a:gd name="connsiteX20" fmla="*/ 3736675 w 4444119"/>
              <a:gd name="connsiteY20" fmla="*/ 1985560 h 3551885"/>
              <a:gd name="connsiteX21" fmla="*/ 3863248 w 4444119"/>
              <a:gd name="connsiteY21" fmla="*/ 2365727 h 3551885"/>
              <a:gd name="connsiteX22" fmla="*/ 3729166 w 4444119"/>
              <a:gd name="connsiteY22" fmla="*/ 2458553 h 3551885"/>
              <a:gd name="connsiteX23" fmla="*/ 3598522 w 4444119"/>
              <a:gd name="connsiteY23" fmla="*/ 2530750 h 3551885"/>
              <a:gd name="connsiteX24" fmla="*/ 3488506 w 4444119"/>
              <a:gd name="connsiteY24" fmla="*/ 2644204 h 3551885"/>
              <a:gd name="connsiteX25" fmla="*/ 3385365 w 4444119"/>
              <a:gd name="connsiteY25" fmla="*/ 2657956 h 3551885"/>
              <a:gd name="connsiteX26" fmla="*/ 3289101 w 4444119"/>
              <a:gd name="connsiteY26" fmla="*/ 2685460 h 3551885"/>
              <a:gd name="connsiteX27" fmla="*/ 3175647 w 4444119"/>
              <a:gd name="connsiteY27" fmla="*/ 2812666 h 3551885"/>
              <a:gd name="connsiteX28" fmla="*/ 3179085 w 4444119"/>
              <a:gd name="connsiteY28" fmla="*/ 2853922 h 3551885"/>
              <a:gd name="connsiteX29" fmla="*/ 3117201 w 4444119"/>
              <a:gd name="connsiteY29" fmla="*/ 2905493 h 3551885"/>
              <a:gd name="connsiteX30" fmla="*/ 3051879 w 4444119"/>
              <a:gd name="connsiteY30" fmla="*/ 2919245 h 3551885"/>
              <a:gd name="connsiteX31" fmla="*/ 2780276 w 4444119"/>
              <a:gd name="connsiteY31" fmla="*/ 2805791 h 3551885"/>
              <a:gd name="connsiteX32" fmla="*/ 2687451 w 4444119"/>
              <a:gd name="connsiteY32" fmla="*/ 2970815 h 3551885"/>
              <a:gd name="connsiteX33" fmla="*/ 2570559 w 4444119"/>
              <a:gd name="connsiteY33" fmla="*/ 3056765 h 3551885"/>
              <a:gd name="connsiteX34" fmla="*/ 2488048 w 4444119"/>
              <a:gd name="connsiteY34" fmla="*/ 3118653 h 3551885"/>
              <a:gd name="connsiteX35" fmla="*/ 2426165 w 4444119"/>
              <a:gd name="connsiteY35" fmla="*/ 3218355 h 3551885"/>
              <a:gd name="connsiteX36" fmla="*/ 2343653 w 4444119"/>
              <a:gd name="connsiteY36" fmla="*/ 3256173 h 3551885"/>
              <a:gd name="connsiteX37" fmla="*/ 2068611 w 4444119"/>
              <a:gd name="connsiteY37" fmla="*/ 3472768 h 3551885"/>
              <a:gd name="connsiteX38" fmla="*/ 1907026 w 4444119"/>
              <a:gd name="connsiteY38" fmla="*/ 3551840 h 3551885"/>
              <a:gd name="connsiteX39" fmla="*/ 1776381 w 4444119"/>
              <a:gd name="connsiteY39" fmla="*/ 3483082 h 3551885"/>
              <a:gd name="connsiteX40" fmla="*/ 1803885 w 4444119"/>
              <a:gd name="connsiteY40" fmla="*/ 3438388 h 3551885"/>
              <a:gd name="connsiteX41" fmla="*/ 1711060 w 4444119"/>
              <a:gd name="connsiteY41" fmla="*/ 2932999 h 3551885"/>
              <a:gd name="connsiteX42" fmla="*/ 1893274 w 4444119"/>
              <a:gd name="connsiteY42" fmla="*/ 2902058 h 3551885"/>
              <a:gd name="connsiteX43" fmla="*/ 1974758 w 4444119"/>
              <a:gd name="connsiteY43" fmla="*/ 2795788 h 3551885"/>
              <a:gd name="connsiteX44" fmla="*/ 916881 w 4444119"/>
              <a:gd name="connsiteY44" fmla="*/ 2248833 h 3551885"/>
              <a:gd name="connsiteX45" fmla="*/ 748419 w 4444119"/>
              <a:gd name="connsiteY45" fmla="*/ 2045992 h 3551885"/>
              <a:gd name="connsiteX46" fmla="*/ 0 w 4444119"/>
              <a:gd name="connsiteY46" fmla="*/ 1653447 h 3551885"/>
              <a:gd name="connsiteX47" fmla="*/ 449800 w 4444119"/>
              <a:gd name="connsiteY47" fmla="*/ 967890 h 3551885"/>
              <a:gd name="connsiteX48" fmla="*/ 539490 w 4444119"/>
              <a:gd name="connsiteY48" fmla="*/ 934019 h 3551885"/>
              <a:gd name="connsiteX49" fmla="*/ 555364 w 4444119"/>
              <a:gd name="connsiteY49" fmla="*/ 954402 h 3551885"/>
              <a:gd name="connsiteX50" fmla="*/ 620969 w 4444119"/>
              <a:gd name="connsiteY50" fmla="*/ 929529 h 3551885"/>
              <a:gd name="connsiteX51" fmla="*/ 633405 w 4444119"/>
              <a:gd name="connsiteY51" fmla="*/ 955192 h 3551885"/>
              <a:gd name="connsiteX52" fmla="*/ 875208 w 4444119"/>
              <a:gd name="connsiteY52" fmla="*/ 882908 h 3551885"/>
              <a:gd name="connsiteX53" fmla="*/ 683211 w 4444119"/>
              <a:gd name="connsiteY53" fmla="*/ 104615 h 3551885"/>
              <a:gd name="connsiteX0" fmla="*/ 683211 w 4444119"/>
              <a:gd name="connsiteY0" fmla="*/ 104615 h 3551885"/>
              <a:gd name="connsiteX1" fmla="*/ 1108162 w 4444119"/>
              <a:gd name="connsiteY1" fmla="*/ 0 h 3551885"/>
              <a:gd name="connsiteX2" fmla="*/ 1349819 w 4444119"/>
              <a:gd name="connsiteY2" fmla="*/ 975401 h 3551885"/>
              <a:gd name="connsiteX3" fmla="*/ 1736117 w 4444119"/>
              <a:gd name="connsiteY3" fmla="*/ 795159 h 3551885"/>
              <a:gd name="connsiteX4" fmla="*/ 2031711 w 4444119"/>
              <a:gd name="connsiteY4" fmla="*/ 861836 h 3551885"/>
              <a:gd name="connsiteX5" fmla="*/ 2265389 w 4444119"/>
              <a:gd name="connsiteY5" fmla="*/ 740506 h 3551885"/>
              <a:gd name="connsiteX6" fmla="*/ 2362245 w 4444119"/>
              <a:gd name="connsiteY6" fmla="*/ 550540 h 3551885"/>
              <a:gd name="connsiteX7" fmla="*/ 2675720 w 4444119"/>
              <a:gd name="connsiteY7" fmla="*/ 448205 h 3551885"/>
              <a:gd name="connsiteX8" fmla="*/ 2689251 w 4444119"/>
              <a:gd name="connsiteY8" fmla="*/ 607245 h 3551885"/>
              <a:gd name="connsiteX9" fmla="*/ 2293963 w 4444119"/>
              <a:gd name="connsiteY9" fmla="*/ 1105461 h 3551885"/>
              <a:gd name="connsiteX10" fmla="*/ 3344110 w 4444119"/>
              <a:gd name="connsiteY10" fmla="*/ 1478720 h 3551885"/>
              <a:gd name="connsiteX11" fmla="*/ 3408852 w 4444119"/>
              <a:gd name="connsiteY11" fmla="*/ 1529531 h 3551885"/>
              <a:gd name="connsiteX12" fmla="*/ 3465270 w 4444119"/>
              <a:gd name="connsiteY12" fmla="*/ 1405230 h 3551885"/>
              <a:gd name="connsiteX13" fmla="*/ 3498822 w 4444119"/>
              <a:gd name="connsiteY13" fmla="*/ 1403085 h 3551885"/>
              <a:gd name="connsiteX14" fmla="*/ 3524264 w 4444119"/>
              <a:gd name="connsiteY14" fmla="*/ 1376642 h 3551885"/>
              <a:gd name="connsiteX15" fmla="*/ 3590138 w 4444119"/>
              <a:gd name="connsiteY15" fmla="*/ 1358657 h 3551885"/>
              <a:gd name="connsiteX16" fmla="*/ 3641746 w 4444119"/>
              <a:gd name="connsiteY16" fmla="*/ 1139600 h 3551885"/>
              <a:gd name="connsiteX17" fmla="*/ 3794408 w 4444119"/>
              <a:gd name="connsiteY17" fmla="*/ 1004147 h 3551885"/>
              <a:gd name="connsiteX18" fmla="*/ 4113205 w 4444119"/>
              <a:gd name="connsiteY18" fmla="*/ 594610 h 3551885"/>
              <a:gd name="connsiteX19" fmla="*/ 4444119 w 4444119"/>
              <a:gd name="connsiteY19" fmla="*/ 1283377 h 3551885"/>
              <a:gd name="connsiteX20" fmla="*/ 3736675 w 4444119"/>
              <a:gd name="connsiteY20" fmla="*/ 1985560 h 3551885"/>
              <a:gd name="connsiteX21" fmla="*/ 3863248 w 4444119"/>
              <a:gd name="connsiteY21" fmla="*/ 2365727 h 3551885"/>
              <a:gd name="connsiteX22" fmla="*/ 3729166 w 4444119"/>
              <a:gd name="connsiteY22" fmla="*/ 2458553 h 3551885"/>
              <a:gd name="connsiteX23" fmla="*/ 3598522 w 4444119"/>
              <a:gd name="connsiteY23" fmla="*/ 2530750 h 3551885"/>
              <a:gd name="connsiteX24" fmla="*/ 3488506 w 4444119"/>
              <a:gd name="connsiteY24" fmla="*/ 2644204 h 3551885"/>
              <a:gd name="connsiteX25" fmla="*/ 3385365 w 4444119"/>
              <a:gd name="connsiteY25" fmla="*/ 2657956 h 3551885"/>
              <a:gd name="connsiteX26" fmla="*/ 3289101 w 4444119"/>
              <a:gd name="connsiteY26" fmla="*/ 2685460 h 3551885"/>
              <a:gd name="connsiteX27" fmla="*/ 3175647 w 4444119"/>
              <a:gd name="connsiteY27" fmla="*/ 2812666 h 3551885"/>
              <a:gd name="connsiteX28" fmla="*/ 3179085 w 4444119"/>
              <a:gd name="connsiteY28" fmla="*/ 2853922 h 3551885"/>
              <a:gd name="connsiteX29" fmla="*/ 3117201 w 4444119"/>
              <a:gd name="connsiteY29" fmla="*/ 2905493 h 3551885"/>
              <a:gd name="connsiteX30" fmla="*/ 3051879 w 4444119"/>
              <a:gd name="connsiteY30" fmla="*/ 2919245 h 3551885"/>
              <a:gd name="connsiteX31" fmla="*/ 2780276 w 4444119"/>
              <a:gd name="connsiteY31" fmla="*/ 2805791 h 3551885"/>
              <a:gd name="connsiteX32" fmla="*/ 2687451 w 4444119"/>
              <a:gd name="connsiteY32" fmla="*/ 2970815 h 3551885"/>
              <a:gd name="connsiteX33" fmla="*/ 2570559 w 4444119"/>
              <a:gd name="connsiteY33" fmla="*/ 3056765 h 3551885"/>
              <a:gd name="connsiteX34" fmla="*/ 2488048 w 4444119"/>
              <a:gd name="connsiteY34" fmla="*/ 3118653 h 3551885"/>
              <a:gd name="connsiteX35" fmla="*/ 2426165 w 4444119"/>
              <a:gd name="connsiteY35" fmla="*/ 3218355 h 3551885"/>
              <a:gd name="connsiteX36" fmla="*/ 2343653 w 4444119"/>
              <a:gd name="connsiteY36" fmla="*/ 3256173 h 3551885"/>
              <a:gd name="connsiteX37" fmla="*/ 2068611 w 4444119"/>
              <a:gd name="connsiteY37" fmla="*/ 3472768 h 3551885"/>
              <a:gd name="connsiteX38" fmla="*/ 1907026 w 4444119"/>
              <a:gd name="connsiteY38" fmla="*/ 3551840 h 3551885"/>
              <a:gd name="connsiteX39" fmla="*/ 1776381 w 4444119"/>
              <a:gd name="connsiteY39" fmla="*/ 3483082 h 3551885"/>
              <a:gd name="connsiteX40" fmla="*/ 1803885 w 4444119"/>
              <a:gd name="connsiteY40" fmla="*/ 3438388 h 3551885"/>
              <a:gd name="connsiteX41" fmla="*/ 1711060 w 4444119"/>
              <a:gd name="connsiteY41" fmla="*/ 2932999 h 3551885"/>
              <a:gd name="connsiteX42" fmla="*/ 1893274 w 4444119"/>
              <a:gd name="connsiteY42" fmla="*/ 2902058 h 3551885"/>
              <a:gd name="connsiteX43" fmla="*/ 1974758 w 4444119"/>
              <a:gd name="connsiteY43" fmla="*/ 2795788 h 3551885"/>
              <a:gd name="connsiteX44" fmla="*/ 916881 w 4444119"/>
              <a:gd name="connsiteY44" fmla="*/ 2248833 h 3551885"/>
              <a:gd name="connsiteX45" fmla="*/ 748419 w 4444119"/>
              <a:gd name="connsiteY45" fmla="*/ 2045992 h 3551885"/>
              <a:gd name="connsiteX46" fmla="*/ 0 w 4444119"/>
              <a:gd name="connsiteY46" fmla="*/ 1653447 h 3551885"/>
              <a:gd name="connsiteX47" fmla="*/ 449800 w 4444119"/>
              <a:gd name="connsiteY47" fmla="*/ 967890 h 3551885"/>
              <a:gd name="connsiteX48" fmla="*/ 539490 w 4444119"/>
              <a:gd name="connsiteY48" fmla="*/ 934019 h 3551885"/>
              <a:gd name="connsiteX49" fmla="*/ 555364 w 4444119"/>
              <a:gd name="connsiteY49" fmla="*/ 954402 h 3551885"/>
              <a:gd name="connsiteX50" fmla="*/ 620969 w 4444119"/>
              <a:gd name="connsiteY50" fmla="*/ 929529 h 3551885"/>
              <a:gd name="connsiteX51" fmla="*/ 633405 w 4444119"/>
              <a:gd name="connsiteY51" fmla="*/ 955192 h 3551885"/>
              <a:gd name="connsiteX52" fmla="*/ 875208 w 4444119"/>
              <a:gd name="connsiteY52" fmla="*/ 882908 h 3551885"/>
              <a:gd name="connsiteX53" fmla="*/ 683211 w 4444119"/>
              <a:gd name="connsiteY53" fmla="*/ 104615 h 355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444119" h="3551885">
                <a:moveTo>
                  <a:pt x="683211" y="104615"/>
                </a:moveTo>
                <a:cubicBezTo>
                  <a:pt x="837728" y="56990"/>
                  <a:pt x="981956" y="37836"/>
                  <a:pt x="1108162" y="0"/>
                </a:cubicBezTo>
                <a:cubicBezTo>
                  <a:pt x="1154464" y="164835"/>
                  <a:pt x="1255098" y="625622"/>
                  <a:pt x="1349819" y="975401"/>
                </a:cubicBezTo>
                <a:cubicBezTo>
                  <a:pt x="1527619" y="919309"/>
                  <a:pt x="1583188" y="841726"/>
                  <a:pt x="1736117" y="795159"/>
                </a:cubicBezTo>
                <a:cubicBezTo>
                  <a:pt x="1815227" y="822411"/>
                  <a:pt x="1969269" y="831938"/>
                  <a:pt x="2031711" y="861836"/>
                </a:cubicBezTo>
                <a:cubicBezTo>
                  <a:pt x="2102848" y="819995"/>
                  <a:pt x="2152677" y="809298"/>
                  <a:pt x="2265389" y="740506"/>
                </a:cubicBezTo>
                <a:cubicBezTo>
                  <a:pt x="2308751" y="662420"/>
                  <a:pt x="2326223" y="631850"/>
                  <a:pt x="2362245" y="550540"/>
                </a:cubicBezTo>
                <a:cubicBezTo>
                  <a:pt x="2448006" y="519224"/>
                  <a:pt x="2513229" y="489973"/>
                  <a:pt x="2675720" y="448205"/>
                </a:cubicBezTo>
                <a:cubicBezTo>
                  <a:pt x="2684976" y="509841"/>
                  <a:pt x="2694541" y="522456"/>
                  <a:pt x="2689251" y="607245"/>
                </a:cubicBezTo>
                <a:cubicBezTo>
                  <a:pt x="2584439" y="756830"/>
                  <a:pt x="2424366" y="935297"/>
                  <a:pt x="2293963" y="1105461"/>
                </a:cubicBezTo>
                <a:lnTo>
                  <a:pt x="3344110" y="1478720"/>
                </a:lnTo>
                <a:cubicBezTo>
                  <a:pt x="3395844" y="1511579"/>
                  <a:pt x="3393112" y="1495367"/>
                  <a:pt x="3408852" y="1529531"/>
                </a:cubicBezTo>
                <a:cubicBezTo>
                  <a:pt x="3430191" y="1508115"/>
                  <a:pt x="3447181" y="1445037"/>
                  <a:pt x="3465270" y="1405230"/>
                </a:cubicBezTo>
                <a:cubicBezTo>
                  <a:pt x="3480265" y="1371550"/>
                  <a:pt x="3490136" y="1422175"/>
                  <a:pt x="3498822" y="1403085"/>
                </a:cubicBezTo>
                <a:cubicBezTo>
                  <a:pt x="3507508" y="1383995"/>
                  <a:pt x="3509045" y="1384047"/>
                  <a:pt x="3524264" y="1376642"/>
                </a:cubicBezTo>
                <a:cubicBezTo>
                  <a:pt x="3539483" y="1369237"/>
                  <a:pt x="3563284" y="1362626"/>
                  <a:pt x="3590138" y="1358657"/>
                </a:cubicBezTo>
                <a:cubicBezTo>
                  <a:pt x="3633915" y="1299665"/>
                  <a:pt x="3608938" y="1249137"/>
                  <a:pt x="3641746" y="1139600"/>
                </a:cubicBezTo>
                <a:cubicBezTo>
                  <a:pt x="3709575" y="1080031"/>
                  <a:pt x="3715832" y="1094979"/>
                  <a:pt x="3794408" y="1004147"/>
                </a:cubicBezTo>
                <a:cubicBezTo>
                  <a:pt x="3872984" y="913315"/>
                  <a:pt x="4051822" y="643822"/>
                  <a:pt x="4113205" y="594610"/>
                </a:cubicBezTo>
                <a:cubicBezTo>
                  <a:pt x="4149284" y="647225"/>
                  <a:pt x="4345795" y="1085466"/>
                  <a:pt x="4444119" y="1283377"/>
                </a:cubicBezTo>
                <a:cubicBezTo>
                  <a:pt x="4297027" y="1429958"/>
                  <a:pt x="4025695" y="1707181"/>
                  <a:pt x="3736675" y="1985560"/>
                </a:cubicBezTo>
                <a:cubicBezTo>
                  <a:pt x="3797439" y="2173972"/>
                  <a:pt x="3799908" y="2170782"/>
                  <a:pt x="3863248" y="2365727"/>
                </a:cubicBezTo>
                <a:cubicBezTo>
                  <a:pt x="3796102" y="2367778"/>
                  <a:pt x="3790477" y="2410420"/>
                  <a:pt x="3729166" y="2458553"/>
                </a:cubicBezTo>
                <a:cubicBezTo>
                  <a:pt x="3685045" y="2486057"/>
                  <a:pt x="3665563" y="2512416"/>
                  <a:pt x="3598522" y="2530750"/>
                </a:cubicBezTo>
                <a:cubicBezTo>
                  <a:pt x="3556694" y="2584040"/>
                  <a:pt x="3546952" y="2602948"/>
                  <a:pt x="3488506" y="2644204"/>
                </a:cubicBezTo>
                <a:cubicBezTo>
                  <a:pt x="3398545" y="2686033"/>
                  <a:pt x="3426048" y="2640766"/>
                  <a:pt x="3385365" y="2657956"/>
                </a:cubicBezTo>
                <a:cubicBezTo>
                  <a:pt x="3324055" y="2694055"/>
                  <a:pt x="3333795" y="2651653"/>
                  <a:pt x="3289101" y="2685460"/>
                </a:cubicBezTo>
                <a:cubicBezTo>
                  <a:pt x="3246699" y="2749636"/>
                  <a:pt x="3207735" y="2786308"/>
                  <a:pt x="3175647" y="2812666"/>
                </a:cubicBezTo>
                <a:cubicBezTo>
                  <a:pt x="3181949" y="2844181"/>
                  <a:pt x="3188826" y="2838451"/>
                  <a:pt x="3179085" y="2853922"/>
                </a:cubicBezTo>
                <a:cubicBezTo>
                  <a:pt x="3169344" y="2869393"/>
                  <a:pt x="3131526" y="2892887"/>
                  <a:pt x="3117201" y="2905493"/>
                </a:cubicBezTo>
                <a:cubicBezTo>
                  <a:pt x="3082821" y="2906065"/>
                  <a:pt x="3079956" y="2900336"/>
                  <a:pt x="3051879" y="2919245"/>
                </a:cubicBezTo>
                <a:cubicBezTo>
                  <a:pt x="2902330" y="2810373"/>
                  <a:pt x="2849607" y="2801206"/>
                  <a:pt x="2780276" y="2805791"/>
                </a:cubicBezTo>
                <a:cubicBezTo>
                  <a:pt x="2747615" y="2872260"/>
                  <a:pt x="2716101" y="2908358"/>
                  <a:pt x="2687451" y="2970815"/>
                </a:cubicBezTo>
                <a:cubicBezTo>
                  <a:pt x="2610668" y="2967951"/>
                  <a:pt x="2620983" y="3024677"/>
                  <a:pt x="2570559" y="3056765"/>
                </a:cubicBezTo>
                <a:cubicBezTo>
                  <a:pt x="2539044" y="3083697"/>
                  <a:pt x="2524720" y="3123810"/>
                  <a:pt x="2488048" y="3118653"/>
                </a:cubicBezTo>
                <a:cubicBezTo>
                  <a:pt x="2447938" y="3147876"/>
                  <a:pt x="2451950" y="3197727"/>
                  <a:pt x="2426165" y="3218355"/>
                </a:cubicBezTo>
                <a:cubicBezTo>
                  <a:pt x="2400380" y="3238983"/>
                  <a:pt x="2408975" y="3201738"/>
                  <a:pt x="2343653" y="3256173"/>
                </a:cubicBezTo>
                <a:cubicBezTo>
                  <a:pt x="2264578" y="3351864"/>
                  <a:pt x="2126484" y="3432085"/>
                  <a:pt x="2068611" y="3472768"/>
                </a:cubicBezTo>
                <a:cubicBezTo>
                  <a:pt x="1992975" y="3483657"/>
                  <a:pt x="1963753" y="3521471"/>
                  <a:pt x="1907026" y="3551840"/>
                </a:cubicBezTo>
                <a:cubicBezTo>
                  <a:pt x="1858321" y="3553559"/>
                  <a:pt x="1792998" y="3506002"/>
                  <a:pt x="1776381" y="3483082"/>
                </a:cubicBezTo>
                <a:cubicBezTo>
                  <a:pt x="1787840" y="3445265"/>
                  <a:pt x="1788987" y="3479643"/>
                  <a:pt x="1803885" y="3438388"/>
                </a:cubicBezTo>
                <a:cubicBezTo>
                  <a:pt x="1768934" y="3236692"/>
                  <a:pt x="1763777" y="3265914"/>
                  <a:pt x="1711060" y="2932999"/>
                </a:cubicBezTo>
                <a:cubicBezTo>
                  <a:pt x="1703038" y="2919820"/>
                  <a:pt x="1832134" y="2917477"/>
                  <a:pt x="1893274" y="2902058"/>
                </a:cubicBezTo>
                <a:cubicBezTo>
                  <a:pt x="1940661" y="2848821"/>
                  <a:pt x="1950693" y="2853089"/>
                  <a:pt x="1974758" y="2795788"/>
                </a:cubicBezTo>
                <a:cubicBezTo>
                  <a:pt x="1694488" y="2622230"/>
                  <a:pt x="1353909" y="2482668"/>
                  <a:pt x="916881" y="2248833"/>
                </a:cubicBezTo>
                <a:cubicBezTo>
                  <a:pt x="757185" y="2152026"/>
                  <a:pt x="831326" y="2090788"/>
                  <a:pt x="748419" y="2045992"/>
                </a:cubicBezTo>
                <a:cubicBezTo>
                  <a:pt x="494930" y="1894075"/>
                  <a:pt x="346585" y="1818807"/>
                  <a:pt x="0" y="1653447"/>
                </a:cubicBezTo>
                <a:cubicBezTo>
                  <a:pt x="162995" y="1403503"/>
                  <a:pt x="353582" y="1091233"/>
                  <a:pt x="449800" y="967890"/>
                </a:cubicBezTo>
                <a:cubicBezTo>
                  <a:pt x="504565" y="950688"/>
                  <a:pt x="499766" y="957398"/>
                  <a:pt x="539490" y="934019"/>
                </a:cubicBezTo>
                <a:cubicBezTo>
                  <a:pt x="544782" y="958890"/>
                  <a:pt x="547919" y="934918"/>
                  <a:pt x="555364" y="954402"/>
                </a:cubicBezTo>
                <a:cubicBezTo>
                  <a:pt x="576001" y="948581"/>
                  <a:pt x="597120" y="949204"/>
                  <a:pt x="620969" y="929529"/>
                </a:cubicBezTo>
                <a:cubicBezTo>
                  <a:pt x="627848" y="951754"/>
                  <a:pt x="609556" y="931475"/>
                  <a:pt x="633405" y="955192"/>
                </a:cubicBezTo>
                <a:cubicBezTo>
                  <a:pt x="682654" y="943984"/>
                  <a:pt x="762856" y="928644"/>
                  <a:pt x="875208" y="882908"/>
                </a:cubicBezTo>
                <a:cubicBezTo>
                  <a:pt x="809062" y="604037"/>
                  <a:pt x="743007" y="307286"/>
                  <a:pt x="683211" y="104615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3509097" y="3162259"/>
            <a:ext cx="4235972" cy="765337"/>
          </a:xfrm>
          <a:prstGeom prst="rect">
            <a:avLst/>
          </a:prstGeom>
          <a:noFill/>
        </p:spPr>
        <p:txBody>
          <a:bodyPr wrap="none" lIns="228221" tIns="114109" rIns="228221" bIns="11410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Район «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Байқоңыр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5991" y="309162"/>
            <a:ext cx="9861616" cy="9907048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691" y="279798"/>
            <a:ext cx="9954916" cy="1461553"/>
          </a:xfrm>
          <a:prstGeom prst="rect">
            <a:avLst/>
          </a:prstGeom>
        </p:spPr>
        <p:txBody>
          <a:bodyPr wrap="square" lIns="228221" tIns="114109" rIns="228221" bIns="114109">
            <a:spAutoFit/>
          </a:bodyPr>
          <a:lstStyle/>
          <a:p>
            <a:pPr lvl="0"/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ПАСПОРТНЫЕ ДАННЫЕ </a:t>
            </a:r>
          </a:p>
          <a:p>
            <a:pPr lvl="0"/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РАЙОНА «</a:t>
            </a:r>
            <a:r>
              <a:rPr lang="kk-KZ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ЕСИЛЬ</a:t>
            </a:r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</p:txBody>
      </p:sp>
      <p:sp>
        <p:nvSpPr>
          <p:cNvPr id="31" name="Скругленный прямоугольник 27"/>
          <p:cNvSpPr/>
          <p:nvPr/>
        </p:nvSpPr>
        <p:spPr>
          <a:xfrm>
            <a:off x="105991" y="1612825"/>
            <a:ext cx="9861616" cy="10874086"/>
          </a:xfrm>
          <a:prstGeom prst="rect">
            <a:avLst/>
          </a:prstGeom>
          <a:solidFill>
            <a:schemeClr val="tx2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228221" tIns="114109" rIns="228221" bIns="114109"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990" y="2846423"/>
            <a:ext cx="10065554" cy="8001805"/>
          </a:xfrm>
          <a:prstGeom prst="rect">
            <a:avLst/>
          </a:prstGeom>
          <a:noFill/>
        </p:spPr>
        <p:txBody>
          <a:bodyPr wrap="square" lIns="228221" tIns="114109" rIns="228221" bIns="114109" rtlCol="0">
            <a:spAutoFit/>
          </a:bodyPr>
          <a:lstStyle/>
          <a:p>
            <a:endParaRPr lang="ru-RU" sz="15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</a:t>
            </a:r>
            <a:r>
              <a:rPr lang="ru-RU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kk-KZ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39 004</a:t>
            </a:r>
            <a:r>
              <a:rPr lang="ru-RU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</a:t>
            </a:r>
            <a:endParaRPr lang="ru-RU" sz="4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</a:t>
            </a:r>
            <a:r>
              <a:rPr lang="ru-RU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260 753</a:t>
            </a:r>
            <a:r>
              <a:rPr lang="ru-RU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 чел.</a:t>
            </a:r>
          </a:p>
          <a:p>
            <a:r>
              <a:rPr lang="ru-RU" sz="3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ЖИЛЫЕ МАССИВЫ: </a:t>
            </a:r>
          </a:p>
          <a:p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«</a:t>
            </a:r>
            <a:r>
              <a:rPr lang="kk-KZ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Пригородный» -  </a:t>
            </a:r>
            <a:r>
              <a:rPr lang="kk-KZ" sz="3400" b="1" dirty="0">
                <a:solidFill>
                  <a:srgbClr val="00B0F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10 101 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человек.</a:t>
            </a:r>
          </a:p>
          <a:p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«Заречный» - </a:t>
            </a:r>
            <a:r>
              <a:rPr lang="ru-RU" sz="3400" b="1" dirty="0">
                <a:solidFill>
                  <a:srgbClr val="00B0F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6 980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 человек.</a:t>
            </a:r>
          </a:p>
          <a:p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«</a:t>
            </a:r>
            <a:r>
              <a:rPr lang="ru-RU" sz="3400" dirty="0" err="1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Тельмано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» – </a:t>
            </a:r>
            <a:r>
              <a:rPr lang="ru-RU" sz="3400" b="1" dirty="0">
                <a:solidFill>
                  <a:srgbClr val="00B0F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2 350</a:t>
            </a:r>
            <a:r>
              <a:rPr lang="ru-RU" sz="3400" dirty="0">
                <a:solidFill>
                  <a:srgbClr val="00B0F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 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человек.</a:t>
            </a:r>
          </a:p>
          <a:p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«</a:t>
            </a:r>
            <a:r>
              <a:rPr lang="ru-RU" sz="3400" dirty="0" err="1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Уркер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» - </a:t>
            </a:r>
            <a:r>
              <a:rPr lang="ru-RU" sz="3400" b="1" dirty="0">
                <a:solidFill>
                  <a:srgbClr val="00B0F0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16 780 </a:t>
            </a:r>
            <a:r>
              <a:rPr lang="ru-RU" sz="3400" dirty="0">
                <a:solidFill>
                  <a:schemeClr val="bg1"/>
                </a:solidFill>
                <a:latin typeface="Arial" pitchFamily="34" charset="0"/>
                <a:ea typeface="Segoe UI" panose="020B0502040204020203" pitchFamily="34" charset="0"/>
                <a:cs typeface="Arial" pitchFamily="34" charset="0"/>
              </a:rPr>
              <a:t>человек.</a:t>
            </a:r>
          </a:p>
          <a:p>
            <a:r>
              <a:rPr lang="kk-KZ" sz="3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МЖД: </a:t>
            </a:r>
            <a:r>
              <a:rPr lang="kk-KZ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607</a:t>
            </a:r>
            <a:endParaRPr lang="kk-KZ" sz="3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kk-KZ" sz="3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ЧАСТНЫЕ ДОМА:</a:t>
            </a:r>
            <a:r>
              <a:rPr lang="kk-KZ" sz="3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kk-KZ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8 530</a:t>
            </a:r>
          </a:p>
          <a:p>
            <a:r>
              <a:rPr lang="kk-KZ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ОБЪЕКТЫ ОБЗРАЗОВАНИЯ: </a:t>
            </a:r>
            <a:r>
              <a:rPr lang="kk-KZ" sz="4000" b="1" dirty="0" smtClean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112</a:t>
            </a:r>
            <a:endParaRPr lang="kk-KZ" sz="4000" b="1" dirty="0">
              <a:solidFill>
                <a:srgbClr val="00B0F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kk-KZ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ОБЪЕКТЫ ЗДРАВООХРАНЕНИЯ: </a:t>
            </a:r>
            <a:r>
              <a:rPr lang="kk-KZ" sz="4000" b="1" dirty="0">
                <a:solidFill>
                  <a:srgbClr val="00B0F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</a:t>
            </a:r>
          </a:p>
          <a:p>
            <a:endParaRPr lang="kk-KZ" sz="4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kk-KZ" sz="4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4" b="8408"/>
          <a:stretch/>
        </p:blipFill>
        <p:spPr>
          <a:xfrm>
            <a:off x="0" y="0"/>
            <a:ext cx="22860000" cy="5200650"/>
          </a:xfrm>
        </p:spPr>
      </p:pic>
      <p:sp>
        <p:nvSpPr>
          <p:cNvPr id="8" name="Rectangle 20"/>
          <p:cNvSpPr/>
          <p:nvPr/>
        </p:nvSpPr>
        <p:spPr>
          <a:xfrm>
            <a:off x="1114476" y="5699514"/>
            <a:ext cx="62297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ОСВЕЩЕНИЕ</a:t>
            </a:r>
            <a:endParaRPr lang="en-US" sz="18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421588" y="6652493"/>
            <a:ext cx="152375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 smtClean="0"/>
              <a:t>	Аппарат </a:t>
            </a:r>
            <a:r>
              <a:rPr lang="ru-RU" sz="3200" dirty="0" err="1"/>
              <a:t>акима</a:t>
            </a:r>
            <a:r>
              <a:rPr lang="ru-RU" sz="3200" dirty="0"/>
              <a:t> района обслуживает  - </a:t>
            </a:r>
            <a:r>
              <a:rPr lang="ru-RU" sz="3200" b="1" dirty="0"/>
              <a:t>21 900 шт. </a:t>
            </a:r>
            <a:r>
              <a:rPr lang="ru-RU" sz="3200" b="1" dirty="0" err="1"/>
              <a:t>светоточек</a:t>
            </a:r>
            <a:r>
              <a:rPr lang="ru-RU" sz="3200" dirty="0"/>
              <a:t>, в том числе уличных светильников – </a:t>
            </a:r>
            <a:r>
              <a:rPr lang="ru-RU" sz="3200" b="1" dirty="0"/>
              <a:t>11 800 шт</a:t>
            </a:r>
            <a:r>
              <a:rPr lang="ru-RU" sz="3200" dirty="0"/>
              <a:t>., паркового – </a:t>
            </a:r>
            <a:r>
              <a:rPr lang="ru-RU" sz="3200" b="1" dirty="0"/>
              <a:t>9600 шт</a:t>
            </a:r>
            <a:r>
              <a:rPr lang="ru-RU" sz="3200" dirty="0"/>
              <a:t>., внутриквартального – </a:t>
            </a:r>
            <a:r>
              <a:rPr lang="ru-RU" sz="3200" b="1" dirty="0" smtClean="0"/>
              <a:t>500 шт</a:t>
            </a:r>
            <a:r>
              <a:rPr lang="ru-RU" sz="3200" dirty="0" smtClean="0"/>
              <a:t>.</a:t>
            </a:r>
          </a:p>
          <a:p>
            <a:pPr defTabSz="720000"/>
            <a:r>
              <a:rPr lang="ru-RU" sz="3200" dirty="0" smtClean="0"/>
              <a:t>	На расстоянии, от ул.28 до улицы Алматы по линии проспекта </a:t>
            </a:r>
            <a:r>
              <a:rPr lang="ru-RU" sz="3200" dirty="0" err="1" smtClean="0"/>
              <a:t>Мангилик</a:t>
            </a:r>
            <a:r>
              <a:rPr lang="ru-RU" sz="3200" dirty="0" smtClean="0"/>
              <a:t> Ел нами применены элементы архитектурно-художественной, декоративной подсветки. Всего подсвечено </a:t>
            </a:r>
            <a:r>
              <a:rPr lang="ru-RU" sz="3200" b="1" dirty="0" smtClean="0"/>
              <a:t>25 зданий</a:t>
            </a:r>
            <a:r>
              <a:rPr lang="ru-RU" sz="3200" dirty="0" smtClean="0"/>
              <a:t>, из них </a:t>
            </a:r>
            <a:r>
              <a:rPr lang="ru-RU" sz="3200" b="1" dirty="0" smtClean="0"/>
              <a:t>10</a:t>
            </a:r>
            <a:r>
              <a:rPr lang="ru-RU" sz="3200" dirty="0" smtClean="0"/>
              <a:t> - в 2019 году. </a:t>
            </a:r>
          </a:p>
          <a:p>
            <a:pPr defTabSz="720000"/>
            <a:r>
              <a:rPr lang="ru-RU" sz="3200" dirty="0" smtClean="0"/>
              <a:t>	Также</a:t>
            </a:r>
            <a:r>
              <a:rPr lang="ru-RU" sz="3200" dirty="0"/>
              <a:t>, на основных улицах района заменены </a:t>
            </a:r>
            <a:r>
              <a:rPr lang="ru-RU" sz="3200" b="1" dirty="0" smtClean="0"/>
              <a:t>1649 </a:t>
            </a:r>
            <a:r>
              <a:rPr lang="ru-RU" sz="3200" b="1" dirty="0"/>
              <a:t>ЖКУ</a:t>
            </a:r>
            <a:r>
              <a:rPr lang="ru-RU" sz="3200" dirty="0"/>
              <a:t> светильников на энергосберегающие светодиодные светильники </a:t>
            </a:r>
            <a:r>
              <a:rPr lang="ru-RU" sz="3200" i="1" dirty="0"/>
              <a:t>(</a:t>
            </a:r>
            <a:r>
              <a:rPr lang="ru-RU" sz="3200" i="1" dirty="0" err="1"/>
              <a:t>пр.Мангилик</a:t>
            </a:r>
            <a:r>
              <a:rPr lang="ru-RU" sz="3200" i="1" dirty="0"/>
              <a:t> Ел, </a:t>
            </a:r>
            <a:r>
              <a:rPr lang="ru-RU" sz="3200" i="1" dirty="0" smtClean="0"/>
              <a:t>Туран,  </a:t>
            </a:r>
            <a:r>
              <a:rPr lang="ru-RU" sz="3200" i="1" dirty="0" err="1" smtClean="0"/>
              <a:t>ул.Туркестан</a:t>
            </a:r>
            <a:r>
              <a:rPr lang="ru-RU" sz="3200" i="1" dirty="0"/>
              <a:t>, </a:t>
            </a:r>
            <a:r>
              <a:rPr lang="ru-RU" sz="3200" i="1" dirty="0" err="1"/>
              <a:t>Сарайшык</a:t>
            </a:r>
            <a:r>
              <a:rPr lang="ru-RU" sz="3200" i="1" dirty="0"/>
              <a:t>, </a:t>
            </a:r>
            <a:r>
              <a:rPr lang="ru-RU" sz="3200" i="1" dirty="0" err="1"/>
              <a:t>Достык</a:t>
            </a:r>
            <a:r>
              <a:rPr lang="ru-RU" sz="3200" i="1" dirty="0"/>
              <a:t>, </a:t>
            </a:r>
            <a:r>
              <a:rPr lang="ru-RU" sz="3200" i="1" dirty="0" err="1"/>
              <a:t>Сыганак</a:t>
            </a:r>
            <a:r>
              <a:rPr lang="ru-RU" sz="3200" i="1" dirty="0"/>
              <a:t>, </a:t>
            </a:r>
            <a:r>
              <a:rPr lang="ru-RU" sz="3200" i="1" dirty="0" err="1"/>
              <a:t>Акмешит</a:t>
            </a:r>
            <a:r>
              <a:rPr lang="ru-RU" sz="3200" i="1" dirty="0"/>
              <a:t> </a:t>
            </a:r>
            <a:r>
              <a:rPr lang="ru-RU" sz="3200" i="1" dirty="0" err="1"/>
              <a:t>итд</a:t>
            </a:r>
            <a:r>
              <a:rPr lang="ru-RU" sz="3200" i="1" dirty="0"/>
              <a:t>)</a:t>
            </a:r>
            <a:r>
              <a:rPr lang="ru-RU" sz="3200" dirty="0"/>
              <a:t>. Демонтированные ЖКУ светильники установлены по не освещенным улицам жилых массивов «</a:t>
            </a:r>
            <a:r>
              <a:rPr lang="ru-RU" sz="3200" dirty="0" err="1"/>
              <a:t>Уркер</a:t>
            </a:r>
            <a:r>
              <a:rPr lang="ru-RU" sz="3200" dirty="0"/>
              <a:t>» </a:t>
            </a:r>
            <a:br>
              <a:rPr lang="ru-RU" sz="3200" dirty="0"/>
            </a:br>
            <a:r>
              <a:rPr lang="ru-RU" sz="3200" i="1" dirty="0" smtClean="0"/>
              <a:t>(150 </a:t>
            </a:r>
            <a:r>
              <a:rPr lang="ru-RU" sz="3200" i="1" dirty="0"/>
              <a:t>шт.),</a:t>
            </a:r>
            <a:r>
              <a:rPr lang="ru-RU" sz="3200" dirty="0"/>
              <a:t> «</a:t>
            </a:r>
            <a:r>
              <a:rPr lang="ru-RU" sz="3200" dirty="0" err="1"/>
              <a:t>Чубары</a:t>
            </a:r>
            <a:r>
              <a:rPr lang="ru-RU" sz="3200" dirty="0" smtClean="0"/>
              <a:t>» </a:t>
            </a:r>
            <a:r>
              <a:rPr lang="ru-RU" sz="3200" i="1" dirty="0" smtClean="0"/>
              <a:t>(35 шт.), </a:t>
            </a:r>
            <a:r>
              <a:rPr lang="ru-RU" sz="3200" dirty="0"/>
              <a:t>«Пригородный». Данная работа будет продолжена. </a:t>
            </a:r>
          </a:p>
        </p:txBody>
      </p:sp>
      <p:cxnSp>
        <p:nvCxnSpPr>
          <p:cNvPr id="10" name="Straight Connector 8"/>
          <p:cNvCxnSpPr/>
          <p:nvPr/>
        </p:nvCxnSpPr>
        <p:spPr>
          <a:xfrm>
            <a:off x="1252696" y="6557486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696" y="8018273"/>
            <a:ext cx="1632781" cy="16327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140" y="9338989"/>
            <a:ext cx="1219048" cy="12190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740" y="8018273"/>
            <a:ext cx="1024279" cy="10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170" y="237164"/>
            <a:ext cx="20574000" cy="2133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  <a:latin typeface="+mn-lt"/>
              </a:rPr>
              <a:t>ПРОСПЕКТ МАНГИЛИК ЕЛ</a:t>
            </a:r>
            <a:endParaRPr lang="ru-RU" sz="44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b="4266"/>
          <a:stretch/>
        </p:blipFill>
        <p:spPr>
          <a:xfrm>
            <a:off x="11582400" y="1161015"/>
            <a:ext cx="11249025" cy="1164058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-1" r="21209" b="27587"/>
          <a:stretch/>
        </p:blipFill>
        <p:spPr bwMode="auto">
          <a:xfrm>
            <a:off x="-1" y="1158617"/>
            <a:ext cx="11420475" cy="116429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nat.abbas\Downloads\WhatsApp Image 2019-11-29 at 18.22.5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33" r="8335" b="8333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7820" y="475289"/>
            <a:ext cx="20574000" cy="2133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  <a:latin typeface="+mn-lt"/>
              </a:rPr>
              <a:t>ПРОСПЕКТ МАНГИЛИК ЕЛ</a:t>
            </a:r>
            <a:endParaRPr lang="ru-RU" sz="4400" b="1" dirty="0">
              <a:solidFill>
                <a:srgbClr val="028CC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51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0437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7820" y="437189"/>
            <a:ext cx="20574000" cy="21336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  <a:latin typeface="+mn-lt"/>
              </a:rPr>
              <a:t>ПРОСПЕКТ МАНГИЛИК ЕЛ</a:t>
            </a:r>
            <a:endParaRPr lang="ru-RU" sz="4400" b="1" dirty="0">
              <a:solidFill>
                <a:srgbClr val="028CC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54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0353" y="73298"/>
            <a:ext cx="6888808" cy="1124911"/>
          </a:xfrm>
        </p:spPr>
        <p:txBody>
          <a:bodyPr/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роспект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Кабанбай Б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атыра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5"/>
          <a:stretch/>
        </p:blipFill>
        <p:spPr bwMode="auto">
          <a:xfrm flipH="1">
            <a:off x="0" y="1296309"/>
            <a:ext cx="11277600" cy="115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.beisov\Downloads\WhatsApp Image 2019-10-17 at 18.17.2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296308"/>
            <a:ext cx="11506200" cy="115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4"/>
          <p:cNvSpPr txBox="1">
            <a:spLocks/>
          </p:cNvSpPr>
          <p:nvPr/>
        </p:nvSpPr>
        <p:spPr>
          <a:xfrm>
            <a:off x="11800197" y="760156"/>
            <a:ext cx="10104438" cy="1194222"/>
          </a:xfrm>
          <a:prstGeom prst="rect">
            <a:avLst/>
          </a:prstGeom>
        </p:spPr>
        <p:txBody>
          <a:bodyPr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458936" y="678876"/>
            <a:ext cx="10100470" cy="1194222"/>
          </a:xfrm>
          <a:prstGeom prst="rect">
            <a:avLst/>
          </a:prstGeom>
        </p:spPr>
        <p:txBody>
          <a:bodyPr lIns="203774" tIns="101887" rIns="203774" bIns="101887"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6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До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16985" b="23013"/>
          <a:stretch/>
        </p:blipFill>
        <p:spPr>
          <a:xfrm>
            <a:off x="0" y="1357267"/>
            <a:ext cx="10932160" cy="11444333"/>
          </a:xfrm>
        </p:spPr>
      </p:pic>
      <p:pic>
        <p:nvPicPr>
          <p:cNvPr id="5122" name="Picture 2" descr="C:\Users\o.beisov\Downloads\WhatsApp Image 2019-10-17 at 18.22.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1357267"/>
            <a:ext cx="11785600" cy="114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>
            <a:spLocks noGrp="1"/>
          </p:cNvSpPr>
          <p:nvPr>
            <p:ph type="title"/>
          </p:nvPr>
        </p:nvSpPr>
        <p:spPr>
          <a:xfrm>
            <a:off x="360353" y="73298"/>
            <a:ext cx="6888808" cy="1124911"/>
          </a:xfrm>
        </p:spPr>
        <p:txBody>
          <a:bodyPr/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роспект Мангилик ел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11800197" y="760156"/>
            <a:ext cx="10104438" cy="1194222"/>
          </a:xfrm>
          <a:prstGeom prst="rect">
            <a:avLst/>
          </a:prstGeom>
        </p:spPr>
        <p:txBody>
          <a:bodyPr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58936" y="678876"/>
            <a:ext cx="10100470" cy="1194222"/>
          </a:xfrm>
          <a:prstGeom prst="rect">
            <a:avLst/>
          </a:prstGeom>
        </p:spPr>
        <p:txBody>
          <a:bodyPr lIns="203774" tIns="101887" rIns="203774" bIns="101887"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6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До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267"/>
            <a:ext cx="11353800" cy="11444333"/>
          </a:xfrm>
        </p:spPr>
      </p:pic>
      <p:pic>
        <p:nvPicPr>
          <p:cNvPr id="2050" name="Picture 2" descr="C:\Users\o.beisov\Documents\NetSpeakerphone\Received Files\Фархад ПТО\Мост М1\c8e50c87-7669-48ee-91c6-1f8349afb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1" y="1357267"/>
            <a:ext cx="11379200" cy="114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>
            <a:spLocks noGrp="1"/>
          </p:cNvSpPr>
          <p:nvPr>
            <p:ph type="title"/>
          </p:nvPr>
        </p:nvSpPr>
        <p:spPr>
          <a:xfrm>
            <a:off x="360353" y="73298"/>
            <a:ext cx="6888808" cy="112491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Мост «</a:t>
            </a:r>
            <a:r>
              <a:rPr lang="ru-RU" sz="4000" b="1" dirty="0" err="1" smtClean="0">
                <a:solidFill>
                  <a:srgbClr val="028CCE"/>
                </a:solidFill>
                <a:latin typeface="+mn-lt"/>
              </a:rPr>
              <a:t>Аркар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» М1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11800197" y="760156"/>
            <a:ext cx="10104438" cy="1194222"/>
          </a:xfrm>
          <a:prstGeom prst="rect">
            <a:avLst/>
          </a:prstGeom>
        </p:spPr>
        <p:txBody>
          <a:bodyPr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458936" y="678876"/>
            <a:ext cx="10100470" cy="1194222"/>
          </a:xfrm>
          <a:prstGeom prst="rect">
            <a:avLst/>
          </a:prstGeom>
        </p:spPr>
        <p:txBody>
          <a:bodyPr lIns="203774" tIns="101887" rIns="203774" bIns="101887"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6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До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987"/>
            <a:ext cx="11430000" cy="115256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1596"/>
          <a:stretch/>
        </p:blipFill>
        <p:spPr>
          <a:xfrm>
            <a:off x="11562081" y="1275987"/>
            <a:ext cx="11297920" cy="11525613"/>
          </a:xfrm>
        </p:spPr>
      </p:pic>
      <p:sp>
        <p:nvSpPr>
          <p:cNvPr id="17" name="Заголовок 3"/>
          <p:cNvSpPr>
            <a:spLocks noGrp="1"/>
          </p:cNvSpPr>
          <p:nvPr>
            <p:ph type="title"/>
          </p:nvPr>
        </p:nvSpPr>
        <p:spPr>
          <a:xfrm>
            <a:off x="360353" y="73298"/>
            <a:ext cx="6888808" cy="112491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Мост «</a:t>
            </a:r>
            <a:r>
              <a:rPr lang="ru-RU" sz="4000" b="1" dirty="0" err="1" smtClean="0">
                <a:solidFill>
                  <a:srgbClr val="028CCE"/>
                </a:solidFill>
                <a:latin typeface="+mn-lt"/>
              </a:rPr>
              <a:t>Арыс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» М3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8" name="Текст 4"/>
          <p:cNvSpPr txBox="1">
            <a:spLocks/>
          </p:cNvSpPr>
          <p:nvPr/>
        </p:nvSpPr>
        <p:spPr>
          <a:xfrm>
            <a:off x="11800197" y="760156"/>
            <a:ext cx="10104438" cy="1194222"/>
          </a:xfrm>
          <a:prstGeom prst="rect">
            <a:avLst/>
          </a:prstGeom>
        </p:spPr>
        <p:txBody>
          <a:bodyPr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458936" y="678876"/>
            <a:ext cx="10100470" cy="1194222"/>
          </a:xfrm>
          <a:prstGeom prst="rect">
            <a:avLst/>
          </a:prstGeom>
        </p:spPr>
        <p:txBody>
          <a:bodyPr lIns="203774" tIns="101887" rIns="203774" bIns="101887"/>
          <a:lstStyle>
            <a:lvl1pPr marL="426728" indent="-426728" algn="l" defTabSz="1706910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6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18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638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093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54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00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459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914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370" indent="-426728" algn="l" defTabSz="1706910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smtClean="0">
                <a:solidFill>
                  <a:srgbClr val="028CCE"/>
                </a:solidFill>
              </a:rPr>
              <a:t>До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011" y="87939"/>
            <a:ext cx="4591049" cy="972511"/>
          </a:xfrm>
        </p:spPr>
        <p:txBody>
          <a:bodyPr/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лица Туркестан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0231" y="431800"/>
            <a:ext cx="10100470" cy="929392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Д</a:t>
            </a:r>
            <a:r>
              <a:rPr lang="ru-RU" sz="4000" dirty="0" smtClean="0">
                <a:solidFill>
                  <a:srgbClr val="028CCE"/>
                </a:solidFill>
              </a:rPr>
              <a:t>о</a:t>
            </a:r>
            <a:endParaRPr lang="ru-RU" sz="4000" dirty="0">
              <a:solidFill>
                <a:srgbClr val="028CCE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r="19627"/>
          <a:stretch/>
        </p:blipFill>
        <p:spPr>
          <a:xfrm>
            <a:off x="0" y="1219200"/>
            <a:ext cx="11430000" cy="1158240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706546" y="431800"/>
            <a:ext cx="10104437" cy="929392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П</a:t>
            </a:r>
            <a:r>
              <a:rPr lang="ru-RU" sz="4000" dirty="0" smtClean="0">
                <a:solidFill>
                  <a:srgbClr val="028CCE"/>
                </a:solidFill>
              </a:rPr>
              <a:t>осле</a:t>
            </a:r>
            <a:endParaRPr lang="ru-RU" sz="4000" dirty="0">
              <a:solidFill>
                <a:srgbClr val="028CCE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556"/>
          <a:stretch/>
        </p:blipFill>
        <p:spPr>
          <a:xfrm>
            <a:off x="11506200" y="1219200"/>
            <a:ext cx="11353800" cy="11582401"/>
          </a:xfrm>
        </p:spPr>
      </p:pic>
    </p:spTree>
    <p:extLst>
      <p:ext uri="{BB962C8B-B14F-4D97-AF65-F5344CB8AC3E}">
        <p14:creationId xmlns:p14="http://schemas.microsoft.com/office/powerpoint/2010/main" val="521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080"/>
            <a:ext cx="11582400" cy="1139952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1402080"/>
            <a:ext cx="11204131" cy="11399521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890" y="131658"/>
            <a:ext cx="7486650" cy="973242"/>
          </a:xfrm>
        </p:spPr>
        <p:txBody>
          <a:bodyPr/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Жилой массив 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«Чубары»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449580" y="941494"/>
            <a:ext cx="1123950" cy="544745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Д</a:t>
            </a:r>
            <a:r>
              <a:rPr lang="ru-RU" sz="4000" dirty="0" smtClean="0">
                <a:solidFill>
                  <a:srgbClr val="028CCE"/>
                </a:solidFill>
              </a:rPr>
              <a:t>о</a:t>
            </a:r>
            <a:endParaRPr lang="ru-RU" sz="4000" dirty="0">
              <a:solidFill>
                <a:srgbClr val="028CCE"/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/>
          </p:nvPr>
        </p:nvSpPr>
        <p:spPr>
          <a:xfrm>
            <a:off x="11974514" y="941494"/>
            <a:ext cx="2217736" cy="544745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П</a:t>
            </a:r>
            <a:r>
              <a:rPr lang="ru-RU" sz="4000" dirty="0" smtClean="0">
                <a:solidFill>
                  <a:srgbClr val="028CCE"/>
                </a:solidFill>
              </a:rPr>
              <a:t>осле</a:t>
            </a:r>
            <a:endParaRPr lang="ru-RU" sz="4000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85470" y="1444021"/>
            <a:ext cx="9631579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рамках проекта «Астана - </a:t>
            </a:r>
            <a:r>
              <a:rPr lang="ru-RU" sz="3200" dirty="0" err="1"/>
              <a:t>адалдық</a:t>
            </a:r>
            <a:r>
              <a:rPr lang="ru-RU" sz="3200" dirty="0"/>
              <a:t> </a:t>
            </a:r>
            <a:r>
              <a:rPr lang="ru-RU" sz="3200" dirty="0" err="1"/>
              <a:t>алаңы</a:t>
            </a:r>
            <a:r>
              <a:rPr lang="ru-RU" sz="3200" dirty="0"/>
              <a:t>» 12 сентября 2019 года был открыт «</a:t>
            </a:r>
            <a:r>
              <a:rPr lang="ru-RU" sz="3200" dirty="0" err="1"/>
              <a:t>Open</a:t>
            </a:r>
            <a:r>
              <a:rPr lang="ru-RU" sz="3200" dirty="0"/>
              <a:t> </a:t>
            </a:r>
            <a:r>
              <a:rPr lang="ru-RU" sz="3200" dirty="0" err="1"/>
              <a:t>akimat</a:t>
            </a:r>
            <a:r>
              <a:rPr lang="ru-RU" sz="3200" dirty="0"/>
              <a:t>», который позволил местной власти стать более сервисной, сняв барьеры между населением и государством.  </a:t>
            </a:r>
          </a:p>
          <a:p>
            <a:pPr defTabSz="720000"/>
            <a:r>
              <a:rPr lang="ru-RU" sz="3200" dirty="0"/>
              <a:t>	</a:t>
            </a:r>
            <a:r>
              <a:rPr lang="ru-RU" sz="3200" dirty="0" smtClean="0"/>
              <a:t>Здесь </a:t>
            </a:r>
            <a:r>
              <a:rPr lang="ru-RU" sz="3200" dirty="0"/>
              <a:t>жителям оказывают услуги по принципу «одного окна». В порядке электронной очереди граждане могут бесплатно получить государственные услуги от сотрудников </a:t>
            </a:r>
            <a:r>
              <a:rPr lang="ru-RU" sz="3200" dirty="0" err="1"/>
              <a:t>ЦОНа</a:t>
            </a:r>
            <a:r>
              <a:rPr lang="ru-RU" sz="3200" dirty="0"/>
              <a:t>, </a:t>
            </a:r>
            <a:r>
              <a:rPr lang="ru-RU" sz="3200" dirty="0" err="1"/>
              <a:t>Жилстройсбербанка</a:t>
            </a:r>
            <a:r>
              <a:rPr lang="ru-RU" sz="3200" dirty="0"/>
              <a:t>, Жилищного фонда, Центра занятости населения, Управления государственных доходов, НПП </a:t>
            </a:r>
            <a:r>
              <a:rPr lang="ru-RU" sz="3200" dirty="0" err="1"/>
              <a:t>Атамекен</a:t>
            </a:r>
            <a:r>
              <a:rPr lang="ru-RU" sz="3200" dirty="0"/>
              <a:t> и районного </a:t>
            </a:r>
            <a:r>
              <a:rPr lang="ru-RU" sz="3200" dirty="0" err="1"/>
              <a:t>акимата</a:t>
            </a:r>
            <a:r>
              <a:rPr lang="ru-RU" sz="3200" dirty="0"/>
              <a:t>.   </a:t>
            </a:r>
          </a:p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зале для удобства горожан оборудован детский уголок, библиотека и зона самообслуживания. </a:t>
            </a:r>
          </a:p>
          <a:p>
            <a:r>
              <a:rPr lang="ru-RU" sz="3200" dirty="0"/>
              <a:t>С момента открытия на данной площадке помощь была оказана свыше  </a:t>
            </a:r>
            <a:r>
              <a:rPr lang="ru-RU" sz="3200" dirty="0" smtClean="0"/>
              <a:t>18 </a:t>
            </a:r>
            <a:r>
              <a:rPr lang="ru-RU" sz="3200" dirty="0"/>
              <a:t>тыс. жителям. Также в районном </a:t>
            </a:r>
            <a:r>
              <a:rPr lang="ru-RU" sz="3200" dirty="0" err="1"/>
              <a:t>акимате</a:t>
            </a:r>
            <a:r>
              <a:rPr lang="ru-RU" sz="3200" dirty="0"/>
              <a:t> ведется приём на назначение адресной социальной помощи нового формата, который позволяет более эффективно и точечно охватить многодетных семей.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602204" y="1234714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445961" y="302080"/>
            <a:ext cx="3199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Open </a:t>
            </a:r>
            <a:r>
              <a:rPr lang="en-US" sz="4400" b="1" dirty="0" err="1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akimat</a:t>
            </a:r>
            <a:endParaRPr lang="ru-RU" sz="4400" dirty="0">
              <a:solidFill>
                <a:srgbClr val="028CCE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027" name="Picture 3" descr="C:\Users\kanat.abbas\Downloads\WhatsApp Image 2020-01-27 at 21.09.5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 bwMode="auto">
          <a:xfrm>
            <a:off x="-1" y="0"/>
            <a:ext cx="11887201" cy="610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nat.abbas\Downloads\WhatsApp Image 2020-01-27 at 21.09.5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2"/>
          <a:stretch/>
        </p:blipFill>
        <p:spPr bwMode="auto">
          <a:xfrm>
            <a:off x="0" y="6108383"/>
            <a:ext cx="11887200" cy="66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0"/>
          <p:cNvSpPr/>
          <p:nvPr/>
        </p:nvSpPr>
        <p:spPr>
          <a:xfrm>
            <a:off x="12601262" y="1854613"/>
            <a:ext cx="7620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САНИТАРНАЯ ОЧИСТКА 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12622748" y="2892222"/>
            <a:ext cx="970385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2018 году на этот период выпал 66 мм осадков, а</a:t>
            </a:r>
            <a:r>
              <a:rPr lang="ru-RU" sz="3200" dirty="0" smtClean="0"/>
              <a:t> </a:t>
            </a:r>
            <a:r>
              <a:rPr lang="ru-RU" sz="3200" dirty="0"/>
              <a:t>в текущем году этот показатель равен 122 мм</a:t>
            </a:r>
            <a:r>
              <a:rPr lang="ru-RU" sz="3200" dirty="0" smtClean="0"/>
              <a:t>. Район </a:t>
            </a:r>
            <a:r>
              <a:rPr lang="ru-RU" sz="3200" dirty="0"/>
              <a:t>поделен на 11 участков, в том числе 4 жилых массива: «</a:t>
            </a:r>
            <a:r>
              <a:rPr lang="ru-RU" sz="3200" dirty="0" err="1"/>
              <a:t>Уркер</a:t>
            </a:r>
            <a:r>
              <a:rPr lang="ru-RU" sz="3200" dirty="0"/>
              <a:t>», «Пригородный», «Заречный», «Тельмана», на которых работают 22 подрядных организации, в т/ч коммунальное предприятие - ТОО «Астана </a:t>
            </a:r>
            <a:r>
              <a:rPr lang="ru-RU" sz="3200" dirty="0" err="1"/>
              <a:t>Тазалык</a:t>
            </a:r>
            <a:r>
              <a:rPr lang="ru-RU" sz="3200" dirty="0"/>
              <a:t>». </a:t>
            </a:r>
            <a:r>
              <a:rPr lang="ru-RU" sz="3200" dirty="0" smtClean="0"/>
              <a:t>	Ежедневно </a:t>
            </a:r>
            <a:r>
              <a:rPr lang="ru-RU" sz="3200" dirty="0"/>
              <a:t>задействовано более </a:t>
            </a:r>
            <a:r>
              <a:rPr lang="ru-RU" sz="3200" b="1" dirty="0"/>
              <a:t>500 ед. </a:t>
            </a:r>
            <a:r>
              <a:rPr lang="ru-RU" sz="3200" dirty="0"/>
              <a:t>специализированной техники и </a:t>
            </a:r>
            <a:r>
              <a:rPr lang="ru-RU" sz="3200" b="1" dirty="0"/>
              <a:t>750 дорожных рабочих</a:t>
            </a:r>
            <a:r>
              <a:rPr lang="ru-RU" sz="3200" dirty="0"/>
              <a:t>. В первую очередь, производиться очистка центральных улиц, остановочных комплексов, тротуаров, подъездных путей к объектам социальной сферы </a:t>
            </a:r>
            <a:r>
              <a:rPr lang="ru-RU" sz="3200" i="1" dirty="0"/>
              <a:t>(школы, больницы, детские сады).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/>
              <a:t> </a:t>
            </a:r>
            <a:r>
              <a:rPr lang="ru-RU" sz="3200" dirty="0" smtClean="0"/>
              <a:t>        </a:t>
            </a:r>
            <a:r>
              <a:rPr lang="ru-RU" sz="3200" dirty="0"/>
              <a:t>Всего за весь период с 13 октября по 31 января текущего года было вывезено </a:t>
            </a:r>
            <a:r>
              <a:rPr lang="ru-RU" sz="3200" b="1" dirty="0"/>
              <a:t>721 553 м3 снега.</a:t>
            </a:r>
            <a:r>
              <a:rPr lang="ru-RU" sz="3200" dirty="0"/>
              <a:t> Это на </a:t>
            </a:r>
            <a:r>
              <a:rPr lang="ru-RU" sz="3200" b="1" dirty="0"/>
              <a:t>74%</a:t>
            </a:r>
            <a:r>
              <a:rPr lang="ru-RU" sz="3200" dirty="0"/>
              <a:t> больше объема 2018 года (</a:t>
            </a:r>
            <a:r>
              <a:rPr lang="ru-RU" sz="3200" b="1" dirty="0"/>
              <a:t>456 793 м3</a:t>
            </a:r>
            <a:r>
              <a:rPr lang="ru-RU" sz="3200" dirty="0"/>
              <a:t>).       </a:t>
            </a:r>
          </a:p>
          <a:p>
            <a:endParaRPr lang="ru-RU" sz="3200" dirty="0"/>
          </a:p>
        </p:txBody>
      </p:sp>
      <p:cxnSp>
        <p:nvCxnSpPr>
          <p:cNvPr id="17" name="Straight Connector 8"/>
          <p:cNvCxnSpPr/>
          <p:nvPr/>
        </p:nvCxnSpPr>
        <p:spPr>
          <a:xfrm>
            <a:off x="12739482" y="2764195"/>
            <a:ext cx="97774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/>
          <a:stretch/>
        </p:blipFill>
        <p:spPr bwMode="auto">
          <a:xfrm>
            <a:off x="-1" y="1311191"/>
            <a:ext cx="11639551" cy="100155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735438" y="5953328"/>
            <a:ext cx="1459149" cy="494219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9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200651" y="-193562"/>
            <a:ext cx="12725399" cy="1135902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САНИТАРНАЯ ОЧИСТКА 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0" r="13708"/>
          <a:stretch/>
        </p:blipFill>
        <p:spPr bwMode="auto">
          <a:xfrm>
            <a:off x="-1" y="781050"/>
            <a:ext cx="11315701" cy="1202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r="18966"/>
          <a:stretch/>
        </p:blipFill>
        <p:spPr bwMode="auto">
          <a:xfrm>
            <a:off x="11468100" y="767715"/>
            <a:ext cx="11391899" cy="120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/>
          <p:cNvSpPr/>
          <p:nvPr/>
        </p:nvSpPr>
        <p:spPr>
          <a:xfrm>
            <a:off x="14227645" y="2262600"/>
            <a:ext cx="7885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ЖИЛОЙ МАССИВ «ЗАРЕЧНЫЙ» </a:t>
            </a:r>
            <a:endParaRPr lang="ru-RU" sz="4400" b="1" dirty="0">
              <a:solidFill>
                <a:srgbClr val="028CCE"/>
              </a:solidFill>
            </a:endParaRPr>
          </a:p>
        </p:txBody>
      </p:sp>
      <p:cxnSp>
        <p:nvCxnSpPr>
          <p:cNvPr id="16" name="Straight Connector 8"/>
          <p:cNvCxnSpPr/>
          <p:nvPr/>
        </p:nvCxnSpPr>
        <p:spPr>
          <a:xfrm>
            <a:off x="17424111" y="3243933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27868" r="18393" b="9881"/>
          <a:stretch/>
        </p:blipFill>
        <p:spPr bwMode="auto">
          <a:xfrm>
            <a:off x="1" y="1795598"/>
            <a:ext cx="13439962" cy="920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0"/>
          <p:cNvSpPr/>
          <p:nvPr/>
        </p:nvSpPr>
        <p:spPr>
          <a:xfrm>
            <a:off x="8231164" y="5625455"/>
            <a:ext cx="4828120" cy="2859447"/>
          </a:xfrm>
          <a:custGeom>
            <a:avLst/>
            <a:gdLst>
              <a:gd name="connsiteX0" fmla="*/ 0 w 4498848"/>
              <a:gd name="connsiteY0" fmla="*/ 2249424 h 4498848"/>
              <a:gd name="connsiteX1" fmla="*/ 2249424 w 4498848"/>
              <a:gd name="connsiteY1" fmla="*/ 0 h 4498848"/>
              <a:gd name="connsiteX2" fmla="*/ 4498848 w 4498848"/>
              <a:gd name="connsiteY2" fmla="*/ 2249424 h 4498848"/>
              <a:gd name="connsiteX3" fmla="*/ 2249424 w 4498848"/>
              <a:gd name="connsiteY3" fmla="*/ 4498848 h 4498848"/>
              <a:gd name="connsiteX4" fmla="*/ 0 w 4498848"/>
              <a:gd name="connsiteY4" fmla="*/ 2249424 h 4498848"/>
              <a:gd name="connsiteX0" fmla="*/ 5978 w 4504826"/>
              <a:gd name="connsiteY0" fmla="*/ 1296113 h 3545537"/>
              <a:gd name="connsiteX1" fmla="*/ 2839061 w 4504826"/>
              <a:gd name="connsiteY1" fmla="*/ 0 h 3545537"/>
              <a:gd name="connsiteX2" fmla="*/ 4504826 w 4504826"/>
              <a:gd name="connsiteY2" fmla="*/ 1296113 h 3545537"/>
              <a:gd name="connsiteX3" fmla="*/ 2255402 w 4504826"/>
              <a:gd name="connsiteY3" fmla="*/ 3545537 h 3545537"/>
              <a:gd name="connsiteX4" fmla="*/ 5978 w 4504826"/>
              <a:gd name="connsiteY4" fmla="*/ 1296113 h 3545537"/>
              <a:gd name="connsiteX0" fmla="*/ 5978 w 4631718"/>
              <a:gd name="connsiteY0" fmla="*/ 1657056 h 3906480"/>
              <a:gd name="connsiteX1" fmla="*/ 2839061 w 4631718"/>
              <a:gd name="connsiteY1" fmla="*/ 360943 h 3906480"/>
              <a:gd name="connsiteX2" fmla="*/ 4249900 w 4631718"/>
              <a:gd name="connsiteY2" fmla="*/ 85779 h 3906480"/>
              <a:gd name="connsiteX3" fmla="*/ 4504826 w 4631718"/>
              <a:gd name="connsiteY3" fmla="*/ 1657056 h 3906480"/>
              <a:gd name="connsiteX4" fmla="*/ 2255402 w 4631718"/>
              <a:gd name="connsiteY4" fmla="*/ 3906480 h 3906480"/>
              <a:gd name="connsiteX5" fmla="*/ 5978 w 4631718"/>
              <a:gd name="connsiteY5" fmla="*/ 1657056 h 3906480"/>
              <a:gd name="connsiteX0" fmla="*/ 4335 w 4791382"/>
              <a:gd name="connsiteY0" fmla="*/ 1657056 h 3906484"/>
              <a:gd name="connsiteX1" fmla="*/ 2837418 w 4791382"/>
              <a:gd name="connsiteY1" fmla="*/ 360943 h 3906484"/>
              <a:gd name="connsiteX2" fmla="*/ 4248257 w 4791382"/>
              <a:gd name="connsiteY2" fmla="*/ 85779 h 3906484"/>
              <a:gd name="connsiteX3" fmla="*/ 4697736 w 4791382"/>
              <a:gd name="connsiteY3" fmla="*/ 1676512 h 3906484"/>
              <a:gd name="connsiteX4" fmla="*/ 2253759 w 4791382"/>
              <a:gd name="connsiteY4" fmla="*/ 3906480 h 3906484"/>
              <a:gd name="connsiteX5" fmla="*/ 4335 w 4791382"/>
              <a:gd name="connsiteY5" fmla="*/ 1657056 h 3906484"/>
              <a:gd name="connsiteX0" fmla="*/ 332 w 4787379"/>
              <a:gd name="connsiteY0" fmla="*/ 1657056 h 2427918"/>
              <a:gd name="connsiteX1" fmla="*/ 2833415 w 4787379"/>
              <a:gd name="connsiteY1" fmla="*/ 360943 h 2427918"/>
              <a:gd name="connsiteX2" fmla="*/ 4244254 w 4787379"/>
              <a:gd name="connsiteY2" fmla="*/ 85779 h 2427918"/>
              <a:gd name="connsiteX3" fmla="*/ 4693733 w 4787379"/>
              <a:gd name="connsiteY3" fmla="*/ 1676512 h 2427918"/>
              <a:gd name="connsiteX4" fmla="*/ 2658318 w 4787379"/>
              <a:gd name="connsiteY4" fmla="*/ 2427876 h 2427918"/>
              <a:gd name="connsiteX5" fmla="*/ 332 w 4787379"/>
              <a:gd name="connsiteY5" fmla="*/ 1657056 h 2427918"/>
              <a:gd name="connsiteX0" fmla="*/ 334 w 4891045"/>
              <a:gd name="connsiteY0" fmla="*/ 1657056 h 2427918"/>
              <a:gd name="connsiteX1" fmla="*/ 2833417 w 4891045"/>
              <a:gd name="connsiteY1" fmla="*/ 360943 h 2427918"/>
              <a:gd name="connsiteX2" fmla="*/ 4244256 w 4891045"/>
              <a:gd name="connsiteY2" fmla="*/ 85779 h 2427918"/>
              <a:gd name="connsiteX3" fmla="*/ 4810467 w 4891045"/>
              <a:gd name="connsiteY3" fmla="*/ 1676512 h 2427918"/>
              <a:gd name="connsiteX4" fmla="*/ 2658320 w 4891045"/>
              <a:gd name="connsiteY4" fmla="*/ 2427876 h 2427918"/>
              <a:gd name="connsiteX5" fmla="*/ 334 w 4891045"/>
              <a:gd name="connsiteY5" fmla="*/ 1657056 h 2427918"/>
              <a:gd name="connsiteX0" fmla="*/ 404 w 4502008"/>
              <a:gd name="connsiteY0" fmla="*/ 1218215 h 2429762"/>
              <a:gd name="connsiteX1" fmla="*/ 2444380 w 4502008"/>
              <a:gd name="connsiteY1" fmla="*/ 350119 h 2429762"/>
              <a:gd name="connsiteX2" fmla="*/ 3855219 w 4502008"/>
              <a:gd name="connsiteY2" fmla="*/ 74955 h 2429762"/>
              <a:gd name="connsiteX3" fmla="*/ 4421430 w 4502008"/>
              <a:gd name="connsiteY3" fmla="*/ 1665688 h 2429762"/>
              <a:gd name="connsiteX4" fmla="*/ 2269283 w 4502008"/>
              <a:gd name="connsiteY4" fmla="*/ 2417052 h 2429762"/>
              <a:gd name="connsiteX5" fmla="*/ 404 w 4502008"/>
              <a:gd name="connsiteY5" fmla="*/ 1218215 h 2429762"/>
              <a:gd name="connsiteX0" fmla="*/ 234795 w 4736399"/>
              <a:gd name="connsiteY0" fmla="*/ 1218215 h 2457270"/>
              <a:gd name="connsiteX1" fmla="*/ 2678771 w 4736399"/>
              <a:gd name="connsiteY1" fmla="*/ 350119 h 2457270"/>
              <a:gd name="connsiteX2" fmla="*/ 4089610 w 4736399"/>
              <a:gd name="connsiteY2" fmla="*/ 74955 h 2457270"/>
              <a:gd name="connsiteX3" fmla="*/ 4655821 w 4736399"/>
              <a:gd name="connsiteY3" fmla="*/ 1665688 h 2457270"/>
              <a:gd name="connsiteX4" fmla="*/ 2503674 w 4736399"/>
              <a:gd name="connsiteY4" fmla="*/ 2417052 h 2457270"/>
              <a:gd name="connsiteX5" fmla="*/ 354186 w 4736399"/>
              <a:gd name="connsiteY5" fmla="*/ 2234495 h 2457270"/>
              <a:gd name="connsiteX6" fmla="*/ 234795 w 4736399"/>
              <a:gd name="connsiteY6" fmla="*/ 1218215 h 2457270"/>
              <a:gd name="connsiteX0" fmla="*/ 234795 w 4736399"/>
              <a:gd name="connsiteY0" fmla="*/ 1218215 h 2657001"/>
              <a:gd name="connsiteX1" fmla="*/ 2678771 w 4736399"/>
              <a:gd name="connsiteY1" fmla="*/ 350119 h 2657001"/>
              <a:gd name="connsiteX2" fmla="*/ 4089610 w 4736399"/>
              <a:gd name="connsiteY2" fmla="*/ 74955 h 2657001"/>
              <a:gd name="connsiteX3" fmla="*/ 4655821 w 4736399"/>
              <a:gd name="connsiteY3" fmla="*/ 1665688 h 2657001"/>
              <a:gd name="connsiteX4" fmla="*/ 2503674 w 4736399"/>
              <a:gd name="connsiteY4" fmla="*/ 2417052 h 2657001"/>
              <a:gd name="connsiteX5" fmla="*/ 354186 w 4736399"/>
              <a:gd name="connsiteY5" fmla="*/ 2234495 h 2657001"/>
              <a:gd name="connsiteX6" fmla="*/ 234795 w 4736399"/>
              <a:gd name="connsiteY6" fmla="*/ 1218215 h 2657001"/>
              <a:gd name="connsiteX0" fmla="*/ 293196 w 4794800"/>
              <a:gd name="connsiteY0" fmla="*/ 1218215 h 2670062"/>
              <a:gd name="connsiteX1" fmla="*/ 2737172 w 4794800"/>
              <a:gd name="connsiteY1" fmla="*/ 350119 h 2670062"/>
              <a:gd name="connsiteX2" fmla="*/ 4148011 w 4794800"/>
              <a:gd name="connsiteY2" fmla="*/ 74955 h 2670062"/>
              <a:gd name="connsiteX3" fmla="*/ 4714222 w 4794800"/>
              <a:gd name="connsiteY3" fmla="*/ 1665688 h 2670062"/>
              <a:gd name="connsiteX4" fmla="*/ 2562075 w 4794800"/>
              <a:gd name="connsiteY4" fmla="*/ 2417052 h 2670062"/>
              <a:gd name="connsiteX5" fmla="*/ 295855 w 4794800"/>
              <a:gd name="connsiteY5" fmla="*/ 2253950 h 2670062"/>
              <a:gd name="connsiteX6" fmla="*/ 293196 w 4794800"/>
              <a:gd name="connsiteY6" fmla="*/ 1218215 h 2670062"/>
              <a:gd name="connsiteX0" fmla="*/ 293196 w 4794800"/>
              <a:gd name="connsiteY0" fmla="*/ 1218215 h 2858974"/>
              <a:gd name="connsiteX1" fmla="*/ 2737172 w 4794800"/>
              <a:gd name="connsiteY1" fmla="*/ 350119 h 2858974"/>
              <a:gd name="connsiteX2" fmla="*/ 4148011 w 4794800"/>
              <a:gd name="connsiteY2" fmla="*/ 74955 h 2858974"/>
              <a:gd name="connsiteX3" fmla="*/ 4714222 w 4794800"/>
              <a:gd name="connsiteY3" fmla="*/ 1665688 h 2858974"/>
              <a:gd name="connsiteX4" fmla="*/ 2562075 w 4794800"/>
              <a:gd name="connsiteY4" fmla="*/ 2417052 h 2858974"/>
              <a:gd name="connsiteX5" fmla="*/ 918427 w 4794800"/>
              <a:gd name="connsiteY5" fmla="*/ 2857064 h 2858974"/>
              <a:gd name="connsiteX6" fmla="*/ 295855 w 4794800"/>
              <a:gd name="connsiteY6" fmla="*/ 2253950 h 2858974"/>
              <a:gd name="connsiteX7" fmla="*/ 293196 w 4794800"/>
              <a:gd name="connsiteY7" fmla="*/ 1218215 h 2858974"/>
              <a:gd name="connsiteX0" fmla="*/ 326516 w 4828120"/>
              <a:gd name="connsiteY0" fmla="*/ 1218215 h 2858974"/>
              <a:gd name="connsiteX1" fmla="*/ 2770492 w 4828120"/>
              <a:gd name="connsiteY1" fmla="*/ 350119 h 2858974"/>
              <a:gd name="connsiteX2" fmla="*/ 4181331 w 4828120"/>
              <a:gd name="connsiteY2" fmla="*/ 74955 h 2858974"/>
              <a:gd name="connsiteX3" fmla="*/ 4747542 w 4828120"/>
              <a:gd name="connsiteY3" fmla="*/ 1665688 h 2858974"/>
              <a:gd name="connsiteX4" fmla="*/ 2595395 w 4828120"/>
              <a:gd name="connsiteY4" fmla="*/ 2417052 h 2858974"/>
              <a:gd name="connsiteX5" fmla="*/ 951747 w 4828120"/>
              <a:gd name="connsiteY5" fmla="*/ 2857064 h 2858974"/>
              <a:gd name="connsiteX6" fmla="*/ 270809 w 4828120"/>
              <a:gd name="connsiteY6" fmla="*/ 2312316 h 2858974"/>
              <a:gd name="connsiteX7" fmla="*/ 326516 w 4828120"/>
              <a:gd name="connsiteY7" fmla="*/ 1218215 h 2858974"/>
              <a:gd name="connsiteX0" fmla="*/ 326516 w 4828120"/>
              <a:gd name="connsiteY0" fmla="*/ 1218215 h 2859447"/>
              <a:gd name="connsiteX1" fmla="*/ 2770492 w 4828120"/>
              <a:gd name="connsiteY1" fmla="*/ 350119 h 2859447"/>
              <a:gd name="connsiteX2" fmla="*/ 4181331 w 4828120"/>
              <a:gd name="connsiteY2" fmla="*/ 74955 h 2859447"/>
              <a:gd name="connsiteX3" fmla="*/ 4747542 w 4828120"/>
              <a:gd name="connsiteY3" fmla="*/ 1665688 h 2859447"/>
              <a:gd name="connsiteX4" fmla="*/ 2614850 w 4828120"/>
              <a:gd name="connsiteY4" fmla="*/ 2475418 h 2859447"/>
              <a:gd name="connsiteX5" fmla="*/ 951747 w 4828120"/>
              <a:gd name="connsiteY5" fmla="*/ 2857064 h 2859447"/>
              <a:gd name="connsiteX6" fmla="*/ 270809 w 4828120"/>
              <a:gd name="connsiteY6" fmla="*/ 2312316 h 2859447"/>
              <a:gd name="connsiteX7" fmla="*/ 326516 w 4828120"/>
              <a:gd name="connsiteY7" fmla="*/ 1218215 h 28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8120" h="2859447">
                <a:moveTo>
                  <a:pt x="326516" y="1218215"/>
                </a:moveTo>
                <a:cubicBezTo>
                  <a:pt x="743130" y="891182"/>
                  <a:pt x="2128023" y="540662"/>
                  <a:pt x="2770492" y="350119"/>
                </a:cubicBezTo>
                <a:cubicBezTo>
                  <a:pt x="3412961" y="159576"/>
                  <a:pt x="3903704" y="-141064"/>
                  <a:pt x="4181331" y="74955"/>
                </a:cubicBezTo>
                <a:cubicBezTo>
                  <a:pt x="4458958" y="290974"/>
                  <a:pt x="5041048" y="1093756"/>
                  <a:pt x="4747542" y="1665688"/>
                </a:cubicBezTo>
                <a:cubicBezTo>
                  <a:pt x="4454036" y="2237620"/>
                  <a:pt x="3247482" y="2276855"/>
                  <a:pt x="2614850" y="2475418"/>
                </a:cubicBezTo>
                <a:cubicBezTo>
                  <a:pt x="1982218" y="2673981"/>
                  <a:pt x="1329450" y="2884248"/>
                  <a:pt x="951747" y="2857064"/>
                </a:cubicBezTo>
                <a:cubicBezTo>
                  <a:pt x="574044" y="2829880"/>
                  <a:pt x="384742" y="2546547"/>
                  <a:pt x="270809" y="2312316"/>
                </a:cubicBezTo>
                <a:cubicBezTo>
                  <a:pt x="-107338" y="2112510"/>
                  <a:pt x="-90098" y="1545248"/>
                  <a:pt x="326516" y="1218215"/>
                </a:cubicBezTo>
                <a:close/>
              </a:path>
            </a:pathLst>
          </a:custGeom>
          <a:solidFill>
            <a:srgbClr val="FF5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925916">
            <a:off x="-55851" y="2733293"/>
            <a:ext cx="4574455" cy="3265047"/>
          </a:xfrm>
          <a:custGeom>
            <a:avLst/>
            <a:gdLst>
              <a:gd name="connsiteX0" fmla="*/ 0 w 4498848"/>
              <a:gd name="connsiteY0" fmla="*/ 2249424 h 4498848"/>
              <a:gd name="connsiteX1" fmla="*/ 2249424 w 4498848"/>
              <a:gd name="connsiteY1" fmla="*/ 0 h 4498848"/>
              <a:gd name="connsiteX2" fmla="*/ 4498848 w 4498848"/>
              <a:gd name="connsiteY2" fmla="*/ 2249424 h 4498848"/>
              <a:gd name="connsiteX3" fmla="*/ 2249424 w 4498848"/>
              <a:gd name="connsiteY3" fmla="*/ 4498848 h 4498848"/>
              <a:gd name="connsiteX4" fmla="*/ 0 w 4498848"/>
              <a:gd name="connsiteY4" fmla="*/ 2249424 h 4498848"/>
              <a:gd name="connsiteX0" fmla="*/ 5978 w 4504826"/>
              <a:gd name="connsiteY0" fmla="*/ 1296113 h 3545537"/>
              <a:gd name="connsiteX1" fmla="*/ 2839061 w 4504826"/>
              <a:gd name="connsiteY1" fmla="*/ 0 h 3545537"/>
              <a:gd name="connsiteX2" fmla="*/ 4504826 w 4504826"/>
              <a:gd name="connsiteY2" fmla="*/ 1296113 h 3545537"/>
              <a:gd name="connsiteX3" fmla="*/ 2255402 w 4504826"/>
              <a:gd name="connsiteY3" fmla="*/ 3545537 h 3545537"/>
              <a:gd name="connsiteX4" fmla="*/ 5978 w 4504826"/>
              <a:gd name="connsiteY4" fmla="*/ 1296113 h 3545537"/>
              <a:gd name="connsiteX0" fmla="*/ 5978 w 4631718"/>
              <a:gd name="connsiteY0" fmla="*/ 1657056 h 3906480"/>
              <a:gd name="connsiteX1" fmla="*/ 2839061 w 4631718"/>
              <a:gd name="connsiteY1" fmla="*/ 360943 h 3906480"/>
              <a:gd name="connsiteX2" fmla="*/ 4249900 w 4631718"/>
              <a:gd name="connsiteY2" fmla="*/ 85779 h 3906480"/>
              <a:gd name="connsiteX3" fmla="*/ 4504826 w 4631718"/>
              <a:gd name="connsiteY3" fmla="*/ 1657056 h 3906480"/>
              <a:gd name="connsiteX4" fmla="*/ 2255402 w 4631718"/>
              <a:gd name="connsiteY4" fmla="*/ 3906480 h 3906480"/>
              <a:gd name="connsiteX5" fmla="*/ 5978 w 4631718"/>
              <a:gd name="connsiteY5" fmla="*/ 1657056 h 3906480"/>
              <a:gd name="connsiteX0" fmla="*/ 4335 w 4791382"/>
              <a:gd name="connsiteY0" fmla="*/ 1657056 h 3906484"/>
              <a:gd name="connsiteX1" fmla="*/ 2837418 w 4791382"/>
              <a:gd name="connsiteY1" fmla="*/ 360943 h 3906484"/>
              <a:gd name="connsiteX2" fmla="*/ 4248257 w 4791382"/>
              <a:gd name="connsiteY2" fmla="*/ 85779 h 3906484"/>
              <a:gd name="connsiteX3" fmla="*/ 4697736 w 4791382"/>
              <a:gd name="connsiteY3" fmla="*/ 1676512 h 3906484"/>
              <a:gd name="connsiteX4" fmla="*/ 2253759 w 4791382"/>
              <a:gd name="connsiteY4" fmla="*/ 3906480 h 3906484"/>
              <a:gd name="connsiteX5" fmla="*/ 4335 w 4791382"/>
              <a:gd name="connsiteY5" fmla="*/ 1657056 h 3906484"/>
              <a:gd name="connsiteX0" fmla="*/ 332 w 4787379"/>
              <a:gd name="connsiteY0" fmla="*/ 1657056 h 2427918"/>
              <a:gd name="connsiteX1" fmla="*/ 2833415 w 4787379"/>
              <a:gd name="connsiteY1" fmla="*/ 360943 h 2427918"/>
              <a:gd name="connsiteX2" fmla="*/ 4244254 w 4787379"/>
              <a:gd name="connsiteY2" fmla="*/ 85779 h 2427918"/>
              <a:gd name="connsiteX3" fmla="*/ 4693733 w 4787379"/>
              <a:gd name="connsiteY3" fmla="*/ 1676512 h 2427918"/>
              <a:gd name="connsiteX4" fmla="*/ 2658318 w 4787379"/>
              <a:gd name="connsiteY4" fmla="*/ 2427876 h 2427918"/>
              <a:gd name="connsiteX5" fmla="*/ 332 w 4787379"/>
              <a:gd name="connsiteY5" fmla="*/ 1657056 h 2427918"/>
              <a:gd name="connsiteX0" fmla="*/ 334 w 4891045"/>
              <a:gd name="connsiteY0" fmla="*/ 1657056 h 2427918"/>
              <a:gd name="connsiteX1" fmla="*/ 2833417 w 4891045"/>
              <a:gd name="connsiteY1" fmla="*/ 360943 h 2427918"/>
              <a:gd name="connsiteX2" fmla="*/ 4244256 w 4891045"/>
              <a:gd name="connsiteY2" fmla="*/ 85779 h 2427918"/>
              <a:gd name="connsiteX3" fmla="*/ 4810467 w 4891045"/>
              <a:gd name="connsiteY3" fmla="*/ 1676512 h 2427918"/>
              <a:gd name="connsiteX4" fmla="*/ 2658320 w 4891045"/>
              <a:gd name="connsiteY4" fmla="*/ 2427876 h 2427918"/>
              <a:gd name="connsiteX5" fmla="*/ 334 w 4891045"/>
              <a:gd name="connsiteY5" fmla="*/ 1657056 h 2427918"/>
              <a:gd name="connsiteX0" fmla="*/ 404 w 4502008"/>
              <a:gd name="connsiteY0" fmla="*/ 1218215 h 2429762"/>
              <a:gd name="connsiteX1" fmla="*/ 2444380 w 4502008"/>
              <a:gd name="connsiteY1" fmla="*/ 350119 h 2429762"/>
              <a:gd name="connsiteX2" fmla="*/ 3855219 w 4502008"/>
              <a:gd name="connsiteY2" fmla="*/ 74955 h 2429762"/>
              <a:gd name="connsiteX3" fmla="*/ 4421430 w 4502008"/>
              <a:gd name="connsiteY3" fmla="*/ 1665688 h 2429762"/>
              <a:gd name="connsiteX4" fmla="*/ 2269283 w 4502008"/>
              <a:gd name="connsiteY4" fmla="*/ 2417052 h 2429762"/>
              <a:gd name="connsiteX5" fmla="*/ 404 w 4502008"/>
              <a:gd name="connsiteY5" fmla="*/ 1218215 h 2429762"/>
              <a:gd name="connsiteX0" fmla="*/ 234795 w 4736399"/>
              <a:gd name="connsiteY0" fmla="*/ 1218215 h 2457270"/>
              <a:gd name="connsiteX1" fmla="*/ 2678771 w 4736399"/>
              <a:gd name="connsiteY1" fmla="*/ 350119 h 2457270"/>
              <a:gd name="connsiteX2" fmla="*/ 4089610 w 4736399"/>
              <a:gd name="connsiteY2" fmla="*/ 74955 h 2457270"/>
              <a:gd name="connsiteX3" fmla="*/ 4655821 w 4736399"/>
              <a:gd name="connsiteY3" fmla="*/ 1665688 h 2457270"/>
              <a:gd name="connsiteX4" fmla="*/ 2503674 w 4736399"/>
              <a:gd name="connsiteY4" fmla="*/ 2417052 h 2457270"/>
              <a:gd name="connsiteX5" fmla="*/ 354186 w 4736399"/>
              <a:gd name="connsiteY5" fmla="*/ 2234495 h 2457270"/>
              <a:gd name="connsiteX6" fmla="*/ 234795 w 4736399"/>
              <a:gd name="connsiteY6" fmla="*/ 1218215 h 2457270"/>
              <a:gd name="connsiteX0" fmla="*/ 234795 w 4736399"/>
              <a:gd name="connsiteY0" fmla="*/ 1218215 h 2657001"/>
              <a:gd name="connsiteX1" fmla="*/ 2678771 w 4736399"/>
              <a:gd name="connsiteY1" fmla="*/ 350119 h 2657001"/>
              <a:gd name="connsiteX2" fmla="*/ 4089610 w 4736399"/>
              <a:gd name="connsiteY2" fmla="*/ 74955 h 2657001"/>
              <a:gd name="connsiteX3" fmla="*/ 4655821 w 4736399"/>
              <a:gd name="connsiteY3" fmla="*/ 1665688 h 2657001"/>
              <a:gd name="connsiteX4" fmla="*/ 2503674 w 4736399"/>
              <a:gd name="connsiteY4" fmla="*/ 2417052 h 2657001"/>
              <a:gd name="connsiteX5" fmla="*/ 354186 w 4736399"/>
              <a:gd name="connsiteY5" fmla="*/ 2234495 h 2657001"/>
              <a:gd name="connsiteX6" fmla="*/ 234795 w 4736399"/>
              <a:gd name="connsiteY6" fmla="*/ 1218215 h 2657001"/>
              <a:gd name="connsiteX0" fmla="*/ 293196 w 4794800"/>
              <a:gd name="connsiteY0" fmla="*/ 1218215 h 2670062"/>
              <a:gd name="connsiteX1" fmla="*/ 2737172 w 4794800"/>
              <a:gd name="connsiteY1" fmla="*/ 350119 h 2670062"/>
              <a:gd name="connsiteX2" fmla="*/ 4148011 w 4794800"/>
              <a:gd name="connsiteY2" fmla="*/ 74955 h 2670062"/>
              <a:gd name="connsiteX3" fmla="*/ 4714222 w 4794800"/>
              <a:gd name="connsiteY3" fmla="*/ 1665688 h 2670062"/>
              <a:gd name="connsiteX4" fmla="*/ 2562075 w 4794800"/>
              <a:gd name="connsiteY4" fmla="*/ 2417052 h 2670062"/>
              <a:gd name="connsiteX5" fmla="*/ 295855 w 4794800"/>
              <a:gd name="connsiteY5" fmla="*/ 2253950 h 2670062"/>
              <a:gd name="connsiteX6" fmla="*/ 293196 w 4794800"/>
              <a:gd name="connsiteY6" fmla="*/ 1218215 h 2670062"/>
              <a:gd name="connsiteX0" fmla="*/ 293196 w 4794800"/>
              <a:gd name="connsiteY0" fmla="*/ 1218215 h 2858974"/>
              <a:gd name="connsiteX1" fmla="*/ 2737172 w 4794800"/>
              <a:gd name="connsiteY1" fmla="*/ 350119 h 2858974"/>
              <a:gd name="connsiteX2" fmla="*/ 4148011 w 4794800"/>
              <a:gd name="connsiteY2" fmla="*/ 74955 h 2858974"/>
              <a:gd name="connsiteX3" fmla="*/ 4714222 w 4794800"/>
              <a:gd name="connsiteY3" fmla="*/ 1665688 h 2858974"/>
              <a:gd name="connsiteX4" fmla="*/ 2562075 w 4794800"/>
              <a:gd name="connsiteY4" fmla="*/ 2417052 h 2858974"/>
              <a:gd name="connsiteX5" fmla="*/ 918427 w 4794800"/>
              <a:gd name="connsiteY5" fmla="*/ 2857064 h 2858974"/>
              <a:gd name="connsiteX6" fmla="*/ 295855 w 4794800"/>
              <a:gd name="connsiteY6" fmla="*/ 2253950 h 2858974"/>
              <a:gd name="connsiteX7" fmla="*/ 293196 w 4794800"/>
              <a:gd name="connsiteY7" fmla="*/ 1218215 h 2858974"/>
              <a:gd name="connsiteX0" fmla="*/ 326516 w 4828120"/>
              <a:gd name="connsiteY0" fmla="*/ 1218215 h 2858974"/>
              <a:gd name="connsiteX1" fmla="*/ 2770492 w 4828120"/>
              <a:gd name="connsiteY1" fmla="*/ 350119 h 2858974"/>
              <a:gd name="connsiteX2" fmla="*/ 4181331 w 4828120"/>
              <a:gd name="connsiteY2" fmla="*/ 74955 h 2858974"/>
              <a:gd name="connsiteX3" fmla="*/ 4747542 w 4828120"/>
              <a:gd name="connsiteY3" fmla="*/ 1665688 h 2858974"/>
              <a:gd name="connsiteX4" fmla="*/ 2595395 w 4828120"/>
              <a:gd name="connsiteY4" fmla="*/ 2417052 h 2858974"/>
              <a:gd name="connsiteX5" fmla="*/ 951747 w 4828120"/>
              <a:gd name="connsiteY5" fmla="*/ 2857064 h 2858974"/>
              <a:gd name="connsiteX6" fmla="*/ 270809 w 4828120"/>
              <a:gd name="connsiteY6" fmla="*/ 2312316 h 2858974"/>
              <a:gd name="connsiteX7" fmla="*/ 326516 w 4828120"/>
              <a:gd name="connsiteY7" fmla="*/ 1218215 h 2858974"/>
              <a:gd name="connsiteX0" fmla="*/ 326516 w 4828120"/>
              <a:gd name="connsiteY0" fmla="*/ 1218215 h 2859447"/>
              <a:gd name="connsiteX1" fmla="*/ 2770492 w 4828120"/>
              <a:gd name="connsiteY1" fmla="*/ 350119 h 2859447"/>
              <a:gd name="connsiteX2" fmla="*/ 4181331 w 4828120"/>
              <a:gd name="connsiteY2" fmla="*/ 74955 h 2859447"/>
              <a:gd name="connsiteX3" fmla="*/ 4747542 w 4828120"/>
              <a:gd name="connsiteY3" fmla="*/ 1665688 h 2859447"/>
              <a:gd name="connsiteX4" fmla="*/ 2614850 w 4828120"/>
              <a:gd name="connsiteY4" fmla="*/ 2475418 h 2859447"/>
              <a:gd name="connsiteX5" fmla="*/ 951747 w 4828120"/>
              <a:gd name="connsiteY5" fmla="*/ 2857064 h 2859447"/>
              <a:gd name="connsiteX6" fmla="*/ 270809 w 4828120"/>
              <a:gd name="connsiteY6" fmla="*/ 2312316 h 2859447"/>
              <a:gd name="connsiteX7" fmla="*/ 326516 w 4828120"/>
              <a:gd name="connsiteY7" fmla="*/ 1218215 h 2859447"/>
              <a:gd name="connsiteX0" fmla="*/ 326516 w 4432877"/>
              <a:gd name="connsiteY0" fmla="*/ 1218215 h 2859932"/>
              <a:gd name="connsiteX1" fmla="*/ 2770492 w 4432877"/>
              <a:gd name="connsiteY1" fmla="*/ 350119 h 2859932"/>
              <a:gd name="connsiteX2" fmla="*/ 4181331 w 4432877"/>
              <a:gd name="connsiteY2" fmla="*/ 74955 h 2859932"/>
              <a:gd name="connsiteX3" fmla="*/ 4248723 w 4432877"/>
              <a:gd name="connsiteY3" fmla="*/ 1417961 h 2859932"/>
              <a:gd name="connsiteX4" fmla="*/ 2614850 w 4432877"/>
              <a:gd name="connsiteY4" fmla="*/ 2475418 h 2859932"/>
              <a:gd name="connsiteX5" fmla="*/ 951747 w 4432877"/>
              <a:gd name="connsiteY5" fmla="*/ 2857064 h 2859932"/>
              <a:gd name="connsiteX6" fmla="*/ 270809 w 4432877"/>
              <a:gd name="connsiteY6" fmla="*/ 2312316 h 2859932"/>
              <a:gd name="connsiteX7" fmla="*/ 326516 w 4432877"/>
              <a:gd name="connsiteY7" fmla="*/ 1218215 h 2859932"/>
              <a:gd name="connsiteX0" fmla="*/ 326516 w 4432877"/>
              <a:gd name="connsiteY0" fmla="*/ 1218215 h 2859932"/>
              <a:gd name="connsiteX1" fmla="*/ 2770492 w 4432877"/>
              <a:gd name="connsiteY1" fmla="*/ 350119 h 2859932"/>
              <a:gd name="connsiteX2" fmla="*/ 4181331 w 4432877"/>
              <a:gd name="connsiteY2" fmla="*/ 74955 h 2859932"/>
              <a:gd name="connsiteX3" fmla="*/ 4248723 w 4432877"/>
              <a:gd name="connsiteY3" fmla="*/ 1417961 h 2859932"/>
              <a:gd name="connsiteX4" fmla="*/ 2614850 w 4432877"/>
              <a:gd name="connsiteY4" fmla="*/ 2475418 h 2859932"/>
              <a:gd name="connsiteX5" fmla="*/ 951747 w 4432877"/>
              <a:gd name="connsiteY5" fmla="*/ 2857064 h 2859932"/>
              <a:gd name="connsiteX6" fmla="*/ 270809 w 4432877"/>
              <a:gd name="connsiteY6" fmla="*/ 2312316 h 2859932"/>
              <a:gd name="connsiteX7" fmla="*/ 326516 w 4432877"/>
              <a:gd name="connsiteY7" fmla="*/ 1218215 h 2859932"/>
              <a:gd name="connsiteX0" fmla="*/ 326516 w 4373651"/>
              <a:gd name="connsiteY0" fmla="*/ 1218215 h 2859313"/>
              <a:gd name="connsiteX1" fmla="*/ 2770492 w 4373651"/>
              <a:gd name="connsiteY1" fmla="*/ 350119 h 2859313"/>
              <a:gd name="connsiteX2" fmla="*/ 4181331 w 4373651"/>
              <a:gd name="connsiteY2" fmla="*/ 74955 h 2859313"/>
              <a:gd name="connsiteX3" fmla="*/ 4248723 w 4373651"/>
              <a:gd name="connsiteY3" fmla="*/ 1417961 h 2859313"/>
              <a:gd name="connsiteX4" fmla="*/ 3016674 w 4373651"/>
              <a:gd name="connsiteY4" fmla="*/ 1751793 h 2859313"/>
              <a:gd name="connsiteX5" fmla="*/ 2614850 w 4373651"/>
              <a:gd name="connsiteY5" fmla="*/ 2475418 h 2859313"/>
              <a:gd name="connsiteX6" fmla="*/ 951747 w 4373651"/>
              <a:gd name="connsiteY6" fmla="*/ 2857064 h 2859313"/>
              <a:gd name="connsiteX7" fmla="*/ 270809 w 4373651"/>
              <a:gd name="connsiteY7" fmla="*/ 2312316 h 2859313"/>
              <a:gd name="connsiteX8" fmla="*/ 326516 w 4373651"/>
              <a:gd name="connsiteY8" fmla="*/ 1218215 h 2859313"/>
              <a:gd name="connsiteX0" fmla="*/ 326516 w 4373651"/>
              <a:gd name="connsiteY0" fmla="*/ 1218215 h 2997145"/>
              <a:gd name="connsiteX1" fmla="*/ 2770492 w 4373651"/>
              <a:gd name="connsiteY1" fmla="*/ 350119 h 2997145"/>
              <a:gd name="connsiteX2" fmla="*/ 4181331 w 4373651"/>
              <a:gd name="connsiteY2" fmla="*/ 74955 h 2997145"/>
              <a:gd name="connsiteX3" fmla="*/ 4248723 w 4373651"/>
              <a:gd name="connsiteY3" fmla="*/ 1417961 h 2997145"/>
              <a:gd name="connsiteX4" fmla="*/ 3016674 w 4373651"/>
              <a:gd name="connsiteY4" fmla="*/ 1751793 h 2997145"/>
              <a:gd name="connsiteX5" fmla="*/ 2249593 w 4373651"/>
              <a:gd name="connsiteY5" fmla="*/ 2925373 h 2997145"/>
              <a:gd name="connsiteX6" fmla="*/ 951747 w 4373651"/>
              <a:gd name="connsiteY6" fmla="*/ 2857064 h 2997145"/>
              <a:gd name="connsiteX7" fmla="*/ 270809 w 4373651"/>
              <a:gd name="connsiteY7" fmla="*/ 2312316 h 2997145"/>
              <a:gd name="connsiteX8" fmla="*/ 326516 w 4373651"/>
              <a:gd name="connsiteY8" fmla="*/ 1218215 h 2997145"/>
              <a:gd name="connsiteX0" fmla="*/ 326516 w 4373651"/>
              <a:gd name="connsiteY0" fmla="*/ 1218215 h 2938325"/>
              <a:gd name="connsiteX1" fmla="*/ 2770492 w 4373651"/>
              <a:gd name="connsiteY1" fmla="*/ 350119 h 2938325"/>
              <a:gd name="connsiteX2" fmla="*/ 4181331 w 4373651"/>
              <a:gd name="connsiteY2" fmla="*/ 74955 h 2938325"/>
              <a:gd name="connsiteX3" fmla="*/ 4248723 w 4373651"/>
              <a:gd name="connsiteY3" fmla="*/ 1417961 h 2938325"/>
              <a:gd name="connsiteX4" fmla="*/ 3016674 w 4373651"/>
              <a:gd name="connsiteY4" fmla="*/ 1751793 h 2938325"/>
              <a:gd name="connsiteX5" fmla="*/ 2249593 w 4373651"/>
              <a:gd name="connsiteY5" fmla="*/ 2925373 h 2938325"/>
              <a:gd name="connsiteX6" fmla="*/ 1699326 w 4373651"/>
              <a:gd name="connsiteY6" fmla="*/ 2401315 h 2938325"/>
              <a:gd name="connsiteX7" fmla="*/ 270809 w 4373651"/>
              <a:gd name="connsiteY7" fmla="*/ 2312316 h 2938325"/>
              <a:gd name="connsiteX8" fmla="*/ 326516 w 4373651"/>
              <a:gd name="connsiteY8" fmla="*/ 1218215 h 2938325"/>
              <a:gd name="connsiteX0" fmla="*/ 29825 w 4076960"/>
              <a:gd name="connsiteY0" fmla="*/ 1218215 h 2938325"/>
              <a:gd name="connsiteX1" fmla="*/ 2473801 w 4076960"/>
              <a:gd name="connsiteY1" fmla="*/ 350119 h 2938325"/>
              <a:gd name="connsiteX2" fmla="*/ 3884640 w 4076960"/>
              <a:gd name="connsiteY2" fmla="*/ 74955 h 2938325"/>
              <a:gd name="connsiteX3" fmla="*/ 3952032 w 4076960"/>
              <a:gd name="connsiteY3" fmla="*/ 1417961 h 2938325"/>
              <a:gd name="connsiteX4" fmla="*/ 2719983 w 4076960"/>
              <a:gd name="connsiteY4" fmla="*/ 1751793 h 2938325"/>
              <a:gd name="connsiteX5" fmla="*/ 1952902 w 4076960"/>
              <a:gd name="connsiteY5" fmla="*/ 2925373 h 2938325"/>
              <a:gd name="connsiteX6" fmla="*/ 1402635 w 4076960"/>
              <a:gd name="connsiteY6" fmla="*/ 2401315 h 2938325"/>
              <a:gd name="connsiteX7" fmla="*/ 1189440 w 4076960"/>
              <a:gd name="connsiteY7" fmla="*/ 1758530 h 2938325"/>
              <a:gd name="connsiteX8" fmla="*/ 29825 w 4076960"/>
              <a:gd name="connsiteY8" fmla="*/ 1218215 h 2938325"/>
              <a:gd name="connsiteX0" fmla="*/ 29825 w 4076960"/>
              <a:gd name="connsiteY0" fmla="*/ 1218215 h 2930026"/>
              <a:gd name="connsiteX1" fmla="*/ 2473801 w 4076960"/>
              <a:gd name="connsiteY1" fmla="*/ 350119 h 2930026"/>
              <a:gd name="connsiteX2" fmla="*/ 3884640 w 4076960"/>
              <a:gd name="connsiteY2" fmla="*/ 74955 h 2930026"/>
              <a:gd name="connsiteX3" fmla="*/ 3952032 w 4076960"/>
              <a:gd name="connsiteY3" fmla="*/ 1417961 h 2930026"/>
              <a:gd name="connsiteX4" fmla="*/ 2719983 w 4076960"/>
              <a:gd name="connsiteY4" fmla="*/ 1751793 h 2930026"/>
              <a:gd name="connsiteX5" fmla="*/ 1952902 w 4076960"/>
              <a:gd name="connsiteY5" fmla="*/ 2925373 h 2930026"/>
              <a:gd name="connsiteX6" fmla="*/ 1509927 w 4076960"/>
              <a:gd name="connsiteY6" fmla="*/ 2183680 h 2930026"/>
              <a:gd name="connsiteX7" fmla="*/ 1189440 w 4076960"/>
              <a:gd name="connsiteY7" fmla="*/ 1758530 h 2930026"/>
              <a:gd name="connsiteX8" fmla="*/ 29825 w 4076960"/>
              <a:gd name="connsiteY8" fmla="*/ 1218215 h 2930026"/>
              <a:gd name="connsiteX0" fmla="*/ 29825 w 4076960"/>
              <a:gd name="connsiteY0" fmla="*/ 1218215 h 2925390"/>
              <a:gd name="connsiteX1" fmla="*/ 2473801 w 4076960"/>
              <a:gd name="connsiteY1" fmla="*/ 350119 h 2925390"/>
              <a:gd name="connsiteX2" fmla="*/ 3884640 w 4076960"/>
              <a:gd name="connsiteY2" fmla="*/ 74955 h 2925390"/>
              <a:gd name="connsiteX3" fmla="*/ 3952032 w 4076960"/>
              <a:gd name="connsiteY3" fmla="*/ 1417961 h 2925390"/>
              <a:gd name="connsiteX4" fmla="*/ 2719983 w 4076960"/>
              <a:gd name="connsiteY4" fmla="*/ 1751793 h 2925390"/>
              <a:gd name="connsiteX5" fmla="*/ 1952902 w 4076960"/>
              <a:gd name="connsiteY5" fmla="*/ 2925373 h 2925390"/>
              <a:gd name="connsiteX6" fmla="*/ 1234223 w 4076960"/>
              <a:gd name="connsiteY6" fmla="*/ 1722764 h 2925390"/>
              <a:gd name="connsiteX7" fmla="*/ 1189440 w 4076960"/>
              <a:gd name="connsiteY7" fmla="*/ 1758530 h 2925390"/>
              <a:gd name="connsiteX8" fmla="*/ 29825 w 4076960"/>
              <a:gd name="connsiteY8" fmla="*/ 1218215 h 2925390"/>
              <a:gd name="connsiteX0" fmla="*/ 313125 w 3069445"/>
              <a:gd name="connsiteY0" fmla="*/ 1003948 h 2920851"/>
              <a:gd name="connsiteX1" fmla="*/ 1466286 w 3069445"/>
              <a:gd name="connsiteY1" fmla="*/ 345580 h 2920851"/>
              <a:gd name="connsiteX2" fmla="*/ 2877125 w 3069445"/>
              <a:gd name="connsiteY2" fmla="*/ 70416 h 2920851"/>
              <a:gd name="connsiteX3" fmla="*/ 2944517 w 3069445"/>
              <a:gd name="connsiteY3" fmla="*/ 1413422 h 2920851"/>
              <a:gd name="connsiteX4" fmla="*/ 1712468 w 3069445"/>
              <a:gd name="connsiteY4" fmla="*/ 1747254 h 2920851"/>
              <a:gd name="connsiteX5" fmla="*/ 945387 w 3069445"/>
              <a:gd name="connsiteY5" fmla="*/ 2920834 h 2920851"/>
              <a:gd name="connsiteX6" fmla="*/ 226708 w 3069445"/>
              <a:gd name="connsiteY6" fmla="*/ 1718225 h 2920851"/>
              <a:gd name="connsiteX7" fmla="*/ 181925 w 3069445"/>
              <a:gd name="connsiteY7" fmla="*/ 1753991 h 2920851"/>
              <a:gd name="connsiteX8" fmla="*/ 313125 w 3069445"/>
              <a:gd name="connsiteY8" fmla="*/ 1003948 h 2920851"/>
              <a:gd name="connsiteX0" fmla="*/ 313125 w 3069445"/>
              <a:gd name="connsiteY0" fmla="*/ 1003948 h 2933675"/>
              <a:gd name="connsiteX1" fmla="*/ 1466286 w 3069445"/>
              <a:gd name="connsiteY1" fmla="*/ 345580 h 2933675"/>
              <a:gd name="connsiteX2" fmla="*/ 2877125 w 3069445"/>
              <a:gd name="connsiteY2" fmla="*/ 70416 h 2933675"/>
              <a:gd name="connsiteX3" fmla="*/ 2944517 w 3069445"/>
              <a:gd name="connsiteY3" fmla="*/ 1413422 h 2933675"/>
              <a:gd name="connsiteX4" fmla="*/ 1712468 w 3069445"/>
              <a:gd name="connsiteY4" fmla="*/ 1747254 h 2933675"/>
              <a:gd name="connsiteX5" fmla="*/ 945387 w 3069445"/>
              <a:gd name="connsiteY5" fmla="*/ 2920834 h 2933675"/>
              <a:gd name="connsiteX6" fmla="*/ 356038 w 3069445"/>
              <a:gd name="connsiteY6" fmla="*/ 2333151 h 2933675"/>
              <a:gd name="connsiteX7" fmla="*/ 226708 w 3069445"/>
              <a:gd name="connsiteY7" fmla="*/ 1718225 h 2933675"/>
              <a:gd name="connsiteX8" fmla="*/ 181925 w 3069445"/>
              <a:gd name="connsiteY8" fmla="*/ 1753991 h 2933675"/>
              <a:gd name="connsiteX9" fmla="*/ 313125 w 3069445"/>
              <a:gd name="connsiteY9" fmla="*/ 1003948 h 2933675"/>
              <a:gd name="connsiteX0" fmla="*/ 313125 w 3069445"/>
              <a:gd name="connsiteY0" fmla="*/ 1003948 h 2933675"/>
              <a:gd name="connsiteX1" fmla="*/ 1466286 w 3069445"/>
              <a:gd name="connsiteY1" fmla="*/ 345580 h 2933675"/>
              <a:gd name="connsiteX2" fmla="*/ 2877125 w 3069445"/>
              <a:gd name="connsiteY2" fmla="*/ 70416 h 2933675"/>
              <a:gd name="connsiteX3" fmla="*/ 2944517 w 3069445"/>
              <a:gd name="connsiteY3" fmla="*/ 1413422 h 2933675"/>
              <a:gd name="connsiteX4" fmla="*/ 1712468 w 3069445"/>
              <a:gd name="connsiteY4" fmla="*/ 1747254 h 2933675"/>
              <a:gd name="connsiteX5" fmla="*/ 945387 w 3069445"/>
              <a:gd name="connsiteY5" fmla="*/ 2920834 h 2933675"/>
              <a:gd name="connsiteX6" fmla="*/ 356038 w 3069445"/>
              <a:gd name="connsiteY6" fmla="*/ 2333151 h 2933675"/>
              <a:gd name="connsiteX7" fmla="*/ 226708 w 3069445"/>
              <a:gd name="connsiteY7" fmla="*/ 1718225 h 2933675"/>
              <a:gd name="connsiteX8" fmla="*/ 126457 w 3069445"/>
              <a:gd name="connsiteY8" fmla="*/ 1914945 h 2933675"/>
              <a:gd name="connsiteX9" fmla="*/ 181925 w 3069445"/>
              <a:gd name="connsiteY9" fmla="*/ 1753991 h 2933675"/>
              <a:gd name="connsiteX10" fmla="*/ 313125 w 3069445"/>
              <a:gd name="connsiteY10" fmla="*/ 1003948 h 2933675"/>
              <a:gd name="connsiteX0" fmla="*/ 313125 w 4165315"/>
              <a:gd name="connsiteY0" fmla="*/ 1111603 h 3041330"/>
              <a:gd name="connsiteX1" fmla="*/ 1466286 w 4165315"/>
              <a:gd name="connsiteY1" fmla="*/ 453235 h 3041330"/>
              <a:gd name="connsiteX2" fmla="*/ 4126936 w 4165315"/>
              <a:gd name="connsiteY2" fmla="*/ 58882 h 3041330"/>
              <a:gd name="connsiteX3" fmla="*/ 2944517 w 4165315"/>
              <a:gd name="connsiteY3" fmla="*/ 1521077 h 3041330"/>
              <a:gd name="connsiteX4" fmla="*/ 1712468 w 4165315"/>
              <a:gd name="connsiteY4" fmla="*/ 1854909 h 3041330"/>
              <a:gd name="connsiteX5" fmla="*/ 945387 w 4165315"/>
              <a:gd name="connsiteY5" fmla="*/ 3028489 h 3041330"/>
              <a:gd name="connsiteX6" fmla="*/ 356038 w 4165315"/>
              <a:gd name="connsiteY6" fmla="*/ 2440806 h 3041330"/>
              <a:gd name="connsiteX7" fmla="*/ 226708 w 4165315"/>
              <a:gd name="connsiteY7" fmla="*/ 1825880 h 3041330"/>
              <a:gd name="connsiteX8" fmla="*/ 126457 w 4165315"/>
              <a:gd name="connsiteY8" fmla="*/ 2022600 h 3041330"/>
              <a:gd name="connsiteX9" fmla="*/ 181925 w 4165315"/>
              <a:gd name="connsiteY9" fmla="*/ 1861646 h 3041330"/>
              <a:gd name="connsiteX10" fmla="*/ 313125 w 4165315"/>
              <a:gd name="connsiteY10" fmla="*/ 1111603 h 3041330"/>
              <a:gd name="connsiteX0" fmla="*/ 313125 w 4426190"/>
              <a:gd name="connsiteY0" fmla="*/ 1092384 h 3022111"/>
              <a:gd name="connsiteX1" fmla="*/ 1466286 w 4426190"/>
              <a:gd name="connsiteY1" fmla="*/ 434016 h 3022111"/>
              <a:gd name="connsiteX2" fmla="*/ 4126936 w 4426190"/>
              <a:gd name="connsiteY2" fmla="*/ 39663 h 3022111"/>
              <a:gd name="connsiteX3" fmla="*/ 4336808 w 4426190"/>
              <a:gd name="connsiteY3" fmla="*/ 1370110 h 3022111"/>
              <a:gd name="connsiteX4" fmla="*/ 2944517 w 4426190"/>
              <a:gd name="connsiteY4" fmla="*/ 1501858 h 3022111"/>
              <a:gd name="connsiteX5" fmla="*/ 1712468 w 4426190"/>
              <a:gd name="connsiteY5" fmla="*/ 1835690 h 3022111"/>
              <a:gd name="connsiteX6" fmla="*/ 945387 w 4426190"/>
              <a:gd name="connsiteY6" fmla="*/ 3009270 h 3022111"/>
              <a:gd name="connsiteX7" fmla="*/ 356038 w 4426190"/>
              <a:gd name="connsiteY7" fmla="*/ 2421587 h 3022111"/>
              <a:gd name="connsiteX8" fmla="*/ 226708 w 4426190"/>
              <a:gd name="connsiteY8" fmla="*/ 1806661 h 3022111"/>
              <a:gd name="connsiteX9" fmla="*/ 126457 w 4426190"/>
              <a:gd name="connsiteY9" fmla="*/ 2003381 h 3022111"/>
              <a:gd name="connsiteX10" fmla="*/ 181925 w 4426190"/>
              <a:gd name="connsiteY10" fmla="*/ 1842427 h 3022111"/>
              <a:gd name="connsiteX11" fmla="*/ 313125 w 4426190"/>
              <a:gd name="connsiteY11" fmla="*/ 1092384 h 3022111"/>
              <a:gd name="connsiteX0" fmla="*/ 313125 w 4418942"/>
              <a:gd name="connsiteY0" fmla="*/ 1092384 h 3022111"/>
              <a:gd name="connsiteX1" fmla="*/ 1466286 w 4418942"/>
              <a:gd name="connsiteY1" fmla="*/ 434016 h 3022111"/>
              <a:gd name="connsiteX2" fmla="*/ 4126936 w 4418942"/>
              <a:gd name="connsiteY2" fmla="*/ 39663 h 3022111"/>
              <a:gd name="connsiteX3" fmla="*/ 4336808 w 4418942"/>
              <a:gd name="connsiteY3" fmla="*/ 1370110 h 3022111"/>
              <a:gd name="connsiteX4" fmla="*/ 3063418 w 4418942"/>
              <a:gd name="connsiteY4" fmla="*/ 1570272 h 3022111"/>
              <a:gd name="connsiteX5" fmla="*/ 2944517 w 4418942"/>
              <a:gd name="connsiteY5" fmla="*/ 1501858 h 3022111"/>
              <a:gd name="connsiteX6" fmla="*/ 1712468 w 4418942"/>
              <a:gd name="connsiteY6" fmla="*/ 1835690 h 3022111"/>
              <a:gd name="connsiteX7" fmla="*/ 945387 w 4418942"/>
              <a:gd name="connsiteY7" fmla="*/ 3009270 h 3022111"/>
              <a:gd name="connsiteX8" fmla="*/ 356038 w 4418942"/>
              <a:gd name="connsiteY8" fmla="*/ 2421587 h 3022111"/>
              <a:gd name="connsiteX9" fmla="*/ 226708 w 4418942"/>
              <a:gd name="connsiteY9" fmla="*/ 1806661 h 3022111"/>
              <a:gd name="connsiteX10" fmla="*/ 126457 w 4418942"/>
              <a:gd name="connsiteY10" fmla="*/ 2003381 h 3022111"/>
              <a:gd name="connsiteX11" fmla="*/ 181925 w 4418942"/>
              <a:gd name="connsiteY11" fmla="*/ 1842427 h 3022111"/>
              <a:gd name="connsiteX12" fmla="*/ 313125 w 4418942"/>
              <a:gd name="connsiteY12" fmla="*/ 1092384 h 3022111"/>
              <a:gd name="connsiteX0" fmla="*/ 313125 w 4418942"/>
              <a:gd name="connsiteY0" fmla="*/ 1092384 h 3266219"/>
              <a:gd name="connsiteX1" fmla="*/ 1466286 w 4418942"/>
              <a:gd name="connsiteY1" fmla="*/ 434016 h 3266219"/>
              <a:gd name="connsiteX2" fmla="*/ 4126936 w 4418942"/>
              <a:gd name="connsiteY2" fmla="*/ 39663 h 3266219"/>
              <a:gd name="connsiteX3" fmla="*/ 4336808 w 4418942"/>
              <a:gd name="connsiteY3" fmla="*/ 1370110 h 3266219"/>
              <a:gd name="connsiteX4" fmla="*/ 3063418 w 4418942"/>
              <a:gd name="connsiteY4" fmla="*/ 1570272 h 3266219"/>
              <a:gd name="connsiteX5" fmla="*/ 2944517 w 4418942"/>
              <a:gd name="connsiteY5" fmla="*/ 1501858 h 3266219"/>
              <a:gd name="connsiteX6" fmla="*/ 1712468 w 4418942"/>
              <a:gd name="connsiteY6" fmla="*/ 1835690 h 3266219"/>
              <a:gd name="connsiteX7" fmla="*/ 741403 w 4418942"/>
              <a:gd name="connsiteY7" fmla="*/ 3257310 h 3266219"/>
              <a:gd name="connsiteX8" fmla="*/ 356038 w 4418942"/>
              <a:gd name="connsiteY8" fmla="*/ 2421587 h 3266219"/>
              <a:gd name="connsiteX9" fmla="*/ 226708 w 4418942"/>
              <a:gd name="connsiteY9" fmla="*/ 1806661 h 3266219"/>
              <a:gd name="connsiteX10" fmla="*/ 126457 w 4418942"/>
              <a:gd name="connsiteY10" fmla="*/ 2003381 h 3266219"/>
              <a:gd name="connsiteX11" fmla="*/ 181925 w 4418942"/>
              <a:gd name="connsiteY11" fmla="*/ 1842427 h 3266219"/>
              <a:gd name="connsiteX12" fmla="*/ 313125 w 4418942"/>
              <a:gd name="connsiteY12" fmla="*/ 1092384 h 3266219"/>
              <a:gd name="connsiteX0" fmla="*/ 311047 w 4416864"/>
              <a:gd name="connsiteY0" fmla="*/ 1092384 h 3266219"/>
              <a:gd name="connsiteX1" fmla="*/ 1464208 w 4416864"/>
              <a:gd name="connsiteY1" fmla="*/ 434016 h 3266219"/>
              <a:gd name="connsiteX2" fmla="*/ 4124858 w 4416864"/>
              <a:gd name="connsiteY2" fmla="*/ 39663 h 3266219"/>
              <a:gd name="connsiteX3" fmla="*/ 4334730 w 4416864"/>
              <a:gd name="connsiteY3" fmla="*/ 1370110 h 3266219"/>
              <a:gd name="connsiteX4" fmla="*/ 3061340 w 4416864"/>
              <a:gd name="connsiteY4" fmla="*/ 1570272 h 3266219"/>
              <a:gd name="connsiteX5" fmla="*/ 2942439 w 4416864"/>
              <a:gd name="connsiteY5" fmla="*/ 1501858 h 3266219"/>
              <a:gd name="connsiteX6" fmla="*/ 1710390 w 4416864"/>
              <a:gd name="connsiteY6" fmla="*/ 1835690 h 3266219"/>
              <a:gd name="connsiteX7" fmla="*/ 739325 w 4416864"/>
              <a:gd name="connsiteY7" fmla="*/ 3257310 h 3266219"/>
              <a:gd name="connsiteX8" fmla="*/ 353960 w 4416864"/>
              <a:gd name="connsiteY8" fmla="*/ 2421587 h 3266219"/>
              <a:gd name="connsiteX9" fmla="*/ 224630 w 4416864"/>
              <a:gd name="connsiteY9" fmla="*/ 1806661 h 3266219"/>
              <a:gd name="connsiteX10" fmla="*/ 124379 w 4416864"/>
              <a:gd name="connsiteY10" fmla="*/ 2003381 h 3266219"/>
              <a:gd name="connsiteX11" fmla="*/ 182587 w 4416864"/>
              <a:gd name="connsiteY11" fmla="*/ 1682187 h 3266219"/>
              <a:gd name="connsiteX12" fmla="*/ 311047 w 4416864"/>
              <a:gd name="connsiteY12" fmla="*/ 1092384 h 3266219"/>
              <a:gd name="connsiteX0" fmla="*/ 311047 w 4416864"/>
              <a:gd name="connsiteY0" fmla="*/ 1092384 h 3266219"/>
              <a:gd name="connsiteX1" fmla="*/ 1464208 w 4416864"/>
              <a:gd name="connsiteY1" fmla="*/ 434016 h 3266219"/>
              <a:gd name="connsiteX2" fmla="*/ 4124858 w 4416864"/>
              <a:gd name="connsiteY2" fmla="*/ 39663 h 3266219"/>
              <a:gd name="connsiteX3" fmla="*/ 4334730 w 4416864"/>
              <a:gd name="connsiteY3" fmla="*/ 1370110 h 3266219"/>
              <a:gd name="connsiteX4" fmla="*/ 3061340 w 4416864"/>
              <a:gd name="connsiteY4" fmla="*/ 1570272 h 3266219"/>
              <a:gd name="connsiteX5" fmla="*/ 2942439 w 4416864"/>
              <a:gd name="connsiteY5" fmla="*/ 1501858 h 3266219"/>
              <a:gd name="connsiteX6" fmla="*/ 1710390 w 4416864"/>
              <a:gd name="connsiteY6" fmla="*/ 1835690 h 3266219"/>
              <a:gd name="connsiteX7" fmla="*/ 739325 w 4416864"/>
              <a:gd name="connsiteY7" fmla="*/ 3257310 h 3266219"/>
              <a:gd name="connsiteX8" fmla="*/ 353960 w 4416864"/>
              <a:gd name="connsiteY8" fmla="*/ 2421587 h 3266219"/>
              <a:gd name="connsiteX9" fmla="*/ 224630 w 4416864"/>
              <a:gd name="connsiteY9" fmla="*/ 1806661 h 3266219"/>
              <a:gd name="connsiteX10" fmla="*/ 124379 w 4416864"/>
              <a:gd name="connsiteY10" fmla="*/ 2003381 h 3266219"/>
              <a:gd name="connsiteX11" fmla="*/ 182587 w 4416864"/>
              <a:gd name="connsiteY11" fmla="*/ 1682187 h 3266219"/>
              <a:gd name="connsiteX12" fmla="*/ 311047 w 4416864"/>
              <a:gd name="connsiteY12" fmla="*/ 1092384 h 3266219"/>
              <a:gd name="connsiteX0" fmla="*/ 381837 w 4487654"/>
              <a:gd name="connsiteY0" fmla="*/ 1092384 h 3266219"/>
              <a:gd name="connsiteX1" fmla="*/ 1534998 w 4487654"/>
              <a:gd name="connsiteY1" fmla="*/ 434016 h 3266219"/>
              <a:gd name="connsiteX2" fmla="*/ 4195648 w 4487654"/>
              <a:gd name="connsiteY2" fmla="*/ 39663 h 3266219"/>
              <a:gd name="connsiteX3" fmla="*/ 4405520 w 4487654"/>
              <a:gd name="connsiteY3" fmla="*/ 1370110 h 3266219"/>
              <a:gd name="connsiteX4" fmla="*/ 3132130 w 4487654"/>
              <a:gd name="connsiteY4" fmla="*/ 1570272 h 3266219"/>
              <a:gd name="connsiteX5" fmla="*/ 3013229 w 4487654"/>
              <a:gd name="connsiteY5" fmla="*/ 1501858 h 3266219"/>
              <a:gd name="connsiteX6" fmla="*/ 1781180 w 4487654"/>
              <a:gd name="connsiteY6" fmla="*/ 1835690 h 3266219"/>
              <a:gd name="connsiteX7" fmla="*/ 810115 w 4487654"/>
              <a:gd name="connsiteY7" fmla="*/ 3257310 h 3266219"/>
              <a:gd name="connsiteX8" fmla="*/ 424750 w 4487654"/>
              <a:gd name="connsiteY8" fmla="*/ 2421587 h 3266219"/>
              <a:gd name="connsiteX9" fmla="*/ 295420 w 4487654"/>
              <a:gd name="connsiteY9" fmla="*/ 1806661 h 3266219"/>
              <a:gd name="connsiteX10" fmla="*/ 195169 w 4487654"/>
              <a:gd name="connsiteY10" fmla="*/ 2003381 h 3266219"/>
              <a:gd name="connsiteX11" fmla="*/ 162837 w 4487654"/>
              <a:gd name="connsiteY11" fmla="*/ 1641183 h 3266219"/>
              <a:gd name="connsiteX12" fmla="*/ 381837 w 4487654"/>
              <a:gd name="connsiteY12" fmla="*/ 1092384 h 3266219"/>
              <a:gd name="connsiteX0" fmla="*/ 381837 w 4487654"/>
              <a:gd name="connsiteY0" fmla="*/ 1092384 h 3266455"/>
              <a:gd name="connsiteX1" fmla="*/ 1534998 w 4487654"/>
              <a:gd name="connsiteY1" fmla="*/ 434016 h 3266455"/>
              <a:gd name="connsiteX2" fmla="*/ 4195648 w 4487654"/>
              <a:gd name="connsiteY2" fmla="*/ 39663 h 3266455"/>
              <a:gd name="connsiteX3" fmla="*/ 4405520 w 4487654"/>
              <a:gd name="connsiteY3" fmla="*/ 1370110 h 3266455"/>
              <a:gd name="connsiteX4" fmla="*/ 3132130 w 4487654"/>
              <a:gd name="connsiteY4" fmla="*/ 1570272 h 3266455"/>
              <a:gd name="connsiteX5" fmla="*/ 3013229 w 4487654"/>
              <a:gd name="connsiteY5" fmla="*/ 1501858 h 3266455"/>
              <a:gd name="connsiteX6" fmla="*/ 1781180 w 4487654"/>
              <a:gd name="connsiteY6" fmla="*/ 1835690 h 3266455"/>
              <a:gd name="connsiteX7" fmla="*/ 810115 w 4487654"/>
              <a:gd name="connsiteY7" fmla="*/ 3257310 h 3266455"/>
              <a:gd name="connsiteX8" fmla="*/ 424750 w 4487654"/>
              <a:gd name="connsiteY8" fmla="*/ 2421587 h 3266455"/>
              <a:gd name="connsiteX9" fmla="*/ 258717 w 4487654"/>
              <a:gd name="connsiteY9" fmla="*/ 2036525 h 3266455"/>
              <a:gd name="connsiteX10" fmla="*/ 295420 w 4487654"/>
              <a:gd name="connsiteY10" fmla="*/ 1806661 h 3266455"/>
              <a:gd name="connsiteX11" fmla="*/ 195169 w 4487654"/>
              <a:gd name="connsiteY11" fmla="*/ 2003381 h 3266455"/>
              <a:gd name="connsiteX12" fmla="*/ 162837 w 4487654"/>
              <a:gd name="connsiteY12" fmla="*/ 1641183 h 3266455"/>
              <a:gd name="connsiteX13" fmla="*/ 381837 w 4487654"/>
              <a:gd name="connsiteY13" fmla="*/ 1092384 h 3266455"/>
              <a:gd name="connsiteX0" fmla="*/ 331639 w 4504417"/>
              <a:gd name="connsiteY0" fmla="*/ 969000 h 3265047"/>
              <a:gd name="connsiteX1" fmla="*/ 1551761 w 4504417"/>
              <a:gd name="connsiteY1" fmla="*/ 432608 h 3265047"/>
              <a:gd name="connsiteX2" fmla="*/ 4212411 w 4504417"/>
              <a:gd name="connsiteY2" fmla="*/ 38255 h 3265047"/>
              <a:gd name="connsiteX3" fmla="*/ 4422283 w 4504417"/>
              <a:gd name="connsiteY3" fmla="*/ 1368702 h 3265047"/>
              <a:gd name="connsiteX4" fmla="*/ 3148893 w 4504417"/>
              <a:gd name="connsiteY4" fmla="*/ 1568864 h 3265047"/>
              <a:gd name="connsiteX5" fmla="*/ 3029992 w 4504417"/>
              <a:gd name="connsiteY5" fmla="*/ 1500450 h 3265047"/>
              <a:gd name="connsiteX6" fmla="*/ 1797943 w 4504417"/>
              <a:gd name="connsiteY6" fmla="*/ 1834282 h 3265047"/>
              <a:gd name="connsiteX7" fmla="*/ 826878 w 4504417"/>
              <a:gd name="connsiteY7" fmla="*/ 3255902 h 3265047"/>
              <a:gd name="connsiteX8" fmla="*/ 441513 w 4504417"/>
              <a:gd name="connsiteY8" fmla="*/ 2420179 h 3265047"/>
              <a:gd name="connsiteX9" fmla="*/ 275480 w 4504417"/>
              <a:gd name="connsiteY9" fmla="*/ 2035117 h 3265047"/>
              <a:gd name="connsiteX10" fmla="*/ 312183 w 4504417"/>
              <a:gd name="connsiteY10" fmla="*/ 1805253 h 3265047"/>
              <a:gd name="connsiteX11" fmla="*/ 211932 w 4504417"/>
              <a:gd name="connsiteY11" fmla="*/ 2001973 h 3265047"/>
              <a:gd name="connsiteX12" fmla="*/ 179600 w 4504417"/>
              <a:gd name="connsiteY12" fmla="*/ 1639775 h 3265047"/>
              <a:gd name="connsiteX13" fmla="*/ 331639 w 4504417"/>
              <a:gd name="connsiteY13" fmla="*/ 969000 h 3265047"/>
              <a:gd name="connsiteX0" fmla="*/ 401677 w 4574455"/>
              <a:gd name="connsiteY0" fmla="*/ 969000 h 3265047"/>
              <a:gd name="connsiteX1" fmla="*/ 1621799 w 4574455"/>
              <a:gd name="connsiteY1" fmla="*/ 432608 h 3265047"/>
              <a:gd name="connsiteX2" fmla="*/ 4282449 w 4574455"/>
              <a:gd name="connsiteY2" fmla="*/ 38255 h 3265047"/>
              <a:gd name="connsiteX3" fmla="*/ 4492321 w 4574455"/>
              <a:gd name="connsiteY3" fmla="*/ 1368702 h 3265047"/>
              <a:gd name="connsiteX4" fmla="*/ 3218931 w 4574455"/>
              <a:gd name="connsiteY4" fmla="*/ 1568864 h 3265047"/>
              <a:gd name="connsiteX5" fmla="*/ 3100030 w 4574455"/>
              <a:gd name="connsiteY5" fmla="*/ 1500450 h 3265047"/>
              <a:gd name="connsiteX6" fmla="*/ 1867981 w 4574455"/>
              <a:gd name="connsiteY6" fmla="*/ 1834282 h 3265047"/>
              <a:gd name="connsiteX7" fmla="*/ 896916 w 4574455"/>
              <a:gd name="connsiteY7" fmla="*/ 3255902 h 3265047"/>
              <a:gd name="connsiteX8" fmla="*/ 511551 w 4574455"/>
              <a:gd name="connsiteY8" fmla="*/ 2420179 h 3265047"/>
              <a:gd name="connsiteX9" fmla="*/ 345518 w 4574455"/>
              <a:gd name="connsiteY9" fmla="*/ 2035117 h 3265047"/>
              <a:gd name="connsiteX10" fmla="*/ 382221 w 4574455"/>
              <a:gd name="connsiteY10" fmla="*/ 1805253 h 3265047"/>
              <a:gd name="connsiteX11" fmla="*/ 281970 w 4574455"/>
              <a:gd name="connsiteY11" fmla="*/ 2001973 h 3265047"/>
              <a:gd name="connsiteX12" fmla="*/ 160805 w 4574455"/>
              <a:gd name="connsiteY12" fmla="*/ 1643188 h 3265047"/>
              <a:gd name="connsiteX13" fmla="*/ 401677 w 4574455"/>
              <a:gd name="connsiteY13" fmla="*/ 969000 h 32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4455" h="3265047">
                <a:moveTo>
                  <a:pt x="401677" y="969000"/>
                </a:moveTo>
                <a:cubicBezTo>
                  <a:pt x="645176" y="767237"/>
                  <a:pt x="975004" y="587732"/>
                  <a:pt x="1621799" y="432608"/>
                </a:cubicBezTo>
                <a:cubicBezTo>
                  <a:pt x="2268594" y="277484"/>
                  <a:pt x="4030609" y="-124983"/>
                  <a:pt x="4282449" y="38255"/>
                </a:cubicBezTo>
                <a:cubicBezTo>
                  <a:pt x="4534289" y="201493"/>
                  <a:pt x="4673047" y="1126812"/>
                  <a:pt x="4492321" y="1368702"/>
                </a:cubicBezTo>
                <a:cubicBezTo>
                  <a:pt x="4311595" y="1610592"/>
                  <a:pt x="3450979" y="1546906"/>
                  <a:pt x="3218931" y="1568864"/>
                </a:cubicBezTo>
                <a:cubicBezTo>
                  <a:pt x="2986883" y="1590822"/>
                  <a:pt x="3321715" y="1443003"/>
                  <a:pt x="3100030" y="1500450"/>
                </a:cubicBezTo>
                <a:cubicBezTo>
                  <a:pt x="2878345" y="1557898"/>
                  <a:pt x="2140293" y="1658039"/>
                  <a:pt x="1867981" y="1834282"/>
                </a:cubicBezTo>
                <a:cubicBezTo>
                  <a:pt x="1595669" y="2010525"/>
                  <a:pt x="1122988" y="3158253"/>
                  <a:pt x="896916" y="3255902"/>
                </a:cubicBezTo>
                <a:cubicBezTo>
                  <a:pt x="670844" y="3353551"/>
                  <a:pt x="590808" y="2641922"/>
                  <a:pt x="511551" y="2420179"/>
                </a:cubicBezTo>
                <a:cubicBezTo>
                  <a:pt x="432294" y="2198436"/>
                  <a:pt x="367073" y="2137605"/>
                  <a:pt x="345518" y="2035117"/>
                </a:cubicBezTo>
                <a:cubicBezTo>
                  <a:pt x="323963" y="1932629"/>
                  <a:pt x="405455" y="1792498"/>
                  <a:pt x="382221" y="1805253"/>
                </a:cubicBezTo>
                <a:cubicBezTo>
                  <a:pt x="358987" y="1818008"/>
                  <a:pt x="289434" y="1996012"/>
                  <a:pt x="281970" y="2001973"/>
                </a:cubicBezTo>
                <a:cubicBezTo>
                  <a:pt x="274506" y="2007934"/>
                  <a:pt x="1856" y="1748038"/>
                  <a:pt x="160805" y="1643188"/>
                </a:cubicBezTo>
                <a:cubicBezTo>
                  <a:pt x="-217342" y="1443382"/>
                  <a:pt x="158178" y="1170763"/>
                  <a:pt x="401677" y="969000"/>
                </a:cubicBezTo>
                <a:close/>
              </a:path>
            </a:pathLst>
          </a:custGeom>
          <a:solidFill>
            <a:srgbClr val="FF5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9748376" y="6871489"/>
            <a:ext cx="27080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Жилой массив «Тельмана» </a:t>
            </a:r>
          </a:p>
        </p:txBody>
      </p:sp>
      <p:sp>
        <p:nvSpPr>
          <p:cNvPr id="13" name="Rectangle 20"/>
          <p:cNvSpPr/>
          <p:nvPr/>
        </p:nvSpPr>
        <p:spPr>
          <a:xfrm rot="17238060">
            <a:off x="503369" y="3827639"/>
            <a:ext cx="24635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Жилой массив «Заречный» </a:t>
            </a:r>
          </a:p>
        </p:txBody>
      </p:sp>
      <p:sp>
        <p:nvSpPr>
          <p:cNvPr id="17" name="Rectangle 20"/>
          <p:cNvSpPr/>
          <p:nvPr/>
        </p:nvSpPr>
        <p:spPr>
          <a:xfrm>
            <a:off x="14143714" y="6960370"/>
            <a:ext cx="7885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ЖИЛОЙ МАССИВ «ТЕЛЬМАНА» </a:t>
            </a:r>
            <a:endParaRPr lang="ru-RU" sz="4400" b="1" dirty="0">
              <a:solidFill>
                <a:srgbClr val="028CCE"/>
              </a:solidFill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13499597" y="8166736"/>
            <a:ext cx="92405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/>
              <a:t>ТОО </a:t>
            </a:r>
            <a:r>
              <a:rPr lang="ru-RU" sz="3600" i="1" dirty="0"/>
              <a:t>«Акмола Инвест</a:t>
            </a:r>
            <a:r>
              <a:rPr lang="ru-RU" sz="3600" i="1" dirty="0" smtClean="0"/>
              <a:t>»,</a:t>
            </a:r>
          </a:p>
          <a:p>
            <a:pPr algn="ctr"/>
            <a:r>
              <a:rPr lang="ru-RU" sz="3600" i="1" dirty="0" smtClean="0"/>
              <a:t> </a:t>
            </a:r>
            <a:r>
              <a:rPr lang="ru-RU" sz="3600" i="1" dirty="0"/>
              <a:t>Директор: </a:t>
            </a:r>
            <a:r>
              <a:rPr lang="ru-RU" sz="3600" i="1" dirty="0" err="1"/>
              <a:t>Досанов</a:t>
            </a:r>
            <a:r>
              <a:rPr lang="ru-RU" sz="3600" i="1" dirty="0"/>
              <a:t> </a:t>
            </a:r>
            <a:r>
              <a:rPr lang="ru-RU" sz="3600" i="1" dirty="0" err="1"/>
              <a:t>Данияр</a:t>
            </a:r>
            <a:r>
              <a:rPr lang="ru-RU" sz="3600" i="1" dirty="0"/>
              <a:t> </a:t>
            </a:r>
            <a:r>
              <a:rPr lang="ru-RU" sz="3600" i="1" dirty="0" err="1"/>
              <a:t>Нариманович</a:t>
            </a:r>
            <a:r>
              <a:rPr lang="ru-RU" sz="3600" i="1" dirty="0"/>
              <a:t>, 8702-890-82-28</a:t>
            </a:r>
            <a:r>
              <a:rPr lang="ru-RU" sz="3600" i="1" dirty="0" smtClean="0"/>
              <a:t>)</a:t>
            </a:r>
            <a:endParaRPr lang="ru-RU" sz="3600" b="1" dirty="0">
              <a:solidFill>
                <a:srgbClr val="028CCE"/>
              </a:solidFill>
            </a:endParaRPr>
          </a:p>
        </p:txBody>
      </p:sp>
      <p:cxnSp>
        <p:nvCxnSpPr>
          <p:cNvPr id="21" name="Straight Connector 8"/>
          <p:cNvCxnSpPr/>
          <p:nvPr/>
        </p:nvCxnSpPr>
        <p:spPr>
          <a:xfrm>
            <a:off x="17622892" y="7921825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8"/>
          <p:cNvCxnSpPr/>
          <p:nvPr/>
        </p:nvCxnSpPr>
        <p:spPr>
          <a:xfrm>
            <a:off x="16708503" y="6537099"/>
            <a:ext cx="2454152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"/>
          <p:cNvSpPr/>
          <p:nvPr/>
        </p:nvSpPr>
        <p:spPr>
          <a:xfrm>
            <a:off x="13619497" y="3488653"/>
            <a:ext cx="92405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/>
              <a:t>ТОО «Нура – Сервис 50», </a:t>
            </a:r>
            <a:endParaRPr lang="ru-RU" sz="3600" i="1" dirty="0" smtClean="0"/>
          </a:p>
          <a:p>
            <a:pPr algn="ctr"/>
            <a:r>
              <a:rPr lang="ru-RU" sz="3600" i="1" dirty="0" smtClean="0"/>
              <a:t>Директор</a:t>
            </a:r>
            <a:r>
              <a:rPr lang="ru-RU" sz="3600" i="1" dirty="0"/>
              <a:t>: </a:t>
            </a:r>
            <a:r>
              <a:rPr lang="ru-RU" sz="3600" i="1" dirty="0" err="1"/>
              <a:t>Касенов</a:t>
            </a:r>
            <a:r>
              <a:rPr lang="ru-RU" sz="3600" i="1" dirty="0"/>
              <a:t> </a:t>
            </a:r>
            <a:r>
              <a:rPr lang="ru-RU" sz="3600" i="1" dirty="0" err="1"/>
              <a:t>Каирбек</a:t>
            </a:r>
            <a:r>
              <a:rPr lang="ru-RU" sz="3600" i="1" dirty="0"/>
              <a:t> </a:t>
            </a:r>
            <a:r>
              <a:rPr lang="ru-RU" sz="3600" i="1" dirty="0" err="1"/>
              <a:t>Жаксылыкович</a:t>
            </a:r>
            <a:r>
              <a:rPr lang="ru-RU" sz="3600" i="1" dirty="0"/>
              <a:t>, </a:t>
            </a:r>
            <a:br>
              <a:rPr lang="ru-RU" sz="3600" i="1" dirty="0"/>
            </a:br>
            <a:r>
              <a:rPr lang="ru-RU" sz="3600" i="1" dirty="0"/>
              <a:t>8701-440-81-73</a:t>
            </a:r>
          </a:p>
        </p:txBody>
      </p:sp>
    </p:spTree>
    <p:extLst>
      <p:ext uri="{BB962C8B-B14F-4D97-AF65-F5344CB8AC3E}">
        <p14:creationId xmlns:p14="http://schemas.microsoft.com/office/powerpoint/2010/main" val="19892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0"/>
          <p:cNvSpPr/>
          <p:nvPr/>
        </p:nvSpPr>
        <p:spPr>
          <a:xfrm>
            <a:off x="12715562" y="1435513"/>
            <a:ext cx="7620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ПРОТИВОПАВОДОК 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12737048" y="2473122"/>
            <a:ext cx="9703852" cy="5678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связи с наступлением </a:t>
            </a:r>
            <a:r>
              <a:rPr lang="ru-RU" sz="3200" dirty="0" err="1"/>
              <a:t>паводкого</a:t>
            </a:r>
            <a:r>
              <a:rPr lang="ru-RU" sz="3200" dirty="0"/>
              <a:t> периода, Аппаратом </a:t>
            </a:r>
            <a:r>
              <a:rPr lang="ru-RU" sz="3200" dirty="0" err="1"/>
              <a:t>акима</a:t>
            </a:r>
            <a:r>
              <a:rPr lang="ru-RU" sz="3200" dirty="0"/>
              <a:t> района создана </a:t>
            </a:r>
            <a:r>
              <a:rPr lang="ru-RU" sz="3200" dirty="0" err="1"/>
              <a:t>противопаводковая</a:t>
            </a:r>
            <a:r>
              <a:rPr lang="ru-RU" sz="3200" dirty="0"/>
              <a:t> комиссия,  готовятся: </a:t>
            </a:r>
          </a:p>
          <a:p>
            <a:r>
              <a:rPr lang="ru-RU" sz="3200" dirty="0"/>
              <a:t>- план мероприятий по пропуску весенних паводковых вод; </a:t>
            </a:r>
          </a:p>
          <a:p>
            <a:r>
              <a:rPr lang="ru-RU" sz="3200" dirty="0"/>
              <a:t>- графики по вывозу снега и очистке </a:t>
            </a:r>
            <a:r>
              <a:rPr lang="ru-RU" sz="3200" dirty="0" err="1"/>
              <a:t>арычно</a:t>
            </a:r>
            <a:r>
              <a:rPr lang="ru-RU" sz="3200" dirty="0"/>
              <a:t>-лотковых сетей.             </a:t>
            </a:r>
          </a:p>
          <a:p>
            <a:r>
              <a:rPr lang="ru-RU" sz="3200" dirty="0"/>
              <a:t>В эти дни планируется вывоз снега и наледи с территорий мест возможных подтоплений </a:t>
            </a:r>
            <a:r>
              <a:rPr lang="ru-RU" sz="3200" i="1" dirty="0"/>
              <a:t>(жилые массивы, школьные и дошкольные учреждения, водоотводные лотки и т.д.).</a:t>
            </a:r>
            <a:endParaRPr lang="ru-RU" sz="3200" dirty="0"/>
          </a:p>
        </p:txBody>
      </p:sp>
      <p:cxnSp>
        <p:nvCxnSpPr>
          <p:cNvPr id="17" name="Straight Connector 8"/>
          <p:cNvCxnSpPr/>
          <p:nvPr/>
        </p:nvCxnSpPr>
        <p:spPr>
          <a:xfrm>
            <a:off x="12853782" y="2345095"/>
            <a:ext cx="97774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1498" y="9180621"/>
            <a:ext cx="20288249" cy="330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Определено 13 наиболее подтопляемых участков:</a:t>
            </a:r>
          </a:p>
          <a:p>
            <a:r>
              <a:rPr lang="ru-RU" i="1" dirty="0" smtClean="0"/>
              <a:t>ж/м </a:t>
            </a:r>
            <a:r>
              <a:rPr lang="ru-RU" i="1" dirty="0"/>
              <a:t>«Восточнее Ильинки»; Военный городок; </a:t>
            </a:r>
            <a:r>
              <a:rPr lang="ru-RU" i="1" dirty="0" smtClean="0"/>
              <a:t>ж/м </a:t>
            </a:r>
            <a:r>
              <a:rPr lang="ru-RU" i="1" dirty="0"/>
              <a:t>«</a:t>
            </a:r>
            <a:r>
              <a:rPr lang="ru-RU" i="1" dirty="0" err="1"/>
              <a:t>Уркер</a:t>
            </a:r>
            <a:r>
              <a:rPr lang="ru-RU" i="1" dirty="0"/>
              <a:t>»; ш. </a:t>
            </a:r>
            <a:r>
              <a:rPr lang="ru-RU" i="1" dirty="0" err="1"/>
              <a:t>Коргалжы</a:t>
            </a:r>
            <a:r>
              <a:rPr lang="ru-RU" i="1" dirty="0" smtClean="0"/>
              <a:t>; </a:t>
            </a:r>
            <a:r>
              <a:rPr lang="ru-RU" i="1" dirty="0"/>
              <a:t>ул. № 62</a:t>
            </a:r>
            <a:r>
              <a:rPr lang="ru-RU" i="1" dirty="0" smtClean="0"/>
              <a:t>; </a:t>
            </a:r>
            <a:r>
              <a:rPr lang="ru-RU" i="1" dirty="0"/>
              <a:t>с/о «Западное»; </a:t>
            </a:r>
            <a:endParaRPr lang="ru-RU" dirty="0"/>
          </a:p>
          <a:p>
            <a:r>
              <a:rPr lang="ru-RU" i="1" dirty="0" smtClean="0"/>
              <a:t>ж/м </a:t>
            </a:r>
            <a:r>
              <a:rPr lang="ru-RU" i="1" dirty="0"/>
              <a:t>«</a:t>
            </a:r>
            <a:r>
              <a:rPr lang="ru-RU" i="1" dirty="0" err="1"/>
              <a:t>Газмашаппаратура</a:t>
            </a:r>
            <a:r>
              <a:rPr lang="ru-RU" i="1" dirty="0"/>
              <a:t>»; ул. Ч. Айтматова на участке от ш. </a:t>
            </a:r>
            <a:r>
              <a:rPr lang="ru-RU" i="1" dirty="0" err="1"/>
              <a:t>Коргалжын</a:t>
            </a:r>
            <a:r>
              <a:rPr lang="ru-RU" i="1" dirty="0"/>
              <a:t> до ул. Е10; </a:t>
            </a:r>
            <a:endParaRPr lang="ru-RU" dirty="0"/>
          </a:p>
          <a:p>
            <a:r>
              <a:rPr lang="ru-RU" i="1" dirty="0"/>
              <a:t>ул. Е10 на участке от ул. Ч. Айтматова до пр. Туран; пр. Туран на участке от ул. Е10 до ул. № 31; </a:t>
            </a:r>
            <a:endParaRPr lang="ru-RU" dirty="0"/>
          </a:p>
          <a:p>
            <a:r>
              <a:rPr lang="ru-RU" i="1" dirty="0"/>
              <a:t>ж/м «</a:t>
            </a:r>
            <a:r>
              <a:rPr lang="ru-RU" i="1" dirty="0" err="1"/>
              <a:t>Чубары</a:t>
            </a:r>
            <a:r>
              <a:rPr lang="ru-RU" i="1" dirty="0"/>
              <a:t>»; канал в районе «Международного Аэропорта г. </a:t>
            </a:r>
            <a:r>
              <a:rPr lang="ru-RU" i="1" dirty="0" err="1"/>
              <a:t>Нур</a:t>
            </a:r>
            <a:r>
              <a:rPr lang="ru-RU" i="1" dirty="0"/>
              <a:t>-Султан»;</a:t>
            </a:r>
            <a:endParaRPr lang="ru-RU" dirty="0"/>
          </a:p>
          <a:p>
            <a:r>
              <a:rPr lang="ru-RU" i="1" dirty="0"/>
              <a:t>район строительства дороги (Юго-западный обход г. </a:t>
            </a:r>
            <a:r>
              <a:rPr lang="ru-RU" i="1" dirty="0" err="1"/>
              <a:t>Нур</a:t>
            </a:r>
            <a:r>
              <a:rPr lang="ru-RU" i="1" dirty="0"/>
              <a:t>-Султана). </a:t>
            </a:r>
            <a:endParaRPr lang="ru-RU" dirty="0"/>
          </a:p>
        </p:txBody>
      </p:sp>
      <p:pic>
        <p:nvPicPr>
          <p:cNvPr id="3075" name="Picture 3" descr="C:\Users\kanat.abbas\Downloads\WhatsApp Image 2020-01-27 at 23.24.5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2050"/>
            <a:ext cx="5457825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anat.abbas\Downloads\WhatsApp Image 2020-01-27 at 23.24.5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56" b="4722"/>
          <a:stretch/>
        </p:blipFill>
        <p:spPr bwMode="auto">
          <a:xfrm>
            <a:off x="6219825" y="1162050"/>
            <a:ext cx="5686986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"/>
          <p:cNvSpPr/>
          <p:nvPr/>
        </p:nvSpPr>
        <p:spPr>
          <a:xfrm>
            <a:off x="13188231" y="3782945"/>
            <a:ext cx="87573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Силами подрядных организаций за 2019 год проведены работы по ликвидации несанкционированных свалок. Всего вывезено</a:t>
            </a:r>
          </a:p>
          <a:p>
            <a:r>
              <a:rPr lang="ru-RU" sz="3200" dirty="0" smtClean="0"/>
              <a:t>с учетом коммунальных субботников более </a:t>
            </a:r>
          </a:p>
          <a:p>
            <a:r>
              <a:rPr lang="ru-RU" sz="3200" b="1" dirty="0" smtClean="0">
                <a:solidFill>
                  <a:srgbClr val="028CCE"/>
                </a:solidFill>
              </a:rPr>
              <a:t>30 000 тонн </a:t>
            </a:r>
            <a:r>
              <a:rPr lang="ru-RU" sz="3200" dirty="0" smtClean="0"/>
              <a:t>мусора. </a:t>
            </a:r>
            <a:endParaRPr lang="ru-RU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3130173" y="1311006"/>
            <a:ext cx="70724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ЛИКВИДАЦИЯ НЕСАНКЦИОНИРОВАННЫХ СВАЛОК</a:t>
            </a:r>
            <a:endParaRPr lang="ru-RU" sz="4400" dirty="0">
              <a:solidFill>
                <a:srgbClr val="028CCE"/>
              </a:solidFill>
            </a:endParaRPr>
          </a:p>
        </p:txBody>
      </p:sp>
      <p:cxnSp>
        <p:nvCxnSpPr>
          <p:cNvPr id="27" name="Straight Connector 8"/>
          <p:cNvCxnSpPr/>
          <p:nvPr/>
        </p:nvCxnSpPr>
        <p:spPr>
          <a:xfrm>
            <a:off x="13304963" y="3646208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54"/>
          <p:cNvSpPr/>
          <p:nvPr/>
        </p:nvSpPr>
        <p:spPr>
          <a:xfrm>
            <a:off x="19178342" y="8049795"/>
            <a:ext cx="2048548" cy="204854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30 000 </a:t>
            </a:r>
            <a:r>
              <a:rPr lang="ru-RU" sz="3600" dirty="0" smtClean="0"/>
              <a:t>тонн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12" name="Arc 55"/>
          <p:cNvSpPr/>
          <p:nvPr/>
        </p:nvSpPr>
        <p:spPr>
          <a:xfrm>
            <a:off x="19178342" y="8049795"/>
            <a:ext cx="2048548" cy="2048548"/>
          </a:xfrm>
          <a:prstGeom prst="arc">
            <a:avLst>
              <a:gd name="adj1" fmla="val 16200000"/>
              <a:gd name="adj2" fmla="val 7077668"/>
            </a:avLst>
          </a:prstGeom>
          <a:noFill/>
          <a:ln w="190500" cap="rnd">
            <a:solidFill>
              <a:srgbClr val="FEC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E:\Фото свалки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r="9500"/>
          <a:stretch/>
        </p:blipFill>
        <p:spPr bwMode="auto">
          <a:xfrm>
            <a:off x="0" y="0"/>
            <a:ext cx="11846560" cy="128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13539536" y="6824645"/>
            <a:ext cx="4498848" cy="4498848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163" y="7054930"/>
            <a:ext cx="4059936" cy="4038439"/>
          </a:xfrm>
        </p:spPr>
      </p:pic>
    </p:spTree>
    <p:extLst>
      <p:ext uri="{BB962C8B-B14F-4D97-AF65-F5344CB8AC3E}">
        <p14:creationId xmlns:p14="http://schemas.microsoft.com/office/powerpoint/2010/main" val="1844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/>
          <p:cNvSpPr/>
          <p:nvPr/>
        </p:nvSpPr>
        <p:spPr>
          <a:xfrm>
            <a:off x="13435248" y="3842664"/>
            <a:ext cx="7370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ОЗЕЛЕНЕНИЕ</a:t>
            </a:r>
            <a:endParaRPr lang="en-US" sz="4400" b="1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13456734" y="4535322"/>
            <a:ext cx="92405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endParaRPr lang="ru-RU" sz="3200" dirty="0"/>
          </a:p>
          <a:p>
            <a:r>
              <a:rPr lang="ru-RU" sz="3200" dirty="0"/>
              <a:t>Общая площадь парков и скверов составляет </a:t>
            </a:r>
            <a:r>
              <a:rPr lang="ru-RU" sz="3200" b="1" dirty="0"/>
              <a:t>2 млн. 59 тыс. </a:t>
            </a:r>
            <a:r>
              <a:rPr lang="ru-RU" sz="3200" b="1" dirty="0" err="1"/>
              <a:t>кв.м</a:t>
            </a:r>
            <a:r>
              <a:rPr lang="ru-RU" sz="3200" b="1" dirty="0"/>
              <a:t>.</a:t>
            </a:r>
            <a:r>
              <a:rPr lang="ru-RU" sz="3200" dirty="0"/>
              <a:t> в 2019 году посажено порядка </a:t>
            </a:r>
            <a:r>
              <a:rPr lang="ru-RU" sz="3200" b="1" dirty="0"/>
              <a:t>25 тыс. деревьев</a:t>
            </a:r>
            <a:r>
              <a:rPr lang="ru-RU" sz="3200" dirty="0"/>
              <a:t> хвойных и лиственных пород</a:t>
            </a:r>
            <a:r>
              <a:rPr lang="ru-RU" sz="3200" dirty="0" smtClean="0"/>
              <a:t>,</a:t>
            </a:r>
          </a:p>
          <a:p>
            <a:r>
              <a:rPr lang="ru-RU" sz="3200" b="1" dirty="0" smtClean="0"/>
              <a:t>26 </a:t>
            </a:r>
            <a:r>
              <a:rPr lang="ru-RU" sz="3200" b="1" dirty="0"/>
              <a:t>тыс. </a:t>
            </a:r>
            <a:r>
              <a:rPr lang="ru-RU" sz="3200" b="1" dirty="0" err="1"/>
              <a:t>п.м</a:t>
            </a:r>
            <a:r>
              <a:rPr lang="ru-RU" sz="3200" b="1" dirty="0"/>
              <a:t>.</a:t>
            </a:r>
            <a:r>
              <a:rPr lang="ru-RU" sz="3200" dirty="0"/>
              <a:t> </a:t>
            </a:r>
            <a:r>
              <a:rPr lang="ru-RU" sz="3200" b="1" dirty="0"/>
              <a:t>живой изгороди</a:t>
            </a:r>
            <a:r>
              <a:rPr lang="ru-RU" sz="3200" dirty="0" smtClean="0"/>
              <a:t>,</a:t>
            </a:r>
          </a:p>
          <a:p>
            <a:r>
              <a:rPr lang="ru-RU" sz="3200" dirty="0" smtClean="0"/>
              <a:t>более </a:t>
            </a:r>
            <a:r>
              <a:rPr lang="ru-RU" sz="3200" b="1" dirty="0"/>
              <a:t>130 тыс. </a:t>
            </a:r>
            <a:r>
              <a:rPr lang="ru-RU" sz="3200" b="1" dirty="0" err="1"/>
              <a:t>кв.м</a:t>
            </a:r>
            <a:r>
              <a:rPr lang="ru-RU" sz="3200" b="1" dirty="0"/>
              <a:t> </a:t>
            </a:r>
            <a:r>
              <a:rPr lang="ru-RU" sz="3200" b="1" dirty="0" smtClean="0"/>
              <a:t>цветников. </a:t>
            </a:r>
          </a:p>
          <a:p>
            <a:r>
              <a:rPr lang="ru-RU" sz="3200" dirty="0" smtClean="0"/>
              <a:t>Посадка </a:t>
            </a:r>
            <a:r>
              <a:rPr lang="ru-RU" sz="3200" dirty="0"/>
              <a:t>многолетних </a:t>
            </a:r>
            <a:r>
              <a:rPr lang="ru-RU" sz="3200" dirty="0" smtClean="0"/>
              <a:t>цветников</a:t>
            </a:r>
          </a:p>
          <a:p>
            <a:r>
              <a:rPr lang="ru-RU" sz="3200" i="1" dirty="0" smtClean="0"/>
              <a:t>(</a:t>
            </a:r>
            <a:r>
              <a:rPr lang="ru-RU" sz="3200" i="1" dirty="0"/>
              <a:t>Управлением регенерации)</a:t>
            </a:r>
            <a:r>
              <a:rPr lang="ru-RU" sz="3200" dirty="0"/>
              <a:t> – посажено </a:t>
            </a:r>
            <a:r>
              <a:rPr lang="ru-RU" sz="3200" b="1" dirty="0"/>
              <a:t>16 642 м2</a:t>
            </a:r>
            <a:r>
              <a:rPr lang="ru-RU" sz="3200" dirty="0"/>
              <a:t>. </a:t>
            </a:r>
            <a:r>
              <a:rPr lang="ru-RU" sz="3200" b="1" dirty="0" smtClean="0"/>
              <a:t> </a:t>
            </a:r>
            <a:endParaRPr lang="ru-RU" sz="3200" dirty="0">
              <a:solidFill>
                <a:srgbClr val="028CCE"/>
              </a:solidFill>
            </a:endParaRPr>
          </a:p>
        </p:txBody>
      </p:sp>
      <p:cxnSp>
        <p:nvCxnSpPr>
          <p:cNvPr id="16" name="Straight Connector 8"/>
          <p:cNvCxnSpPr/>
          <p:nvPr/>
        </p:nvCxnSpPr>
        <p:spPr>
          <a:xfrm>
            <a:off x="13573468" y="4773690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Akimat-Arman\Desktop\396d4749-a986-4262-8579-4cf252cba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3126720" cy="1280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6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60" y="-502920"/>
            <a:ext cx="5048250" cy="106510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</a:b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роспект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Улы Дала</a:t>
            </a:r>
            <a:endParaRPr lang="ru-RU" sz="4000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760361" y="224823"/>
            <a:ext cx="10104438" cy="1194222"/>
          </a:xfrm>
        </p:spPr>
        <p:txBody>
          <a:bodyPr/>
          <a:lstStyle/>
          <a:p>
            <a:r>
              <a:rPr lang="ru-RU" sz="4000" dirty="0" smtClean="0">
                <a:solidFill>
                  <a:srgbClr val="028CCE"/>
                </a:solidFill>
              </a:rPr>
              <a:t>После</a:t>
            </a:r>
            <a:endParaRPr lang="ru-RU" sz="4000" dirty="0">
              <a:solidFill>
                <a:srgbClr val="028CCE"/>
              </a:solidFill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605790" y="186723"/>
            <a:ext cx="10100470" cy="1194222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Д</a:t>
            </a:r>
            <a:r>
              <a:rPr lang="ru-RU" sz="4000" dirty="0" smtClean="0">
                <a:solidFill>
                  <a:srgbClr val="028CCE"/>
                </a:solidFill>
              </a:rPr>
              <a:t>о</a:t>
            </a:r>
            <a:endParaRPr lang="ru-RU" sz="4000" dirty="0">
              <a:solidFill>
                <a:srgbClr val="028CCE"/>
              </a:solidFill>
            </a:endParaRPr>
          </a:p>
        </p:txBody>
      </p:sp>
      <p:pic>
        <p:nvPicPr>
          <p:cNvPr id="10" name="Picture 3" descr="C:\Users\Akimat-Arman\Desktop\51e02b48-c6bc-4f78-87b0-728e4b4007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7600" y="1341121"/>
            <a:ext cx="11582400" cy="114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Users\Akimat-Arman\Desktop\5d99b32c-f5dc-4bfc-a722-ffaca2fb1b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120"/>
            <a:ext cx="11201400" cy="1146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2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800197" y="226437"/>
            <a:ext cx="10104438" cy="1194222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П</a:t>
            </a:r>
            <a:r>
              <a:rPr lang="ru-RU" sz="4000" dirty="0" smtClean="0">
                <a:solidFill>
                  <a:srgbClr val="028CCE"/>
                </a:solidFill>
              </a:rPr>
              <a:t>осле</a:t>
            </a:r>
            <a:endParaRPr lang="ru-RU" sz="4000" dirty="0">
              <a:solidFill>
                <a:srgbClr val="028CCE"/>
              </a:solidFill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458936" y="226437"/>
            <a:ext cx="10100470" cy="1194222"/>
          </a:xfrm>
        </p:spPr>
        <p:txBody>
          <a:bodyPr/>
          <a:lstStyle/>
          <a:p>
            <a:r>
              <a:rPr lang="ru-RU" sz="4000" dirty="0">
                <a:solidFill>
                  <a:srgbClr val="028CCE"/>
                </a:solidFill>
              </a:rPr>
              <a:t>Д</a:t>
            </a:r>
            <a:r>
              <a:rPr lang="ru-RU" sz="4000" dirty="0" smtClean="0">
                <a:solidFill>
                  <a:srgbClr val="028CCE"/>
                </a:solidFill>
              </a:rPr>
              <a:t>о</a:t>
            </a:r>
            <a:endParaRPr lang="ru-RU" sz="4000" dirty="0">
              <a:solidFill>
                <a:srgbClr val="028CCE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3467102" y="-41598"/>
            <a:ext cx="12077700" cy="2473069"/>
          </a:xfrm>
          <a:prstGeom prst="rect">
            <a:avLst/>
          </a:prstGeom>
        </p:spPr>
        <p:txBody>
          <a:bodyPr lIns="203774" tIns="101887" rIns="203774" bIns="10188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роспект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Улы Дала</a:t>
            </a:r>
            <a:endParaRPr lang="ru-RU" sz="4000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13" name="Picture 2" descr="C:\Users\Akimat-Arman\Desktop\46843767-09b2-4be3-9943-ead8ac76d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7600" y="1433945"/>
            <a:ext cx="11582400" cy="1136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C:\Users\Akimat-Arman\Desktop\396d4749-a986-4262-8579-4cf252cba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3945"/>
            <a:ext cx="11201400" cy="11367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393106" y="-58043"/>
            <a:ext cx="13099774" cy="1544493"/>
          </a:xfrm>
          <a:prstGeom prst="rect">
            <a:avLst/>
          </a:prstGeom>
        </p:spPr>
        <p:txBody>
          <a:bodyPr lIns="203774" tIns="101887" rIns="203774" bIns="10188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роспект 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Кабанбай 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Батыра</a:t>
            </a:r>
            <a:endParaRPr lang="ru-RU" sz="4000" b="1" dirty="0">
              <a:solidFill>
                <a:srgbClr val="028CCE"/>
              </a:solidFill>
              <a:latin typeface="+mn-lt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(альпийская горка)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8" name="Picture 2" descr="C:\Users\Akimat-Arman\Desktop\32450ce5-3a0f-472b-ba83-6311e9880b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320801"/>
            <a:ext cx="11155681" cy="11480800"/>
          </a:xfrm>
          <a:prstGeom prst="rect">
            <a:avLst/>
          </a:prstGeom>
          <a:noFill/>
        </p:spPr>
      </p:pic>
      <p:pic>
        <p:nvPicPr>
          <p:cNvPr id="10" name="Picture 3" descr="C:\Users\Akimat-Arman\Desktop\84c4b371-683a-4695-b52f-d8fccc77ae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7280" y="1320801"/>
            <a:ext cx="11602720" cy="1148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6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636946" y="-98683"/>
            <a:ext cx="13099774" cy="1544493"/>
          </a:xfrm>
          <a:prstGeom prst="rect">
            <a:avLst/>
          </a:prstGeom>
        </p:spPr>
        <p:txBody>
          <a:bodyPr lIns="203774" tIns="101887" rIns="203774" bIns="10188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Мечеть «Нур Астана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»</a:t>
            </a:r>
          </a:p>
          <a:p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альпийская горка)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5" name="Picture 2" descr="C:\Users\Akimat-Arman\Desktop\1b00369b-2c72-4108-a8ce-63c82720943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9696"/>
            <a:ext cx="11049000" cy="11541904"/>
          </a:xfrm>
          <a:prstGeom prst="rect">
            <a:avLst/>
          </a:prstGeom>
          <a:noFill/>
        </p:spPr>
      </p:pic>
      <p:pic>
        <p:nvPicPr>
          <p:cNvPr id="6" name="Picture 3" descr="C:\Users\Akimat-Arman\Desktop\d2022f9a-87a6-43b3-9d40-b324d47b5ef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7899" y="1280161"/>
            <a:ext cx="11712102" cy="11521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99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4"/>
          <a:stretch/>
        </p:blipFill>
        <p:spPr>
          <a:xfrm>
            <a:off x="1" y="-1"/>
            <a:ext cx="22860000" cy="12801601"/>
          </a:xfrm>
          <a:prstGeom prst="rect">
            <a:avLst/>
          </a:prstGeom>
        </p:spPr>
      </p:pic>
      <p:sp>
        <p:nvSpPr>
          <p:cNvPr id="16" name="Rectangle 8"/>
          <p:cNvSpPr/>
          <p:nvPr/>
        </p:nvSpPr>
        <p:spPr>
          <a:xfrm>
            <a:off x="0" y="2952750"/>
            <a:ext cx="22860000" cy="708024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5775" y="3161469"/>
            <a:ext cx="2145982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 smtClean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ОКАЗАННАЯ ПОМОЩЬ 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/>
              <a:t>Одним </a:t>
            </a:r>
            <a:r>
              <a:rPr lang="ru-RU" sz="3200" dirty="0"/>
              <a:t>из самых актуальных вопросов является работа с многодетными семьями. В картотеку района внесены 470 семей, которые обращались за помощью в 2019 году.  </a:t>
            </a:r>
          </a:p>
          <a:p>
            <a:pPr algn="just">
              <a:spcAft>
                <a:spcPts val="0"/>
              </a:spcAft>
            </a:pPr>
            <a:r>
              <a:rPr lang="ru-RU" sz="3200" dirty="0"/>
              <a:t>368 семей получили помощь в виде продуктовой корзины, лекарственных средств, угля и одежды, канцелярских товаров при поддержке районного филиала партии «</a:t>
            </a:r>
            <a:r>
              <a:rPr lang="ru-RU" sz="3200" dirty="0" err="1"/>
              <a:t>Nur</a:t>
            </a:r>
            <a:r>
              <a:rPr lang="ru-RU" sz="3200" dirty="0"/>
              <a:t> </a:t>
            </a:r>
            <a:r>
              <a:rPr lang="ru-RU" sz="3200" dirty="0" err="1"/>
              <a:t>Otan</a:t>
            </a:r>
            <a:r>
              <a:rPr lang="ru-RU" sz="3200" dirty="0"/>
              <a:t>» и субъектов МСБ., 241 ребенок был охвачен акцией «Дорога в школу. Дети более 50 семей бесплатно посещают дополнительные занятия, получают бесплатное питание.  Оказана спонсорская поддержка по обеспечению твердым топливом </a:t>
            </a:r>
            <a:r>
              <a:rPr lang="ru-RU" sz="3200" dirty="0" smtClean="0"/>
              <a:t>30 </a:t>
            </a:r>
            <a:r>
              <a:rPr lang="ru-RU" sz="3200" dirty="0"/>
              <a:t>семьям.</a:t>
            </a:r>
          </a:p>
          <a:p>
            <a:pPr algn="just">
              <a:spcAft>
                <a:spcPts val="0"/>
              </a:spcAft>
            </a:pPr>
            <a:endParaRPr lang="ru-RU" sz="3600" b="1" dirty="0">
              <a:solidFill>
                <a:srgbClr val="028CC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 smtClean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АЙКОМЕК-109</a:t>
            </a:r>
          </a:p>
          <a:p>
            <a:pPr algn="just">
              <a:spcAft>
                <a:spcPts val="0"/>
              </a:spcAft>
            </a:pPr>
            <a:r>
              <a:rPr lang="ru-RU" sz="3200" dirty="0" smtClean="0"/>
              <a:t>Поддерживать </a:t>
            </a:r>
            <a:r>
              <a:rPr lang="ru-RU" sz="3200" dirty="0"/>
              <a:t>тесную связь с населением </a:t>
            </a:r>
            <a:r>
              <a:rPr lang="ru-RU" sz="3200" dirty="0" smtClean="0"/>
              <a:t>позволяет служба </a:t>
            </a:r>
            <a:r>
              <a:rPr lang="ru-RU" sz="3200" dirty="0"/>
              <a:t>«</a:t>
            </a:r>
            <a:r>
              <a:rPr lang="ru-RU" sz="3200" dirty="0" err="1"/>
              <a:t>iKomek</a:t>
            </a:r>
            <a:r>
              <a:rPr lang="ru-RU" sz="3200" dirty="0"/>
              <a:t>», где на ежедневной основе ведется отработка заявок </a:t>
            </a:r>
            <a:r>
              <a:rPr lang="ru-RU" sz="3200" dirty="0" smtClean="0"/>
              <a:t>жителей. </a:t>
            </a:r>
            <a:r>
              <a:rPr lang="ru-RU" sz="3200" dirty="0"/>
              <a:t>В 2019 году поступило более </a:t>
            </a:r>
            <a:r>
              <a:rPr lang="ru-RU" sz="3200" dirty="0" smtClean="0"/>
              <a:t>17 </a:t>
            </a:r>
            <a:r>
              <a:rPr lang="ru-RU" sz="3200" dirty="0"/>
              <a:t>тыс. обращений от жителей. По всем поступившим обращениям  приняты своевременные   меры,  сняты проблемы, по некоторым вопросам даны разъяснения, внесены корректировки в план работы на текущий год. </a:t>
            </a:r>
            <a:r>
              <a:rPr lang="ru-RU" sz="3200" dirty="0" smtClean="0"/>
              <a:t> </a:t>
            </a:r>
            <a:endParaRPr lang="ru-RU" sz="4800" dirty="0">
              <a:solidFill>
                <a:srgbClr val="028CCE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799506" y="-98683"/>
            <a:ext cx="13099774" cy="1544493"/>
          </a:xfrm>
          <a:prstGeom prst="rect">
            <a:avLst/>
          </a:prstGeom>
        </p:spPr>
        <p:txBody>
          <a:bodyPr lIns="203774" tIns="101887" rIns="203774" bIns="10188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роспект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Мангилик Ел </a:t>
            </a:r>
            <a:endParaRPr lang="ru-RU" sz="4000" b="1" dirty="0" smtClean="0">
              <a:solidFill>
                <a:srgbClr val="028CCE"/>
              </a:solidFill>
              <a:latin typeface="+mn-lt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цветники) 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7" name="Содержимое 1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259841"/>
            <a:ext cx="11322997" cy="1154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Содержимое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0817" y="1259841"/>
            <a:ext cx="11459183" cy="11541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1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657266" y="-98683"/>
            <a:ext cx="13099774" cy="1544493"/>
          </a:xfrm>
          <a:prstGeom prst="rect">
            <a:avLst/>
          </a:prstGeom>
        </p:spPr>
        <p:txBody>
          <a:bodyPr lIns="203774" tIns="101887" rIns="203774" bIns="101887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лица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Достык – 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  <a:cs typeface="Times New Roman" pitchFamily="18" charset="0"/>
              </a:rPr>
              <a:t>лица </a:t>
            </a:r>
            <a:r>
              <a:rPr lang="ru-RU" sz="4000" b="1" dirty="0">
                <a:solidFill>
                  <a:srgbClr val="028CCE"/>
                </a:solidFill>
                <a:latin typeface="+mn-lt"/>
                <a:cs typeface="Times New Roman" pitchFamily="18" charset="0"/>
              </a:rPr>
              <a:t>Туркестан </a:t>
            </a:r>
            <a:endParaRPr lang="ru-RU" sz="4000" b="1" dirty="0" smtClean="0">
              <a:solidFill>
                <a:srgbClr val="028CCE"/>
              </a:solidFill>
              <a:latin typeface="+mn-lt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альпийская горка)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5" name="Содержимое 6" descr="54568eba-eeba-4754-9b77-0f4b9d68171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" y="1280161"/>
            <a:ext cx="11049002" cy="11521440"/>
          </a:xfrm>
        </p:spPr>
      </p:pic>
      <p:pic>
        <p:nvPicPr>
          <p:cNvPr id="6" name="Содержимое 7" descr="b79a9691-f83b-4adc-b876-4d61bff7aca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125201" y="1280161"/>
            <a:ext cx="11734800" cy="11521440"/>
          </a:xfrm>
        </p:spPr>
      </p:pic>
    </p:spTree>
    <p:extLst>
      <p:ext uri="{BB962C8B-B14F-4D97-AF65-F5344CB8AC3E}">
        <p14:creationId xmlns:p14="http://schemas.microsoft.com/office/powerpoint/2010/main" val="39999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42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13618" r="10767" b="9702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1074400" y="4165600"/>
            <a:ext cx="1361440" cy="5384801"/>
          </a:xfrm>
          <a:prstGeom prst="line">
            <a:avLst/>
          </a:prstGeom>
          <a:ln w="1524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3582" y="0"/>
            <a:ext cx="11866418" cy="144655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Улица Чингиза Айтматова, от улицы Сыганак до шоссе Коргалжын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592968">
            <a:off x="6666403" y="3960140"/>
            <a:ext cx="3719938" cy="584765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шоссе Коргалжын</a:t>
            </a:r>
          </a:p>
        </p:txBody>
      </p:sp>
      <p:sp>
        <p:nvSpPr>
          <p:cNvPr id="15" name="TextBox 14"/>
          <p:cNvSpPr txBox="1"/>
          <p:nvPr/>
        </p:nvSpPr>
        <p:spPr>
          <a:xfrm rot="634337">
            <a:off x="12136583" y="9826978"/>
            <a:ext cx="3719938" cy="584765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Улица Сыганак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43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16267" r="17596" b="9704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990080" y="2966720"/>
            <a:ext cx="10078720" cy="2235200"/>
          </a:xfrm>
          <a:prstGeom prst="line">
            <a:avLst/>
          </a:prstGeom>
          <a:ln w="15240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93582" y="0"/>
            <a:ext cx="11866418" cy="144655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4400" b="1" dirty="0" smtClean="0">
                <a:solidFill>
                  <a:schemeClr val="bg1"/>
                </a:solidFill>
              </a:rPr>
              <a:t>Проспект Улы Дала</a:t>
            </a:r>
            <a:r>
              <a:rPr lang="ru-RU" sz="4400" b="1" dirty="0" smtClean="0">
                <a:solidFill>
                  <a:schemeClr val="bg1"/>
                </a:solidFill>
              </a:rPr>
              <a:t>, от проспекта Мангилик  Ел </a:t>
            </a:r>
          </a:p>
          <a:p>
            <a:r>
              <a:rPr lang="ru-RU" sz="4400" b="1" dirty="0">
                <a:solidFill>
                  <a:schemeClr val="bg1"/>
                </a:solidFill>
              </a:rPr>
              <a:t>д</a:t>
            </a:r>
            <a:r>
              <a:rPr lang="ru-RU" sz="4400" b="1" dirty="0" smtClean="0">
                <a:solidFill>
                  <a:schemeClr val="bg1"/>
                </a:solidFill>
              </a:rPr>
              <a:t>о улицы №38 (левая сторона)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895816">
            <a:off x="3235543" y="7764494"/>
            <a:ext cx="5131829" cy="584765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Проспект Мангилик Ел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800153">
            <a:off x="9775360" y="4039102"/>
            <a:ext cx="3719938" cy="584765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Проспект Улы Дала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.gazaliev\Desktop\0cfeeda1-7565-40cd-8db1-74f0d700ed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1320800"/>
            <a:ext cx="11391900" cy="10585450"/>
          </a:xfrm>
          <a:prstGeom prst="rect">
            <a:avLst/>
          </a:prstGeom>
          <a:noFill/>
        </p:spPr>
      </p:pic>
      <p:pic>
        <p:nvPicPr>
          <p:cNvPr id="11" name="Picture 3" descr="C:\Users\s.gazaliev\Desktop\3efbaf75-2c1d-4799-abdd-6c3fefc5d3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72850" y="1320800"/>
            <a:ext cx="11487150" cy="10585450"/>
          </a:xfrm>
          <a:prstGeom prst="rect">
            <a:avLst/>
          </a:prstGeom>
          <a:noFill/>
        </p:spPr>
      </p:pic>
      <p:sp>
        <p:nvSpPr>
          <p:cNvPr id="8" name="Rectangle 20"/>
          <p:cNvSpPr/>
          <p:nvPr/>
        </p:nvSpPr>
        <p:spPr>
          <a:xfrm>
            <a:off x="681005" y="268359"/>
            <a:ext cx="114347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РЕМОНТНО-ВОССТАНОВИТЕЛЬНЫЕ РАБОТЫ 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68754" y="11087100"/>
            <a:ext cx="5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ГТОБ «Астана Опера»</a:t>
            </a:r>
          </a:p>
        </p:txBody>
      </p:sp>
    </p:spTree>
    <p:extLst>
      <p:ext uri="{BB962C8B-B14F-4D97-AF65-F5344CB8AC3E}">
        <p14:creationId xmlns:p14="http://schemas.microsoft.com/office/powerpoint/2010/main" val="1213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30058"/>
            <a:ext cx="20574000" cy="120184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Благоустройство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прилегающей 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территории ГТОБ «Астана Опера»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Монтаж гранитных плит</a:t>
            </a:r>
          </a:p>
        </p:txBody>
      </p:sp>
      <p:pic>
        <p:nvPicPr>
          <p:cNvPr id="7" name="Picture 3" descr="C:\Users\s.gazaliev\Desktop\682986d6-e494-46f0-a626-0746cfd55ac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6200" y="1402080"/>
            <a:ext cx="11353800" cy="11437620"/>
          </a:xfrm>
          <a:prstGeom prst="rect">
            <a:avLst/>
          </a:prstGeom>
          <a:noFill/>
        </p:spPr>
      </p:pic>
      <p:pic>
        <p:nvPicPr>
          <p:cNvPr id="9" name="Picture 4" descr="C:\Users\s.gazaliev\Desktop\7dfa041a-0cef-41e7-9af8-2bb3babf7a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1402482"/>
            <a:ext cx="11430000" cy="11418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275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30058"/>
            <a:ext cx="20574000" cy="120184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ЭКСПО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Монтаж гранитных плит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11" name="Picture 3" descr="C:\Users\s.gazaliev\Desktop\0fb4af4d-6f14-42ed-9037-fbcfc1eee4f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9550" t="13708" r="22473"/>
          <a:stretch/>
        </p:blipFill>
        <p:spPr bwMode="auto">
          <a:xfrm>
            <a:off x="11696700" y="1361440"/>
            <a:ext cx="11182350" cy="11440160"/>
          </a:xfrm>
          <a:prstGeom prst="rect">
            <a:avLst/>
          </a:prstGeom>
          <a:noFill/>
        </p:spPr>
      </p:pic>
      <p:pic>
        <p:nvPicPr>
          <p:cNvPr id="10" name="Picture 2" descr="C:\Users\s.gazaliev\Desktop\81176f2a-25a7-4ead-a093-928536d5c6e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9203" t="187" r="18070" b="23046"/>
          <a:stretch/>
        </p:blipFill>
        <p:spPr bwMode="auto">
          <a:xfrm>
            <a:off x="-19050" y="1380490"/>
            <a:ext cx="11601450" cy="1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3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10582"/>
            <a:ext cx="20574000" cy="84257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АЛЖИР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9" name="Picture 3" descr="C:\Users\a.kaliev\Desktop\94ef7098-20b3-4f16-b429-2d7d4f9efb22.jpg"/>
          <p:cNvPicPr>
            <a:picLocks noChangeAspect="1" noChangeArrowheads="1"/>
          </p:cNvPicPr>
          <p:nvPr/>
        </p:nvPicPr>
        <p:blipFill rotWithShape="1">
          <a:blip r:embed="rId2" cstate="print"/>
          <a:srcRect t="14117" b="6218"/>
          <a:stretch/>
        </p:blipFill>
        <p:spPr bwMode="auto">
          <a:xfrm>
            <a:off x="0" y="1201753"/>
            <a:ext cx="11334750" cy="11599847"/>
          </a:xfrm>
          <a:prstGeom prst="rect">
            <a:avLst/>
          </a:prstGeom>
          <a:noFill/>
        </p:spPr>
      </p:pic>
      <p:pic>
        <p:nvPicPr>
          <p:cNvPr id="11" name="Picture 3" descr="C:\Users\a.kaliev\Desktop\185baa6b-0266-4e21-b209-6270e263ced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0" y="1194441"/>
            <a:ext cx="11430000" cy="1162621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47800" y="486554"/>
            <a:ext cx="882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Ремонт стеночной стороны фасада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30400" y="486554"/>
            <a:ext cx="664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гранитных плит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19-07-13 at 10.45.1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65589"/>
            <a:ext cx="11521440" cy="11436011"/>
          </a:xfrm>
        </p:spPr>
      </p:pic>
      <p:pic>
        <p:nvPicPr>
          <p:cNvPr id="2050" name="Picture 2" descr="C:\Users\s.gazaliev\Desktop\набережная ак орда после\9c55c206-4b64-4141-bf97-95fd43e4ae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4320" y="1365589"/>
            <a:ext cx="11143480" cy="11436011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41396" y="-220924"/>
            <a:ext cx="13968116" cy="1225685"/>
          </a:xfrm>
          <a:prstGeom prst="rect">
            <a:avLst/>
          </a:prstGeom>
        </p:spPr>
        <p:txBody>
          <a:bodyPr vert="horz" lIns="203491" tIns="101745" rIns="203491" bIns="101745" rtlCol="0" anchor="ctr">
            <a:no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Набережная реки «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Есиль» </a:t>
            </a:r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(Замена гранитных плит)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024" y="54427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63702" y="54427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30058"/>
            <a:ext cx="20574000" cy="84257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Набережная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реки «Есиль»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8" name="Picture 2" descr="C:\Users\s.gazaliev\Desktop\набережная ак орда после\14521070-688c-4068-a51d-9486663c2b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9050" y="1255400"/>
            <a:ext cx="11410950" cy="11546199"/>
          </a:xfrm>
          <a:prstGeom prst="rect">
            <a:avLst/>
          </a:prstGeom>
          <a:noFill/>
        </p:spPr>
      </p:pic>
      <p:pic>
        <p:nvPicPr>
          <p:cNvPr id="11" name="Picture 3" descr="C:\Users\a.kaliev\Desktop\Акорда\Набережная акорда после\7f47f754-07e9-4fc2-93b6-e69a3c7423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0074"/>
            <a:ext cx="11353800" cy="115415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371850" y="547514"/>
            <a:ext cx="451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Ремонт тротуара 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49450" y="547514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гранитных плит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520" y="672496"/>
            <a:ext cx="21842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dirty="0"/>
              <a:t>Всего в районе проживает 21 тыс. пенсионеров, 243 труженика тыла, 6 участников Великой Отечественной Войны, старшему из них </a:t>
            </a:r>
            <a:r>
              <a:rPr lang="ru-RU" sz="3200" dirty="0" err="1"/>
              <a:t>Алпысбаеву</a:t>
            </a:r>
            <a:r>
              <a:rPr lang="ru-RU" sz="3200" dirty="0"/>
              <a:t> </a:t>
            </a:r>
            <a:r>
              <a:rPr lang="ru-RU" sz="3200" dirty="0" err="1"/>
              <a:t>Нурмахану</a:t>
            </a:r>
            <a:r>
              <a:rPr lang="ru-RU" sz="3200" dirty="0"/>
              <a:t> в этом году исполнится 100 лет, младшему Садыкову </a:t>
            </a:r>
            <a:r>
              <a:rPr lang="ru-RU" sz="3200" dirty="0" err="1"/>
              <a:t>Турысбеку</a:t>
            </a:r>
            <a:r>
              <a:rPr lang="ru-RU" sz="3200" dirty="0"/>
              <a:t> - 96 лет. Функционирует 15 мини-центров для пожилых людей, работа с ними ведется на планомерной основе.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250" y="44904"/>
            <a:ext cx="4796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СОВЕТ ВЕТЕРАНОВ </a:t>
            </a:r>
            <a:endParaRPr lang="ru-RU" sz="4400" dirty="0">
              <a:solidFill>
                <a:srgbClr val="028CCE"/>
              </a:solidFill>
              <a:ea typeface="Times New Roman" panose="02020603050405020304" pitchFamily="18" charset="0"/>
            </a:endParaRPr>
          </a:p>
        </p:txBody>
      </p:sp>
      <p:pic>
        <p:nvPicPr>
          <p:cNvPr id="1026" name="Picture 2" descr="C:\Users\kanat.abbas\Documents\NetSpeakerphone\Received Files\Олжабек Бейсов\IMG_E76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9" b="12562"/>
          <a:stretch/>
        </p:blipFill>
        <p:spPr bwMode="auto">
          <a:xfrm>
            <a:off x="742950" y="2343149"/>
            <a:ext cx="21412199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30902"/>
            <a:ext cx="20574000" cy="91877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Набережная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реки «Есиль»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7" name="Picture 3" descr="C:\Users\s.gazaliev\Desktop\41d1c785-b9c3-4171-9b00-cff130c5b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2400" y="1153800"/>
            <a:ext cx="11276942" cy="11647801"/>
          </a:xfrm>
          <a:prstGeom prst="rect">
            <a:avLst/>
          </a:prstGeom>
          <a:noFill/>
        </p:spPr>
      </p:pic>
      <p:pic>
        <p:nvPicPr>
          <p:cNvPr id="11" name="Picture 2" descr="C:\Users\s.gazaliev\Desktop\4baa6c85-379a-49e9-84d9-9ee610f8e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2919"/>
            <a:ext cx="11506200" cy="1164868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448050" y="445914"/>
            <a:ext cx="451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Замена скамеек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92400" y="445914"/>
            <a:ext cx="518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Покраска </a:t>
            </a:r>
            <a:r>
              <a:rPr lang="ru-RU" sz="40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МАФов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71542"/>
            <a:ext cx="20574000" cy="918776"/>
          </a:xfrm>
        </p:spPr>
        <p:txBody>
          <a:bodyPr/>
          <a:lstStyle/>
          <a:p>
            <a:pPr lvl="3" algn="ctr"/>
            <a:r>
              <a:rPr lang="kk-KZ" sz="4000" b="1" dirty="0">
                <a:solidFill>
                  <a:srgbClr val="028CCE"/>
                </a:solidFill>
                <a:latin typeface="+mn-lt"/>
              </a:rPr>
              <a:t>Главный Государственный Флаг РК (сквер)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050" y="567834"/>
            <a:ext cx="4514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Замена скамеек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30400" y="567834"/>
            <a:ext cx="62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гранитных плит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Picture 3" descr="C:\Users\a.kaliev\Desktop\709ce317-cc7c-4eb9-85ee-829e164e870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l="11716" r="20144"/>
          <a:stretch/>
        </p:blipFill>
        <p:spPr bwMode="auto">
          <a:xfrm>
            <a:off x="11506200" y="1275720"/>
            <a:ext cx="11353800" cy="11522133"/>
          </a:xfrm>
          <a:prstGeom prst="rect">
            <a:avLst/>
          </a:prstGeom>
          <a:noFill/>
        </p:spPr>
      </p:pic>
      <p:pic>
        <p:nvPicPr>
          <p:cNvPr id="8" name="Picture 3" descr="C:\Users\a.kaliev\Desktop\269b9781-ef98-4fe9-bf7e-a9079dfcbb7b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8866" r="12112"/>
          <a:stretch/>
        </p:blipFill>
        <p:spPr bwMode="auto">
          <a:xfrm>
            <a:off x="0" y="1279468"/>
            <a:ext cx="11430000" cy="11522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0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51222"/>
            <a:ext cx="20574000" cy="1849542"/>
          </a:xfrm>
        </p:spPr>
        <p:txBody>
          <a:bodyPr/>
          <a:lstStyle/>
          <a:p>
            <a:pPr lvl="3" algn="ctr"/>
            <a:r>
              <a:rPr lang="kk-KZ" sz="4000" b="1" dirty="0">
                <a:solidFill>
                  <a:srgbClr val="028CCE"/>
                </a:solidFill>
                <a:latin typeface="+mn-lt"/>
              </a:rPr>
              <a:t>Фонтан перед площадью резиденцией «Ак Орда</a:t>
            </a:r>
            <a:r>
              <a:rPr lang="kk-KZ" sz="4000" b="1" dirty="0" smtClean="0">
                <a:solidFill>
                  <a:srgbClr val="028CCE"/>
                </a:solidFill>
                <a:latin typeface="+mn-lt"/>
              </a:rPr>
              <a:t>»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Реконструкция фонтана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dias.eleusizov\Desktop\Ак Орда 2019\до\50a7f1ae-5b60-42cd-88ed-804ca631ad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518307"/>
            <a:ext cx="11734802" cy="11283292"/>
          </a:xfrm>
          <a:prstGeom prst="rect">
            <a:avLst/>
          </a:prstGeom>
          <a:noFill/>
        </p:spPr>
      </p:pic>
      <p:pic>
        <p:nvPicPr>
          <p:cNvPr id="8" name="Picture 3" descr="C:\Users\dias.eleusizov\Desktop\Ак Орда 2019\после\a9056327-1497-4b85-9953-b9b2ec2697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5748" y="1524000"/>
            <a:ext cx="10964251" cy="112775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7849" y="79319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50247" y="85034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>
                <a:solidFill>
                  <a:srgbClr val="028CCE"/>
                </a:solidFill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</a:rPr>
              <a:t>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66462"/>
            <a:ext cx="20574000" cy="1220892"/>
          </a:xfrm>
        </p:spPr>
        <p:txBody>
          <a:bodyPr/>
          <a:lstStyle/>
          <a:p>
            <a:pPr lvl="3" algn="ctr"/>
            <a:r>
              <a:rPr lang="kk-KZ" sz="4000" b="1" dirty="0">
                <a:solidFill>
                  <a:srgbClr val="028CCE"/>
                </a:solidFill>
                <a:latin typeface="+mn-lt"/>
              </a:rPr>
              <a:t>Центральная клумба перед площадью резиденцией «Ак Орда</a:t>
            </a:r>
            <a:r>
              <a:rPr lang="kk-KZ" sz="4000" b="1" dirty="0" smtClean="0">
                <a:solidFill>
                  <a:srgbClr val="028CCE"/>
                </a:solidFill>
                <a:latin typeface="+mn-lt"/>
              </a:rPr>
              <a:t>»</a:t>
            </a:r>
            <a:r>
              <a:rPr lang="en-US" sz="4000" b="1" dirty="0" smtClean="0">
                <a:solidFill>
                  <a:srgbClr val="028CCE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028CCE"/>
                </a:solidFill>
                <a:latin typeface="+mn-lt"/>
              </a:rPr>
            </a:br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Монтаж гранитных плит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6" name="Picture 3" descr="C:\Users\a.kaliev\Desktop\Акорда\центральная клумба\ee34a429-187a-46a3-aaf4-5aca9f4343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0450" y="1341120"/>
            <a:ext cx="11639550" cy="11460480"/>
          </a:xfrm>
          <a:prstGeom prst="rect">
            <a:avLst/>
          </a:prstGeom>
          <a:noFill/>
        </p:spPr>
      </p:pic>
      <p:pic>
        <p:nvPicPr>
          <p:cNvPr id="11" name="Picture 3" descr="C:\Users\a.kaliev\Desktop\Акорда\клумбы левый правый\7dac4f7a-ee0d-4cde-bf47-0093f8c21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34787"/>
            <a:ext cx="11125200" cy="11466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3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91862"/>
            <a:ext cx="20574000" cy="918776"/>
          </a:xfrm>
        </p:spPr>
        <p:txBody>
          <a:bodyPr/>
          <a:lstStyle/>
          <a:p>
            <a:pPr lvl="3" algn="ctr"/>
            <a:r>
              <a:rPr lang="kk-KZ" sz="4000" b="1" dirty="0">
                <a:solidFill>
                  <a:srgbClr val="028CCE"/>
                </a:solidFill>
                <a:latin typeface="+mn-lt"/>
              </a:rPr>
              <a:t>Пандус дома Правительства РК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9350" y="547514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гранитных плит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20800" y="566564"/>
            <a:ext cx="687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брусчатого покрытия </a:t>
            </a:r>
          </a:p>
        </p:txBody>
      </p:sp>
      <p:pic>
        <p:nvPicPr>
          <p:cNvPr id="7" name="Picture 3" descr="C:\Users\s.gazaliev\Desktop\4a6c7e84-ec1f-478b-bdac-836debaae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4451"/>
            <a:ext cx="11201400" cy="11527150"/>
          </a:xfrm>
          <a:prstGeom prst="rect">
            <a:avLst/>
          </a:prstGeom>
          <a:noFill/>
        </p:spPr>
      </p:pic>
      <p:pic>
        <p:nvPicPr>
          <p:cNvPr id="9" name="Picture 3" descr="C:\Users\s.gazaliev\Desktop\4a6af3af-421d-42fb-a044-df90a8e0fa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96650" y="1274450"/>
            <a:ext cx="11563350" cy="11527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53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50" y="-91862"/>
            <a:ext cx="20574000" cy="918776"/>
          </a:xfrm>
        </p:spPr>
        <p:txBody>
          <a:bodyPr/>
          <a:lstStyle/>
          <a:p>
            <a:pPr lvl="3" algn="ctr"/>
            <a:r>
              <a:rPr lang="kk-KZ" sz="4000" b="1" dirty="0">
                <a:solidFill>
                  <a:srgbClr val="028CCE"/>
                </a:solidFill>
                <a:latin typeface="+mn-lt"/>
              </a:rPr>
              <a:t>Водно-зеленый бульвар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466234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Монтаж гранитных плит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01850" y="485284"/>
            <a:ext cx="600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Покраска ограждения</a:t>
            </a:r>
          </a:p>
        </p:txBody>
      </p:sp>
      <p:pic>
        <p:nvPicPr>
          <p:cNvPr id="8" name="Picture 2" descr="C:\Users\a.kaliev\Desktop\Акорда\взб\2dbed0b3-764b-4d1e-b30c-86bad6e83ed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-1" r="32743"/>
          <a:stretch/>
        </p:blipFill>
        <p:spPr bwMode="auto">
          <a:xfrm>
            <a:off x="0" y="1193170"/>
            <a:ext cx="11201400" cy="11608431"/>
          </a:xfrm>
          <a:prstGeom prst="rect">
            <a:avLst/>
          </a:prstGeom>
          <a:noFill/>
        </p:spPr>
      </p:pic>
      <p:pic>
        <p:nvPicPr>
          <p:cNvPr id="10" name="Picture 3" descr="C:\Users\s.gazaliev\Desktop\37faef39-1da2-4047-8a2b-5899e4fb916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15701" y="1193170"/>
            <a:ext cx="11544300" cy="11608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5015" b="3268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9718" y="0"/>
            <a:ext cx="12970282" cy="144655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Набережная </a:t>
            </a:r>
            <a:r>
              <a:rPr lang="ru-RU" sz="4400" b="1" dirty="0">
                <a:solidFill>
                  <a:schemeClr val="bg1"/>
                </a:solidFill>
              </a:rPr>
              <a:t>реки Есиль за резиденцией «Ак орда»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от </a:t>
            </a:r>
            <a:r>
              <a:rPr lang="ru-RU" sz="4400" b="1" dirty="0">
                <a:solidFill>
                  <a:schemeClr val="bg1"/>
                </a:solidFill>
              </a:rPr>
              <a:t>моста М3 до жилого массива «</a:t>
            </a:r>
            <a:r>
              <a:rPr lang="ru-RU" sz="4400" b="1" dirty="0" smtClean="0">
                <a:solidFill>
                  <a:schemeClr val="bg1"/>
                </a:solidFill>
              </a:rPr>
              <a:t>Тельмана».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917948" y="986589"/>
            <a:ext cx="9953083" cy="10154653"/>
          </a:xfrm>
          <a:custGeom>
            <a:avLst/>
            <a:gdLst>
              <a:gd name="connsiteX0" fmla="*/ 0 w 10082464"/>
              <a:gd name="connsiteY0" fmla="*/ 0 h 10154653"/>
              <a:gd name="connsiteX1" fmla="*/ 1491916 w 10082464"/>
              <a:gd name="connsiteY1" fmla="*/ 2526632 h 10154653"/>
              <a:gd name="connsiteX2" fmla="*/ 1925053 w 10082464"/>
              <a:gd name="connsiteY2" fmla="*/ 5269832 h 10154653"/>
              <a:gd name="connsiteX3" fmla="*/ 2310064 w 10082464"/>
              <a:gd name="connsiteY3" fmla="*/ 5871411 h 10154653"/>
              <a:gd name="connsiteX4" fmla="*/ 3441032 w 10082464"/>
              <a:gd name="connsiteY4" fmla="*/ 6665495 h 10154653"/>
              <a:gd name="connsiteX5" fmla="*/ 4620127 w 10082464"/>
              <a:gd name="connsiteY5" fmla="*/ 7098632 h 10154653"/>
              <a:gd name="connsiteX6" fmla="*/ 5991727 w 10082464"/>
              <a:gd name="connsiteY6" fmla="*/ 7267074 h 10154653"/>
              <a:gd name="connsiteX7" fmla="*/ 7772400 w 10082464"/>
              <a:gd name="connsiteY7" fmla="*/ 7218948 h 10154653"/>
              <a:gd name="connsiteX8" fmla="*/ 8518358 w 10082464"/>
              <a:gd name="connsiteY8" fmla="*/ 7218948 h 10154653"/>
              <a:gd name="connsiteX9" fmla="*/ 10082464 w 10082464"/>
              <a:gd name="connsiteY9" fmla="*/ 8037095 h 10154653"/>
              <a:gd name="connsiteX10" fmla="*/ 9168064 w 10082464"/>
              <a:gd name="connsiteY10" fmla="*/ 9577137 h 10154653"/>
              <a:gd name="connsiteX11" fmla="*/ 8783053 w 10082464"/>
              <a:gd name="connsiteY11" fmla="*/ 10034337 h 10154653"/>
              <a:gd name="connsiteX12" fmla="*/ 8951495 w 10082464"/>
              <a:gd name="connsiteY12" fmla="*/ 10154653 h 10154653"/>
              <a:gd name="connsiteX13" fmla="*/ 9192127 w 10082464"/>
              <a:gd name="connsiteY13" fmla="*/ 10034337 h 10154653"/>
              <a:gd name="connsiteX14" fmla="*/ 9480885 w 10082464"/>
              <a:gd name="connsiteY14" fmla="*/ 10058400 h 10154653"/>
              <a:gd name="connsiteX15" fmla="*/ 9625264 w 10082464"/>
              <a:gd name="connsiteY15" fmla="*/ 10154653 h 10154653"/>
              <a:gd name="connsiteX16" fmla="*/ 9625264 w 10082464"/>
              <a:gd name="connsiteY16" fmla="*/ 10154653 h 1015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82464" h="10154653">
                <a:moveTo>
                  <a:pt x="0" y="0"/>
                </a:moveTo>
                <a:lnTo>
                  <a:pt x="1491916" y="2526632"/>
                </a:lnTo>
                <a:lnTo>
                  <a:pt x="1925053" y="5269832"/>
                </a:lnTo>
                <a:lnTo>
                  <a:pt x="2310064" y="5871411"/>
                </a:lnTo>
                <a:lnTo>
                  <a:pt x="3441032" y="6665495"/>
                </a:lnTo>
                <a:lnTo>
                  <a:pt x="4620127" y="7098632"/>
                </a:lnTo>
                <a:lnTo>
                  <a:pt x="5991727" y="7267074"/>
                </a:lnTo>
                <a:lnTo>
                  <a:pt x="7772400" y="7218948"/>
                </a:lnTo>
                <a:lnTo>
                  <a:pt x="8518358" y="7218948"/>
                </a:lnTo>
                <a:lnTo>
                  <a:pt x="10082464" y="8037095"/>
                </a:lnTo>
                <a:lnTo>
                  <a:pt x="9168064" y="9577137"/>
                </a:lnTo>
                <a:lnTo>
                  <a:pt x="8783053" y="10034337"/>
                </a:lnTo>
                <a:lnTo>
                  <a:pt x="8951495" y="10154653"/>
                </a:lnTo>
                <a:lnTo>
                  <a:pt x="9192127" y="10034337"/>
                </a:lnTo>
                <a:lnTo>
                  <a:pt x="9480885" y="10058400"/>
                </a:lnTo>
                <a:lnTo>
                  <a:pt x="9625264" y="10154653"/>
                </a:lnTo>
                <a:lnTo>
                  <a:pt x="9625264" y="10154653"/>
                </a:lnTo>
              </a:path>
            </a:pathLst>
          </a:cu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5487" r="18899" b="19086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258300" y="4000500"/>
            <a:ext cx="5524500" cy="5524500"/>
          </a:xfrm>
          <a:prstGeom prst="ellipse">
            <a:avLst/>
          </a:prstGeom>
          <a:noFill/>
          <a:ln w="165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953429" y="0"/>
            <a:ext cx="7865487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Круглая </a:t>
            </a:r>
            <a:r>
              <a:rPr lang="ru-RU" sz="4400" b="1" dirty="0">
                <a:solidFill>
                  <a:schemeClr val="bg1"/>
                </a:solidFill>
              </a:rPr>
              <a:t>площадь </a:t>
            </a:r>
            <a:r>
              <a:rPr lang="ru-RU" sz="4400" b="1" dirty="0" err="1" smtClean="0">
                <a:solidFill>
                  <a:schemeClr val="bg1"/>
                </a:solidFill>
              </a:rPr>
              <a:t>Казмунайгаз</a:t>
            </a:r>
            <a:r>
              <a:rPr lang="ru-RU" sz="4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59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9471" r="4542" b="8453"/>
          <a:stretch/>
        </p:blipFill>
        <p:spPr bwMode="auto">
          <a:xfrm>
            <a:off x="-1" y="0"/>
            <a:ext cx="22878757" cy="1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678057" y="2467429"/>
            <a:ext cx="4397829" cy="6096000"/>
          </a:xfrm>
          <a:custGeom>
            <a:avLst/>
            <a:gdLst>
              <a:gd name="connsiteX0" fmla="*/ 870857 w 4397829"/>
              <a:gd name="connsiteY0" fmla="*/ 6096000 h 6096000"/>
              <a:gd name="connsiteX1" fmla="*/ 0 w 4397829"/>
              <a:gd name="connsiteY1" fmla="*/ 6008914 h 6096000"/>
              <a:gd name="connsiteX2" fmla="*/ 435429 w 4397829"/>
              <a:gd name="connsiteY2" fmla="*/ 3933371 h 6096000"/>
              <a:gd name="connsiteX3" fmla="*/ 2046514 w 4397829"/>
              <a:gd name="connsiteY3" fmla="*/ 4325257 h 6096000"/>
              <a:gd name="connsiteX4" fmla="*/ 2409372 w 4397829"/>
              <a:gd name="connsiteY4" fmla="*/ 3614057 h 6096000"/>
              <a:gd name="connsiteX5" fmla="*/ 3222172 w 4397829"/>
              <a:gd name="connsiteY5" fmla="*/ 0 h 6096000"/>
              <a:gd name="connsiteX6" fmla="*/ 4397829 w 4397829"/>
              <a:gd name="connsiteY6" fmla="*/ 203200 h 6096000"/>
              <a:gd name="connsiteX7" fmla="*/ 3599543 w 4397829"/>
              <a:gd name="connsiteY7" fmla="*/ 3860800 h 6096000"/>
              <a:gd name="connsiteX8" fmla="*/ 3599543 w 4397829"/>
              <a:gd name="connsiteY8" fmla="*/ 38608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7829" h="6096000">
                <a:moveTo>
                  <a:pt x="870857" y="6096000"/>
                </a:moveTo>
                <a:lnTo>
                  <a:pt x="0" y="6008914"/>
                </a:lnTo>
                <a:lnTo>
                  <a:pt x="435429" y="3933371"/>
                </a:lnTo>
                <a:lnTo>
                  <a:pt x="2046514" y="4325257"/>
                </a:lnTo>
                <a:lnTo>
                  <a:pt x="2409372" y="3614057"/>
                </a:lnTo>
                <a:lnTo>
                  <a:pt x="3222172" y="0"/>
                </a:lnTo>
                <a:lnTo>
                  <a:pt x="4397829" y="203200"/>
                </a:lnTo>
                <a:lnTo>
                  <a:pt x="3599543" y="3860800"/>
                </a:lnTo>
                <a:lnTo>
                  <a:pt x="3599543" y="3860800"/>
                </a:lnTo>
              </a:path>
            </a:pathLst>
          </a:cu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531529" y="-579"/>
            <a:ext cx="15319322" cy="212365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Международный </a:t>
            </a:r>
            <a:r>
              <a:rPr lang="ru-RU" sz="4400" b="1" dirty="0">
                <a:solidFill>
                  <a:schemeClr val="bg1"/>
                </a:solidFill>
              </a:rPr>
              <a:t>финансовый центр «Астана» и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прилегающие </a:t>
            </a:r>
            <a:r>
              <a:rPr lang="ru-RU" sz="4400" b="1" dirty="0">
                <a:solidFill>
                  <a:schemeClr val="bg1"/>
                </a:solidFill>
              </a:rPr>
              <a:t>к нему территории в квадрате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улиц </a:t>
            </a:r>
            <a:r>
              <a:rPr lang="ru-RU" sz="4400" b="1" dirty="0">
                <a:solidFill>
                  <a:schemeClr val="bg1"/>
                </a:solidFill>
              </a:rPr>
              <a:t>Туркестан, </a:t>
            </a:r>
            <a:r>
              <a:rPr lang="ru-RU" sz="4400" b="1" dirty="0" err="1">
                <a:solidFill>
                  <a:schemeClr val="bg1"/>
                </a:solidFill>
              </a:rPr>
              <a:t>Сауран</a:t>
            </a:r>
            <a:r>
              <a:rPr lang="ru-RU" sz="4400" b="1" dirty="0">
                <a:solidFill>
                  <a:schemeClr val="bg1"/>
                </a:solidFill>
              </a:rPr>
              <a:t>,  28/1, Акмешит и улица Бухар жырау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514080" y="6339840"/>
            <a:ext cx="3170102" cy="4038417"/>
          </a:xfrm>
          <a:custGeom>
            <a:avLst/>
            <a:gdLst>
              <a:gd name="connsiteX0" fmla="*/ 2763520 w 3170102"/>
              <a:gd name="connsiteY0" fmla="*/ 0 h 4038417"/>
              <a:gd name="connsiteX1" fmla="*/ 3169920 w 3170102"/>
              <a:gd name="connsiteY1" fmla="*/ 2357120 h 4038417"/>
              <a:gd name="connsiteX2" fmla="*/ 2804160 w 3170102"/>
              <a:gd name="connsiteY2" fmla="*/ 3454400 h 4038417"/>
              <a:gd name="connsiteX3" fmla="*/ 2032000 w 3170102"/>
              <a:gd name="connsiteY3" fmla="*/ 4023360 h 4038417"/>
              <a:gd name="connsiteX4" fmla="*/ 772160 w 3170102"/>
              <a:gd name="connsiteY4" fmla="*/ 3820160 h 4038417"/>
              <a:gd name="connsiteX5" fmla="*/ 223520 w 3170102"/>
              <a:gd name="connsiteY5" fmla="*/ 3251200 h 4038417"/>
              <a:gd name="connsiteX6" fmla="*/ 81280 w 3170102"/>
              <a:gd name="connsiteY6" fmla="*/ 2722880 h 4038417"/>
              <a:gd name="connsiteX7" fmla="*/ 0 w 3170102"/>
              <a:gd name="connsiteY7" fmla="*/ 2235200 h 403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0102" h="4038417">
                <a:moveTo>
                  <a:pt x="2763520" y="0"/>
                </a:moveTo>
                <a:cubicBezTo>
                  <a:pt x="2963333" y="890693"/>
                  <a:pt x="3163147" y="1781387"/>
                  <a:pt x="3169920" y="2357120"/>
                </a:cubicBezTo>
                <a:cubicBezTo>
                  <a:pt x="3176693" y="2932853"/>
                  <a:pt x="2993813" y="3176693"/>
                  <a:pt x="2804160" y="3454400"/>
                </a:cubicBezTo>
                <a:cubicBezTo>
                  <a:pt x="2614507" y="3732107"/>
                  <a:pt x="2370667" y="3962400"/>
                  <a:pt x="2032000" y="4023360"/>
                </a:cubicBezTo>
                <a:cubicBezTo>
                  <a:pt x="1693333" y="4084320"/>
                  <a:pt x="1073573" y="3948853"/>
                  <a:pt x="772160" y="3820160"/>
                </a:cubicBezTo>
                <a:cubicBezTo>
                  <a:pt x="470747" y="3691467"/>
                  <a:pt x="338667" y="3434080"/>
                  <a:pt x="223520" y="3251200"/>
                </a:cubicBezTo>
                <a:cubicBezTo>
                  <a:pt x="108373" y="3068320"/>
                  <a:pt x="118533" y="2892213"/>
                  <a:pt x="81280" y="2722880"/>
                </a:cubicBezTo>
                <a:cubicBezTo>
                  <a:pt x="44027" y="2553547"/>
                  <a:pt x="22013" y="2394373"/>
                  <a:pt x="0" y="2235200"/>
                </a:cubicBezTo>
              </a:path>
            </a:pathLst>
          </a:cu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r="4660" b="10348"/>
          <a:stretch/>
        </p:blipFill>
        <p:spPr bwMode="auto">
          <a:xfrm>
            <a:off x="0" y="0"/>
            <a:ext cx="22860000" cy="12801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4917949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ПЛАН НА 2020 ГОД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73579" y="168442"/>
            <a:ext cx="8951495" cy="10996863"/>
          </a:xfrm>
          <a:custGeom>
            <a:avLst/>
            <a:gdLst>
              <a:gd name="connsiteX0" fmla="*/ 938463 w 8951495"/>
              <a:gd name="connsiteY0" fmla="*/ 0 h 10996863"/>
              <a:gd name="connsiteX1" fmla="*/ 1419726 w 8951495"/>
              <a:gd name="connsiteY1" fmla="*/ 96253 h 10996863"/>
              <a:gd name="connsiteX2" fmla="*/ 1419726 w 8951495"/>
              <a:gd name="connsiteY2" fmla="*/ 433137 h 10996863"/>
              <a:gd name="connsiteX3" fmla="*/ 2743200 w 8951495"/>
              <a:gd name="connsiteY3" fmla="*/ 3248526 h 10996863"/>
              <a:gd name="connsiteX4" fmla="*/ 2887579 w 8951495"/>
              <a:gd name="connsiteY4" fmla="*/ 5342021 h 10996863"/>
              <a:gd name="connsiteX5" fmla="*/ 3296653 w 8951495"/>
              <a:gd name="connsiteY5" fmla="*/ 6497053 h 10996863"/>
              <a:gd name="connsiteX6" fmla="*/ 3753853 w 8951495"/>
              <a:gd name="connsiteY6" fmla="*/ 7122695 h 10996863"/>
              <a:gd name="connsiteX7" fmla="*/ 4547937 w 8951495"/>
              <a:gd name="connsiteY7" fmla="*/ 7772400 h 10996863"/>
              <a:gd name="connsiteX8" fmla="*/ 5751095 w 8951495"/>
              <a:gd name="connsiteY8" fmla="*/ 8301790 h 10996863"/>
              <a:gd name="connsiteX9" fmla="*/ 6978316 w 8951495"/>
              <a:gd name="connsiteY9" fmla="*/ 8566484 h 10996863"/>
              <a:gd name="connsiteX10" fmla="*/ 8037095 w 8951495"/>
              <a:gd name="connsiteY10" fmla="*/ 8566484 h 10996863"/>
              <a:gd name="connsiteX11" fmla="*/ 8253663 w 8951495"/>
              <a:gd name="connsiteY11" fmla="*/ 8686800 h 10996863"/>
              <a:gd name="connsiteX12" fmla="*/ 8951495 w 8951495"/>
              <a:gd name="connsiteY12" fmla="*/ 9649326 h 10996863"/>
              <a:gd name="connsiteX13" fmla="*/ 8734926 w 8951495"/>
              <a:gd name="connsiteY13" fmla="*/ 10996863 h 10996863"/>
              <a:gd name="connsiteX14" fmla="*/ 8109284 w 8951495"/>
              <a:gd name="connsiteY14" fmla="*/ 9865895 h 10996863"/>
              <a:gd name="connsiteX15" fmla="*/ 7387389 w 8951495"/>
              <a:gd name="connsiteY15" fmla="*/ 9553074 h 10996863"/>
              <a:gd name="connsiteX16" fmla="*/ 5197642 w 8951495"/>
              <a:gd name="connsiteY16" fmla="*/ 8975558 h 10996863"/>
              <a:gd name="connsiteX17" fmla="*/ 4836695 w 8951495"/>
              <a:gd name="connsiteY17" fmla="*/ 9264316 h 10996863"/>
              <a:gd name="connsiteX18" fmla="*/ 2887579 w 8951495"/>
              <a:gd name="connsiteY18" fmla="*/ 7339263 h 10996863"/>
              <a:gd name="connsiteX19" fmla="*/ 1130968 w 8951495"/>
              <a:gd name="connsiteY19" fmla="*/ 5053263 h 10996863"/>
              <a:gd name="connsiteX20" fmla="*/ 745958 w 8951495"/>
              <a:gd name="connsiteY20" fmla="*/ 4716379 h 10996863"/>
              <a:gd name="connsiteX21" fmla="*/ 0 w 8951495"/>
              <a:gd name="connsiteY21" fmla="*/ 4523874 h 10996863"/>
              <a:gd name="connsiteX22" fmla="*/ 986589 w 8951495"/>
              <a:gd name="connsiteY22" fmla="*/ 72190 h 10996863"/>
              <a:gd name="connsiteX23" fmla="*/ 986589 w 8951495"/>
              <a:gd name="connsiteY23" fmla="*/ 96253 h 1099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51495" h="10996863">
                <a:moveTo>
                  <a:pt x="938463" y="0"/>
                </a:moveTo>
                <a:lnTo>
                  <a:pt x="1419726" y="96253"/>
                </a:lnTo>
                <a:lnTo>
                  <a:pt x="1419726" y="433137"/>
                </a:lnTo>
                <a:lnTo>
                  <a:pt x="2743200" y="3248526"/>
                </a:lnTo>
                <a:lnTo>
                  <a:pt x="2887579" y="5342021"/>
                </a:lnTo>
                <a:lnTo>
                  <a:pt x="3296653" y="6497053"/>
                </a:lnTo>
                <a:lnTo>
                  <a:pt x="3753853" y="7122695"/>
                </a:lnTo>
                <a:lnTo>
                  <a:pt x="4547937" y="7772400"/>
                </a:lnTo>
                <a:lnTo>
                  <a:pt x="5751095" y="8301790"/>
                </a:lnTo>
                <a:lnTo>
                  <a:pt x="6978316" y="8566484"/>
                </a:lnTo>
                <a:lnTo>
                  <a:pt x="8037095" y="8566484"/>
                </a:lnTo>
                <a:lnTo>
                  <a:pt x="8253663" y="8686800"/>
                </a:lnTo>
                <a:lnTo>
                  <a:pt x="8951495" y="9649326"/>
                </a:lnTo>
                <a:lnTo>
                  <a:pt x="8734926" y="10996863"/>
                </a:lnTo>
                <a:lnTo>
                  <a:pt x="8109284" y="9865895"/>
                </a:lnTo>
                <a:lnTo>
                  <a:pt x="7387389" y="9553074"/>
                </a:lnTo>
                <a:lnTo>
                  <a:pt x="5197642" y="8975558"/>
                </a:lnTo>
                <a:lnTo>
                  <a:pt x="4836695" y="9264316"/>
                </a:lnTo>
                <a:lnTo>
                  <a:pt x="2887579" y="7339263"/>
                </a:lnTo>
                <a:lnTo>
                  <a:pt x="1130968" y="5053263"/>
                </a:lnTo>
                <a:lnTo>
                  <a:pt x="745958" y="4716379"/>
                </a:lnTo>
                <a:lnTo>
                  <a:pt x="0" y="4523874"/>
                </a:lnTo>
                <a:lnTo>
                  <a:pt x="986589" y="72190"/>
                </a:lnTo>
                <a:lnTo>
                  <a:pt x="986589" y="96253"/>
                </a:lnTo>
              </a:path>
            </a:pathLst>
          </a:cu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753835" y="0"/>
            <a:ext cx="10106165" cy="144655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Парк </a:t>
            </a:r>
            <a:r>
              <a:rPr lang="ru-RU" sz="4400" b="1" dirty="0">
                <a:solidFill>
                  <a:schemeClr val="bg1"/>
                </a:solidFill>
              </a:rPr>
              <a:t>вдоль реки Есиль расположенный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r>
              <a:rPr lang="ru-RU" sz="4400" b="1" dirty="0" smtClean="0">
                <a:solidFill>
                  <a:schemeClr val="bg1"/>
                </a:solidFill>
              </a:rPr>
              <a:t>возле библиотеки </a:t>
            </a:r>
            <a:r>
              <a:rPr lang="ru-RU" sz="4400" b="1" dirty="0">
                <a:solidFill>
                  <a:schemeClr val="bg1"/>
                </a:solidFill>
              </a:rPr>
              <a:t>Первого </a:t>
            </a:r>
            <a:r>
              <a:rPr lang="ru-RU" sz="4400" b="1" dirty="0" smtClean="0">
                <a:solidFill>
                  <a:schemeClr val="bg1"/>
                </a:solidFill>
              </a:rPr>
              <a:t>Президента.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14320" y="4482496"/>
            <a:ext cx="7459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За отчетный период была открыта школа №88, введена пристройка к школе №24 (</a:t>
            </a:r>
            <a:r>
              <a:rPr lang="ru-RU" sz="3200" dirty="0" err="1"/>
              <a:t>ж.м</a:t>
            </a:r>
            <a:r>
              <a:rPr lang="ru-RU" sz="3200" dirty="0"/>
              <a:t>. «Пригородный»), </a:t>
            </a:r>
            <a:r>
              <a:rPr lang="ru-RU" sz="3200" dirty="0" smtClean="0"/>
              <a:t> </a:t>
            </a:r>
            <a:r>
              <a:rPr lang="ru-RU" sz="3200" dirty="0"/>
              <a:t>а также детский </a:t>
            </a:r>
            <a:r>
              <a:rPr lang="ru-RU" sz="3200" dirty="0" smtClean="0"/>
              <a:t>сад </a:t>
            </a:r>
            <a:r>
              <a:rPr lang="ru-RU" sz="3200" dirty="0"/>
              <a:t>с проектной мощностью 240 </a:t>
            </a:r>
            <a:r>
              <a:rPr lang="ru-RU" sz="3200" dirty="0" smtClean="0"/>
              <a:t>мест АО «</a:t>
            </a:r>
            <a:r>
              <a:rPr lang="ru-RU" sz="3200" dirty="0" err="1" smtClean="0"/>
              <a:t>Самрук-Энерго</a:t>
            </a:r>
            <a:r>
              <a:rPr lang="ru-RU" sz="3200" dirty="0"/>
              <a:t>» по улице Е-321. Это обеспечило еще 1700 мест для детей, что частично снизило проблему </a:t>
            </a:r>
            <a:r>
              <a:rPr lang="ru-RU" sz="3200" dirty="0" err="1"/>
              <a:t>переуплотненности</a:t>
            </a:r>
            <a:r>
              <a:rPr lang="ru-RU" sz="3200" dirty="0"/>
              <a:t> учреждений образования.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798958" y="4409320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657170" y="3571935"/>
            <a:ext cx="379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4400" b="1" dirty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074" name="Picture 2" descr="C:\Users\kanat.abbas\Downloads\WhatsApp Image 2020-01-28 at 23.51.2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/>
          <a:stretch/>
        </p:blipFill>
        <p:spPr bwMode="auto">
          <a:xfrm>
            <a:off x="0" y="279970"/>
            <a:ext cx="14116050" cy="1222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" y="434429"/>
            <a:ext cx="4857750" cy="58477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Школа-лицей №88</a:t>
            </a:r>
          </a:p>
        </p:txBody>
      </p:sp>
    </p:spTree>
    <p:extLst>
      <p:ext uri="{BB962C8B-B14F-4D97-AF65-F5344CB8AC3E}">
        <p14:creationId xmlns:p14="http://schemas.microsoft.com/office/powerpoint/2010/main" val="36901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/>
          <p:cNvSpPr/>
          <p:nvPr/>
        </p:nvSpPr>
        <p:spPr>
          <a:xfrm>
            <a:off x="12583713" y="2511069"/>
            <a:ext cx="73707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БЛАГОУСТРОЙСТВО ДВОРОВОЙ ТЕРРИТОРИИ</a:t>
            </a:r>
            <a:endParaRPr lang="en-US" sz="4400" b="1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12605199" y="4256557"/>
            <a:ext cx="96600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районе расположено </a:t>
            </a:r>
            <a:r>
              <a:rPr lang="ru-RU" sz="3200" b="1" dirty="0"/>
              <a:t>399 дворов</a:t>
            </a:r>
            <a:r>
              <a:rPr lang="ru-RU" sz="3200" dirty="0"/>
              <a:t>. Из них </a:t>
            </a:r>
            <a:r>
              <a:rPr lang="ru-RU" sz="3200" b="1" dirty="0"/>
              <a:t>37 требуют </a:t>
            </a:r>
            <a:r>
              <a:rPr lang="ru-RU" sz="3200" dirty="0"/>
              <a:t>благоустройства. В отчетном году </a:t>
            </a:r>
            <a:r>
              <a:rPr lang="ru-RU" sz="3200" dirty="0" smtClean="0"/>
              <a:t>благоустроено </a:t>
            </a:r>
            <a:r>
              <a:rPr lang="ru-RU" sz="3200" b="1" dirty="0" smtClean="0"/>
              <a:t>7 дворов, </a:t>
            </a:r>
            <a:r>
              <a:rPr lang="ru-RU" sz="3200" dirty="0" smtClean="0"/>
              <a:t>установлено - </a:t>
            </a:r>
            <a:r>
              <a:rPr lang="ru-RU" sz="3200" b="1" dirty="0" smtClean="0"/>
              <a:t>5 футбольных</a:t>
            </a:r>
            <a:r>
              <a:rPr lang="ru-RU" sz="3200" dirty="0" smtClean="0"/>
              <a:t>,</a:t>
            </a:r>
          </a:p>
          <a:p>
            <a:r>
              <a:rPr lang="ru-RU" sz="3200" b="1" dirty="0" smtClean="0"/>
              <a:t>2 </a:t>
            </a:r>
            <a:r>
              <a:rPr lang="ru-RU" sz="3200" b="1" dirty="0" err="1" smtClean="0"/>
              <a:t>стритбольных</a:t>
            </a:r>
            <a:r>
              <a:rPr lang="ru-RU" sz="3200" b="1" dirty="0" smtClean="0"/>
              <a:t> полей</a:t>
            </a:r>
            <a:r>
              <a:rPr lang="ru-RU" sz="3200" dirty="0" smtClean="0"/>
              <a:t>, </a:t>
            </a:r>
            <a:r>
              <a:rPr lang="ru-RU" sz="3200" b="1" dirty="0" smtClean="0"/>
              <a:t>1 хоккейный корт</a:t>
            </a:r>
            <a:r>
              <a:rPr lang="ru-RU" sz="3200" dirty="0" smtClean="0"/>
              <a:t>, </a:t>
            </a:r>
          </a:p>
          <a:p>
            <a:r>
              <a:rPr lang="ru-RU" sz="3200" b="1" dirty="0" smtClean="0"/>
              <a:t>10 тренажерных площадок</a:t>
            </a:r>
            <a:r>
              <a:rPr lang="ru-RU" sz="3200" dirty="0" smtClean="0"/>
              <a:t>, </a:t>
            </a:r>
            <a:r>
              <a:rPr lang="ru-RU" sz="3200" b="1" dirty="0" smtClean="0"/>
              <a:t>5 комплектов спортивных тренажеров «</a:t>
            </a:r>
            <a:r>
              <a:rPr lang="ru-RU" sz="3200" b="1" dirty="0" err="1" smtClean="0"/>
              <a:t>Workout</a:t>
            </a:r>
            <a:r>
              <a:rPr lang="ru-RU" sz="3200" b="1" dirty="0" smtClean="0"/>
              <a:t>» </a:t>
            </a:r>
            <a:r>
              <a:rPr lang="ru-RU" sz="3200" dirty="0" smtClean="0"/>
              <a:t>и </a:t>
            </a:r>
            <a:r>
              <a:rPr lang="ru-RU" sz="3200" b="1" dirty="0" smtClean="0"/>
              <a:t>129 малых архитектурных форм</a:t>
            </a:r>
            <a:r>
              <a:rPr lang="ru-RU" sz="3200" dirty="0" smtClean="0"/>
              <a:t>. В 21-м дворе был произведен ремонт по обращениям жителей.</a:t>
            </a:r>
            <a:endParaRPr lang="ru-RU" sz="3200" dirty="0"/>
          </a:p>
        </p:txBody>
      </p:sp>
      <p:cxnSp>
        <p:nvCxnSpPr>
          <p:cNvPr id="16" name="Straight Connector 8"/>
          <p:cNvCxnSpPr/>
          <p:nvPr/>
        </p:nvCxnSpPr>
        <p:spPr>
          <a:xfrm>
            <a:off x="12721933" y="4127260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5" r="25221"/>
          <a:stretch/>
        </p:blipFill>
        <p:spPr>
          <a:xfrm>
            <a:off x="0" y="0"/>
            <a:ext cx="11430000" cy="12811328"/>
          </a:xfrm>
        </p:spPr>
      </p:pic>
    </p:spTree>
    <p:extLst>
      <p:ext uri="{BB962C8B-B14F-4D97-AF65-F5344CB8AC3E}">
        <p14:creationId xmlns:p14="http://schemas.microsoft.com/office/powerpoint/2010/main" val="37236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Новая папка\Мангилик Ел 22\a7ba20eb-ee32-4de4-8594-40bb43c4464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80160"/>
            <a:ext cx="11128442" cy="1152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Desktop\Новая папка\Мангилик Ел 22\cb3aa4e2-11f4-4f04-aeb0-62b498b085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64630" y="1280160"/>
            <a:ext cx="11595369" cy="11521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89431" y="83298"/>
            <a:ext cx="8059365" cy="72950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роспект Мангилик Ел дом №22</a:t>
            </a:r>
            <a:br>
              <a:rPr lang="ru-RU" sz="4000" b="1" dirty="0" smtClean="0">
                <a:solidFill>
                  <a:srgbClr val="028CCE"/>
                </a:solidFill>
                <a:latin typeface="+mn-lt"/>
              </a:rPr>
            </a:b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34" y="60479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75892" y="60479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>
                <a:solidFill>
                  <a:srgbClr val="028CCE"/>
                </a:solidFill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</a:rPr>
              <a:t>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Новая папка\Мангилик Ел 22\654a869c-4c8e-48b3-a9d7-6878e870213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4065"/>
          <a:stretch>
            <a:fillRect/>
          </a:stretch>
        </p:blipFill>
        <p:spPr bwMode="auto">
          <a:xfrm>
            <a:off x="0" y="1295400"/>
            <a:ext cx="11167353" cy="115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D:\Desktop\Новая папка\Мангилик Ел 22\5415c3fb-fbee-4c98-885e-5f31361d1d8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600" y="1295400"/>
            <a:ext cx="11582399" cy="115062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7511" y="83298"/>
            <a:ext cx="8059365" cy="70918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роспект Мангилик Ел дом №22</a:t>
            </a:r>
            <a:br>
              <a:rPr lang="ru-RU" sz="4000" b="1" dirty="0" smtClean="0">
                <a:solidFill>
                  <a:srgbClr val="028CCE"/>
                </a:solidFill>
                <a:latin typeface="+mn-lt"/>
              </a:rPr>
            </a:b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734" y="58447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5252" y="58447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>
                <a:solidFill>
                  <a:srgbClr val="028CCE"/>
                </a:solidFill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</a:rPr>
              <a:t>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.moiynov\Desktop\АЛИШЕР\Благоустройство фото\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"/>
          <a:stretch/>
        </p:blipFill>
        <p:spPr bwMode="auto">
          <a:xfrm>
            <a:off x="0" y="1365589"/>
            <a:ext cx="11506200" cy="11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.moiynov\Desktop\АЛИШЕР\Благоустройство фото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720" y="1365590"/>
            <a:ext cx="11240280" cy="114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5885" y="-200604"/>
            <a:ext cx="6615976" cy="1225685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err="1" smtClean="0">
                <a:solidFill>
                  <a:srgbClr val="028CCE"/>
                </a:solidFill>
                <a:latin typeface="+mn-lt"/>
              </a:rPr>
              <a:t>л</a:t>
            </a:r>
            <a:r>
              <a:rPr lang="kk-KZ" sz="4000" b="1" dirty="0" smtClean="0">
                <a:solidFill>
                  <a:srgbClr val="028CCE"/>
                </a:solidFill>
                <a:latin typeface="+mn-lt"/>
              </a:rPr>
              <a:t>ица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 Е 251 дом №4/5, 4/7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024" y="54427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3702" y="54427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 smtClean="0">
                <a:solidFill>
                  <a:srgbClr val="028CCE"/>
                </a:solidFill>
              </a:rPr>
              <a:t>После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.moiynov\Desktop\АЛИШЕР\Благоустройство фото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629"/>
            <a:ext cx="11201400" cy="118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.moiynov\Desktop\АЛИШЕР\Благоустройство фото\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0" y="988250"/>
            <a:ext cx="11563351" cy="118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880965" y="-156155"/>
            <a:ext cx="6615976" cy="1225685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лица Е 15 дом №5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10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.moiynov\Desktop\АЛИШЕР\Благоустройство фото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720"/>
            <a:ext cx="11506200" cy="118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f.moiynov\Desktop\АЛИШЕР\Благоустройство фото\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934720"/>
            <a:ext cx="11277601" cy="118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53000" y="-208802"/>
            <a:ext cx="13239750" cy="1288302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лица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Ч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ингиза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А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йтматова дом №29а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22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200651" y="-193562"/>
            <a:ext cx="12725399" cy="1135902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лица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Д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остык дом №13, 13/1, 13/2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4100" name="Picture 4" descr="C:\Users\f.moiynov\Desktop\АЛИШЕР\Благоустройство фото\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832"/>
            <a:ext cx="11658600" cy="120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.moiynov\Desktop\АЛИШЕР\Благоустройство фото\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792480"/>
            <a:ext cx="11125200" cy="120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f.moiynov\Desktop\АЛИШЕР\Благоустройство фото\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0" y="833120"/>
            <a:ext cx="11144250" cy="119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39345" y="-398380"/>
            <a:ext cx="15072555" cy="1587100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Сквер на пересечении улицы Е 10 –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у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лицы Чингиза Айтматова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15" name="Picture 2" descr="C:\Users\f.moiynov\Desktop\АЛИШЕР\Благоустройство фото\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"/>
            <a:ext cx="11620500" cy="119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.moiynov\Desktop\АЛИШЕР\Благоустройство фото\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24618"/>
            <a:ext cx="11506200" cy="119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62995" y="-384410"/>
            <a:ext cx="17034705" cy="1491850"/>
          </a:xfrm>
          <a:prstGeom prst="rect">
            <a:avLst/>
          </a:prstGeom>
        </p:spPr>
        <p:txBody>
          <a:bodyPr vert="horz" lIns="203491" tIns="101745" rIns="203491" bIns="101745" rtlCol="0" anchor="ctr">
            <a:normAutofit/>
          </a:bodyPr>
          <a:lstStyle>
            <a:lvl1pPr algn="ctr" defTabSz="2034906" rtl="0" eaLnBrk="1" latinLnBrk="0" hangingPunct="1">
              <a:spcBef>
                <a:spcPct val="0"/>
              </a:spcBef>
              <a:buNone/>
              <a:defRPr sz="9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Сквер на пересечении улице Е 10 – улице Чингиза Айтматова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8195" name="Picture 3" descr="C:\Users\f.moiynov\Desktop\АЛИШЕР\Благоустройство фото\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838201"/>
            <a:ext cx="11277601" cy="1196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9992" r="7021" b="19992"/>
          <a:stretch/>
        </p:blipFill>
        <p:spPr>
          <a:xfrm>
            <a:off x="11582400" y="2381250"/>
            <a:ext cx="11277600" cy="1042035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8875" b="26035"/>
          <a:stretch/>
        </p:blipFill>
        <p:spPr>
          <a:xfrm>
            <a:off x="-1" y="2381250"/>
            <a:ext cx="11487151" cy="10420350"/>
          </a:xfrm>
        </p:spPr>
      </p:pic>
      <p:sp>
        <p:nvSpPr>
          <p:cNvPr id="7" name="Прямоугольник 6"/>
          <p:cNvSpPr/>
          <p:nvPr/>
        </p:nvSpPr>
        <p:spPr>
          <a:xfrm>
            <a:off x="204470" y="1060565"/>
            <a:ext cx="18140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/>
              <a:t>Проведены работы по обустройству</a:t>
            </a:r>
            <a:r>
              <a:rPr lang="ru-RU" sz="3200" b="1" dirty="0" smtClean="0">
                <a:solidFill>
                  <a:srgbClr val="028CCE"/>
                </a:solidFill>
              </a:rPr>
              <a:t> </a:t>
            </a:r>
            <a:r>
              <a:rPr lang="ru-RU" sz="3200" dirty="0" smtClean="0"/>
              <a:t>инклюзивной площадки в парке «</a:t>
            </a:r>
            <a:r>
              <a:rPr lang="ru-RU" sz="3200" dirty="0" err="1" smtClean="0"/>
              <a:t>Астаналык</a:t>
            </a:r>
            <a:r>
              <a:rPr lang="ru-RU" sz="3200" dirty="0"/>
              <a:t>» </a:t>
            </a:r>
            <a:r>
              <a:rPr lang="ru-RU" sz="3200" b="1" dirty="0">
                <a:solidFill>
                  <a:srgbClr val="028CCE"/>
                </a:solidFill>
              </a:rPr>
              <a:t>площадью в 800 </a:t>
            </a:r>
            <a:r>
              <a:rPr lang="ru-RU" sz="3200" b="1" dirty="0" smtClean="0">
                <a:solidFill>
                  <a:srgbClr val="028CCE"/>
                </a:solidFill>
              </a:rPr>
              <a:t>м</a:t>
            </a:r>
            <a:r>
              <a:rPr lang="ru-RU" sz="3200" b="1" baseline="30000" dirty="0" smtClean="0">
                <a:solidFill>
                  <a:srgbClr val="028CCE"/>
                </a:solidFill>
              </a:rPr>
              <a:t>2</a:t>
            </a:r>
          </a:p>
          <a:p>
            <a:pPr lvl="0"/>
            <a:r>
              <a:rPr lang="ru-RU" sz="3200" dirty="0" smtClean="0"/>
              <a:t>(</a:t>
            </a:r>
            <a:r>
              <a:rPr lang="ru-RU" sz="3200" dirty="0"/>
              <a:t>детская площадка для </a:t>
            </a:r>
            <a:r>
              <a:rPr lang="ru-RU" sz="3200" dirty="0" smtClean="0"/>
              <a:t>детей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dirty="0"/>
              <a:t>с </a:t>
            </a:r>
            <a:r>
              <a:rPr lang="ru-RU" sz="3200" dirty="0" smtClean="0"/>
              <a:t>ограниченными возможностями)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09223" y="164248"/>
            <a:ext cx="847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ИНКЛЮЗИВНАЯ ПЛОЩАДКА </a:t>
            </a:r>
            <a:endParaRPr lang="ru-RU" sz="4400" b="1" dirty="0">
              <a:solidFill>
                <a:srgbClr val="028CC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6039" y="948792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8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2" b="31730"/>
          <a:stretch/>
        </p:blipFill>
        <p:spPr>
          <a:xfrm>
            <a:off x="0" y="0"/>
            <a:ext cx="12439650" cy="6486525"/>
          </a:xfrm>
        </p:spPr>
      </p:pic>
      <p:sp>
        <p:nvSpPr>
          <p:cNvPr id="6" name="Rectangle 5"/>
          <p:cNvSpPr/>
          <p:nvPr/>
        </p:nvSpPr>
        <p:spPr>
          <a:xfrm>
            <a:off x="13361771" y="4253896"/>
            <a:ext cx="8986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В штатном режиме функционируют учреждения здравоохранения. Всего имеется 19 объектов здравоохранения (8 - республиканского значения, 2 - ведомственные организации, 2  -больницы</a:t>
            </a:r>
            <a:r>
              <a:rPr lang="ru-RU" sz="3200" dirty="0" smtClean="0"/>
              <a:t>,</a:t>
            </a:r>
          </a:p>
          <a:p>
            <a:r>
              <a:rPr lang="ru-RU" sz="3200" dirty="0" smtClean="0"/>
              <a:t>2 </a:t>
            </a:r>
            <a:r>
              <a:rPr lang="ru-RU" sz="3200" dirty="0"/>
              <a:t>- поликлиники, 2 - центра, 1 - станция скорой помощи, 2 - частных учреждения). </a:t>
            </a:r>
            <a:endParaRPr lang="ru-RU" sz="3200" dirty="0" smtClean="0"/>
          </a:p>
          <a:p>
            <a:r>
              <a:rPr lang="ru-RU" sz="3200" dirty="0"/>
              <a:t>В конце 2019 года был открыт центр семейного здоровья «</a:t>
            </a:r>
            <a:r>
              <a:rPr lang="ru-RU" sz="3200" dirty="0" err="1"/>
              <a:t>Сарайшық</a:t>
            </a:r>
            <a:r>
              <a:rPr lang="ru-RU" sz="3200" dirty="0"/>
              <a:t>» по проспекту </a:t>
            </a:r>
            <a:r>
              <a:rPr lang="ru-RU" sz="3200" dirty="0" err="1"/>
              <a:t>Ұлы</a:t>
            </a:r>
            <a:r>
              <a:rPr lang="ru-RU" sz="3200" dirty="0"/>
              <a:t> Дала, 25/2. Охвачено более 15 тыс. жителей района.    </a:t>
            </a:r>
          </a:p>
          <a:p>
            <a:endParaRPr lang="ru-RU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478504" y="4044589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361771" y="3111954"/>
            <a:ext cx="51911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 smtClean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ЗДРАВООХРАНЕНИЕ </a:t>
            </a:r>
            <a:endParaRPr lang="ru-RU" sz="4400" dirty="0">
              <a:solidFill>
                <a:srgbClr val="028CCE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8" t="12178" b="35832"/>
          <a:stretch/>
        </p:blipFill>
        <p:spPr bwMode="auto">
          <a:xfrm>
            <a:off x="0" y="5715000"/>
            <a:ext cx="1243965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5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438"/>
            <a:ext cx="20574000" cy="916092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28CCE"/>
                </a:solidFill>
                <a:latin typeface="+mn-lt"/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арк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«</a:t>
            </a:r>
            <a:r>
              <a:rPr lang="ru-RU" sz="4000" b="1" dirty="0" err="1" smtClean="0">
                <a:solidFill>
                  <a:srgbClr val="028CCE"/>
                </a:solidFill>
                <a:latin typeface="+mn-lt"/>
              </a:rPr>
              <a:t>Астаналык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»</a:t>
            </a:r>
            <a:endParaRPr lang="ru-RU" sz="4000" b="1" dirty="0">
              <a:solidFill>
                <a:srgbClr val="028CCE"/>
              </a:solidFill>
              <a:latin typeface="+mn-lt"/>
            </a:endParaRPr>
          </a:p>
        </p:txBody>
      </p:sp>
      <p:pic>
        <p:nvPicPr>
          <p:cNvPr id="13314" name="Picture 2" descr="C:\Users\f.moiynov\Desktop\АЛИШЕР\Благоустройство фото\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857"/>
            <a:ext cx="11430000" cy="120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f.moiynov\Desktop\АЛИШЕР\Благоустройство фото\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792481"/>
            <a:ext cx="11353800" cy="120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0"/>
          <p:cNvSpPr/>
          <p:nvPr/>
        </p:nvSpPr>
        <p:spPr>
          <a:xfrm>
            <a:off x="13422803" y="10794366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7" name="Rectangle 6"/>
          <p:cNvSpPr/>
          <p:nvPr/>
        </p:nvSpPr>
        <p:spPr>
          <a:xfrm>
            <a:off x="13416562" y="9285610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8" name="Rectangle 7"/>
          <p:cNvSpPr/>
          <p:nvPr/>
        </p:nvSpPr>
        <p:spPr>
          <a:xfrm>
            <a:off x="13416562" y="9285610"/>
            <a:ext cx="457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9" name="TextBox 8"/>
          <p:cNvSpPr txBox="1"/>
          <p:nvPr/>
        </p:nvSpPr>
        <p:spPr>
          <a:xfrm>
            <a:off x="13318879" y="8811625"/>
            <a:ext cx="40883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н</a:t>
            </a:r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а центрально</a:t>
            </a:r>
            <a:r>
              <a:rPr lang="kk-KZ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м</a:t>
            </a:r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отоплении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66952" y="8811625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567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16562" y="10070491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2" name="Rectangle 11"/>
          <p:cNvSpPr/>
          <p:nvPr/>
        </p:nvSpPr>
        <p:spPr>
          <a:xfrm>
            <a:off x="13416562" y="10070491"/>
            <a:ext cx="406207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3" name="TextBox 12"/>
          <p:cNvSpPr txBox="1"/>
          <p:nvPr/>
        </p:nvSpPr>
        <p:spPr>
          <a:xfrm>
            <a:off x="13318879" y="9596506"/>
            <a:ext cx="39787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н</a:t>
            </a:r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а автономном </a:t>
            </a:r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отоплении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32156" y="9596506"/>
            <a:ext cx="521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19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16562" y="8340647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6" name="Rectangle 15"/>
          <p:cNvSpPr/>
          <p:nvPr/>
        </p:nvSpPr>
        <p:spPr>
          <a:xfrm>
            <a:off x="13416562" y="8340647"/>
            <a:ext cx="59436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7" name="TextBox 16"/>
          <p:cNvSpPr txBox="1"/>
          <p:nvPr/>
        </p:nvSpPr>
        <p:spPr>
          <a:xfrm>
            <a:off x="13318879" y="7866662"/>
            <a:ext cx="21274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жилых </a:t>
            </a:r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домов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43870" y="7866662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607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793583" y="7768906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73766" y="6836694"/>
            <a:ext cx="5698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ЖИЛОЙ ФОНД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3" name="Rectangle 18"/>
          <p:cNvSpPr/>
          <p:nvPr/>
        </p:nvSpPr>
        <p:spPr>
          <a:xfrm>
            <a:off x="2651541" y="7959898"/>
            <a:ext cx="8846676" cy="469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/>
              <a:t>	</a:t>
            </a:r>
            <a:r>
              <a:rPr lang="ru-RU" sz="3200" dirty="0" smtClean="0"/>
              <a:t>В </a:t>
            </a:r>
            <a:r>
              <a:rPr lang="ru-RU" sz="3200" dirty="0"/>
              <a:t>районе расположено </a:t>
            </a:r>
            <a:r>
              <a:rPr lang="ru-RU" sz="3200" b="1" dirty="0"/>
              <a:t>607</a:t>
            </a:r>
            <a:r>
              <a:rPr lang="ru-RU" sz="3200" dirty="0"/>
              <a:t> многоквартирных жилых домов, из них </a:t>
            </a:r>
            <a:r>
              <a:rPr lang="ru-RU" sz="3200" b="1" dirty="0" smtClean="0"/>
              <a:t>567</a:t>
            </a:r>
            <a:r>
              <a:rPr lang="ru-RU" sz="3200" dirty="0" smtClean="0"/>
              <a:t> </a:t>
            </a:r>
            <a:r>
              <a:rPr lang="ru-RU" sz="3200" dirty="0"/>
              <a:t>находятся на центральном отоплении, </a:t>
            </a:r>
            <a:r>
              <a:rPr lang="ru-RU" sz="3200" b="1" dirty="0" smtClean="0"/>
              <a:t>19</a:t>
            </a:r>
            <a:r>
              <a:rPr lang="ru-RU" sz="3200" dirty="0" smtClean="0"/>
              <a:t> </a:t>
            </a:r>
            <a:r>
              <a:rPr lang="ru-RU" sz="3200" dirty="0"/>
              <a:t>на автономном </a:t>
            </a:r>
            <a:r>
              <a:rPr lang="ru-RU" sz="3200" dirty="0" smtClean="0"/>
              <a:t>отоплении, </a:t>
            </a:r>
            <a:r>
              <a:rPr lang="ru-RU" sz="3200" b="1" dirty="0" smtClean="0"/>
              <a:t>15</a:t>
            </a:r>
            <a:r>
              <a:rPr lang="ru-RU" sz="3200" dirty="0" smtClean="0"/>
              <a:t> от районной котельной и </a:t>
            </a:r>
            <a:r>
              <a:rPr lang="ru-RU" sz="3200" b="1" dirty="0"/>
              <a:t>6</a:t>
            </a:r>
            <a:r>
              <a:rPr lang="ru-RU" sz="3200" dirty="0"/>
              <a:t> на печном отоплении (аварийно-ветхое жилье).</a:t>
            </a:r>
          </a:p>
          <a:p>
            <a:pPr defTabSz="720000"/>
            <a:r>
              <a:rPr lang="ru-RU" sz="3200" dirty="0"/>
              <a:t>	</a:t>
            </a:r>
            <a:r>
              <a:rPr lang="ru-RU" sz="3200" dirty="0" smtClean="0"/>
              <a:t>Отопительный </a:t>
            </a:r>
            <a:r>
              <a:rPr lang="ru-RU" sz="3200" dirty="0"/>
              <a:t>сезон начался 1 октября 2019 года и проходит в штатном режиме, в случае возникновения проблем, своевременно устраняются аварийные ситуации. </a:t>
            </a:r>
          </a:p>
        </p:txBody>
      </p:sp>
      <p:sp>
        <p:nvSpPr>
          <p:cNvPr id="24" name="Rectangle 10"/>
          <p:cNvSpPr/>
          <p:nvPr/>
        </p:nvSpPr>
        <p:spPr>
          <a:xfrm>
            <a:off x="13426087" y="11584941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5" name="Rectangle 11"/>
          <p:cNvSpPr/>
          <p:nvPr/>
        </p:nvSpPr>
        <p:spPr>
          <a:xfrm>
            <a:off x="13416562" y="11584941"/>
            <a:ext cx="185227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6" name="TextBox 25"/>
          <p:cNvSpPr txBox="1"/>
          <p:nvPr/>
        </p:nvSpPr>
        <p:spPr>
          <a:xfrm>
            <a:off x="13328404" y="11110956"/>
            <a:ext cx="33460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н</a:t>
            </a:r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а </a:t>
            </a:r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печном отоплении 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60529" y="11110956"/>
            <a:ext cx="352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pic>
        <p:nvPicPr>
          <p:cNvPr id="28" name="Picture 3" descr="C:\Users\o.beisov\Downloads\WhatsApp Image 2019-09-25 at 16.49.5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0"/>
            <a:ext cx="11887200" cy="64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o.beisov\Downloads\WhatsApp Image 2019-09-25 at 16.56.49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b="23837"/>
          <a:stretch/>
        </p:blipFill>
        <p:spPr bwMode="auto">
          <a:xfrm>
            <a:off x="0" y="0"/>
            <a:ext cx="11715750" cy="644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3328404" y="10291831"/>
            <a:ext cx="351205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от районной котельной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41681" y="10291831"/>
            <a:ext cx="521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15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33" name="Rectangle 11"/>
          <p:cNvSpPr/>
          <p:nvPr/>
        </p:nvSpPr>
        <p:spPr>
          <a:xfrm>
            <a:off x="13413393" y="10799514"/>
            <a:ext cx="328010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579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  <p:bldP spid="16" grpId="0" animBg="1"/>
      <p:bldP spid="18" grpId="0"/>
      <p:bldP spid="25" grpId="0" animBg="1"/>
      <p:bldP spid="27" grpId="0"/>
      <p:bldP spid="32" grpId="0"/>
      <p:bldP spid="3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0" cy="12801600"/>
          </a:xfrm>
        </p:spPr>
      </p:pic>
      <p:sp>
        <p:nvSpPr>
          <p:cNvPr id="13" name="Rectangle 8"/>
          <p:cNvSpPr/>
          <p:nvPr/>
        </p:nvSpPr>
        <p:spPr>
          <a:xfrm>
            <a:off x="0" y="2990850"/>
            <a:ext cx="22860000" cy="66675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21" tIns="45709" rIns="91421" bIns="45709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0646" y="3499854"/>
            <a:ext cx="16180318" cy="5663067"/>
          </a:xfrm>
          <a:prstGeom prst="rect">
            <a:avLst/>
          </a:prstGeom>
          <a:noFill/>
        </p:spPr>
        <p:txBody>
          <a:bodyPr wrap="square" lIns="91421" tIns="45709" rIns="91421" bIns="45709" rtlCol="0">
            <a:spAutoFit/>
          </a:bodyPr>
          <a:lstStyle/>
          <a:p>
            <a:r>
              <a:rPr lang="ru-RU" sz="3200" b="1" dirty="0">
                <a:solidFill>
                  <a:srgbClr val="028CCE"/>
                </a:solidFill>
              </a:rPr>
              <a:t>РАЗВИТИЕ-ДОРОЖНО ТРАНСПОРТНОЙ ИНФРАСТРУКТУРЫ </a:t>
            </a:r>
            <a:endParaRPr lang="ru-RU" sz="3200" dirty="0" smtClean="0"/>
          </a:p>
          <a:p>
            <a:r>
              <a:rPr lang="ru-RU" sz="3000" dirty="0" smtClean="0"/>
              <a:t>В </a:t>
            </a:r>
            <a:r>
              <a:rPr lang="ru-RU" sz="3000" dirty="0"/>
              <a:t>текущем году отремонтировано </a:t>
            </a:r>
            <a:r>
              <a:rPr lang="ru-RU" sz="3000" b="1" dirty="0"/>
              <a:t>6 улиц </a:t>
            </a:r>
            <a:r>
              <a:rPr lang="ru-RU" sz="3000" dirty="0"/>
              <a:t>протяженностью </a:t>
            </a:r>
            <a:r>
              <a:rPr lang="ru-RU" sz="3000" b="1" dirty="0"/>
              <a:t>7 км 130 м</a:t>
            </a:r>
            <a:r>
              <a:rPr lang="ru-RU" sz="3000" dirty="0"/>
              <a:t>.  </a:t>
            </a:r>
            <a:endParaRPr lang="ru-RU" sz="3000" dirty="0" smtClean="0"/>
          </a:p>
          <a:p>
            <a:r>
              <a:rPr lang="ru-RU" sz="3000" dirty="0" smtClean="0"/>
              <a:t>(</a:t>
            </a:r>
            <a:r>
              <a:rPr lang="ru-RU" sz="3000" dirty="0" err="1"/>
              <a:t>ул.Бокейхана</a:t>
            </a:r>
            <a:r>
              <a:rPr lang="ru-RU" sz="3000" dirty="0"/>
              <a:t> от </a:t>
            </a:r>
            <a:r>
              <a:rPr lang="ru-RU" sz="3000" dirty="0" err="1"/>
              <a:t>ул.Сыганак</a:t>
            </a:r>
            <a:r>
              <a:rPr lang="ru-RU" sz="3000" dirty="0"/>
              <a:t> до </a:t>
            </a:r>
            <a:r>
              <a:rPr lang="ru-RU" sz="3000" dirty="0" err="1"/>
              <a:t>ул.Керей</a:t>
            </a:r>
            <a:r>
              <a:rPr lang="ru-RU" sz="3000" dirty="0"/>
              <a:t>, </a:t>
            </a:r>
            <a:r>
              <a:rPr lang="ru-RU" sz="3000" dirty="0" err="1"/>
              <a:t>Жанибек</a:t>
            </a:r>
            <a:r>
              <a:rPr lang="ru-RU" sz="3000" dirty="0"/>
              <a:t> </a:t>
            </a:r>
            <a:r>
              <a:rPr lang="ru-RU" sz="3000" dirty="0" err="1"/>
              <a:t>хандары</a:t>
            </a:r>
            <a:r>
              <a:rPr lang="ru-RU" sz="3000" dirty="0"/>
              <a:t> – 2,85 км.; ул. Алматы от пр. </a:t>
            </a:r>
            <a:r>
              <a:rPr lang="ru-RU" sz="3000" dirty="0" err="1"/>
              <a:t>Кабанбай</a:t>
            </a:r>
            <a:r>
              <a:rPr lang="ru-RU" sz="3000" dirty="0"/>
              <a:t> батыра до пр. </a:t>
            </a:r>
            <a:r>
              <a:rPr lang="ru-RU" sz="3000" dirty="0" err="1"/>
              <a:t>Мангилик</a:t>
            </a:r>
            <a:r>
              <a:rPr lang="ru-RU" sz="3000" dirty="0"/>
              <a:t> ел – 1,6 км.; ул. </a:t>
            </a:r>
            <a:r>
              <a:rPr lang="ru-RU" sz="3000" dirty="0" err="1"/>
              <a:t>Макатаева</a:t>
            </a:r>
            <a:r>
              <a:rPr lang="ru-RU" sz="3000" dirty="0"/>
              <a:t> от пр. </a:t>
            </a:r>
            <a:r>
              <a:rPr lang="ru-RU" sz="3000" dirty="0" err="1"/>
              <a:t>Кабанбай</a:t>
            </a:r>
            <a:r>
              <a:rPr lang="ru-RU" sz="3000" dirty="0"/>
              <a:t> батыра до. ул. Д. </a:t>
            </a:r>
            <a:r>
              <a:rPr lang="ru-RU" sz="3000" dirty="0" err="1"/>
              <a:t>Кунаева</a:t>
            </a:r>
            <a:r>
              <a:rPr lang="ru-RU" sz="3000" dirty="0"/>
              <a:t> – 2,85 км.; ул. А. </a:t>
            </a:r>
            <a:r>
              <a:rPr lang="ru-RU" sz="3000" dirty="0" err="1"/>
              <a:t>Маргулана</a:t>
            </a:r>
            <a:r>
              <a:rPr lang="ru-RU" sz="3000" dirty="0"/>
              <a:t> от ул. </a:t>
            </a:r>
            <a:r>
              <a:rPr lang="ru-RU" sz="3000" dirty="0" err="1"/>
              <a:t>Арай</a:t>
            </a:r>
            <a:r>
              <a:rPr lang="ru-RU" sz="3000" dirty="0"/>
              <a:t> – 400 м.; </a:t>
            </a:r>
            <a:r>
              <a:rPr lang="ru-RU" sz="3000" dirty="0" err="1"/>
              <a:t>проед</a:t>
            </a:r>
            <a:r>
              <a:rPr lang="ru-RU" sz="3000" dirty="0"/>
              <a:t> к средней школе на 1 200 мест в районе канала </a:t>
            </a:r>
            <a:r>
              <a:rPr lang="ru-RU" sz="3000" dirty="0" smtClean="0"/>
              <a:t>Нура-Есиль </a:t>
            </a:r>
            <a:r>
              <a:rPr lang="ru-RU" sz="3000" dirty="0"/>
              <a:t>– 1 км.; ФОК «Пригородный» - 800 м.). </a:t>
            </a:r>
          </a:p>
          <a:p>
            <a:r>
              <a:rPr lang="ru-RU" sz="3000" b="1" i="1" dirty="0" smtClean="0"/>
              <a:t>Всего по району:</a:t>
            </a:r>
            <a:endParaRPr lang="ru-RU" sz="3000" dirty="0"/>
          </a:p>
          <a:p>
            <a:r>
              <a:rPr lang="ru-RU" sz="3000" i="1" dirty="0"/>
              <a:t>Протяжённость дорог – </a:t>
            </a:r>
            <a:r>
              <a:rPr lang="ru-RU" sz="3000" b="1" i="1" dirty="0"/>
              <a:t>233.35 км.</a:t>
            </a:r>
            <a:r>
              <a:rPr lang="ru-RU" sz="3000" i="1" dirty="0"/>
              <a:t> </a:t>
            </a:r>
            <a:endParaRPr lang="ru-RU" sz="3000" dirty="0"/>
          </a:p>
          <a:p>
            <a:r>
              <a:rPr lang="ru-RU" sz="3000" i="1" dirty="0"/>
              <a:t>Количество улиц – </a:t>
            </a:r>
            <a:r>
              <a:rPr lang="ru-RU" sz="3000" b="1" i="1" dirty="0"/>
              <a:t>287</a:t>
            </a:r>
            <a:endParaRPr lang="ru-RU" sz="3000" dirty="0"/>
          </a:p>
          <a:p>
            <a:r>
              <a:rPr lang="ru-RU" sz="3000" i="1" dirty="0"/>
              <a:t>Количество транспортной развязки – </a:t>
            </a:r>
            <a:r>
              <a:rPr lang="ru-RU" sz="3000" b="1" i="1" dirty="0"/>
              <a:t>8</a:t>
            </a:r>
            <a:endParaRPr lang="ru-RU" sz="3000" dirty="0"/>
          </a:p>
          <a:p>
            <a:r>
              <a:rPr lang="ru-RU" sz="3000" i="1" dirty="0"/>
              <a:t>Количество автодорожных мостов – </a:t>
            </a:r>
            <a:r>
              <a:rPr lang="ru-RU" sz="3000" b="1" i="1" dirty="0"/>
              <a:t>9</a:t>
            </a:r>
            <a:endParaRPr lang="ru-RU" sz="3000" dirty="0"/>
          </a:p>
          <a:p>
            <a:r>
              <a:rPr lang="ru-RU" sz="3000" i="1" dirty="0"/>
              <a:t>Количество пешеходных мостов – </a:t>
            </a:r>
            <a:r>
              <a:rPr lang="ru-RU" sz="3000" b="1" i="1" dirty="0" smtClean="0"/>
              <a:t>4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3715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1146"/>
          <a:stretch>
            <a:fillRect/>
          </a:stretch>
        </p:blipFill>
        <p:spPr>
          <a:xfrm>
            <a:off x="0" y="0"/>
            <a:ext cx="22860000" cy="12801600"/>
          </a:xfrm>
        </p:spPr>
      </p:pic>
      <p:sp>
        <p:nvSpPr>
          <p:cNvPr id="13" name="Rectangle 8"/>
          <p:cNvSpPr/>
          <p:nvPr/>
        </p:nvSpPr>
        <p:spPr>
          <a:xfrm>
            <a:off x="0" y="2895600"/>
            <a:ext cx="22860000" cy="68961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21" tIns="45709" rIns="91421" bIns="45709" rtlCol="0" anchor="ctr"/>
          <a:lstStyle/>
          <a:p>
            <a:pPr algn="ctr"/>
            <a:endParaRPr lang="en-US"/>
          </a:p>
        </p:txBody>
      </p:sp>
      <p:sp>
        <p:nvSpPr>
          <p:cNvPr id="17" name="Oval 25"/>
          <p:cNvSpPr/>
          <p:nvPr/>
        </p:nvSpPr>
        <p:spPr>
          <a:xfrm>
            <a:off x="7178998" y="4914900"/>
            <a:ext cx="1507740" cy="1364546"/>
          </a:xfrm>
          <a:prstGeom prst="ellipse">
            <a:avLst/>
          </a:prstGeom>
          <a:solidFill>
            <a:srgbClr val="028CC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09" rIns="91421" bIns="45709" rtlCol="0" anchor="ctr"/>
          <a:lstStyle/>
          <a:p>
            <a:pPr algn="ctr"/>
            <a:endParaRPr lang="en-US"/>
          </a:p>
        </p:txBody>
      </p:sp>
      <p:sp>
        <p:nvSpPr>
          <p:cNvPr id="21" name="Oval 25"/>
          <p:cNvSpPr/>
          <p:nvPr/>
        </p:nvSpPr>
        <p:spPr>
          <a:xfrm>
            <a:off x="10598372" y="4914900"/>
            <a:ext cx="1507740" cy="1364546"/>
          </a:xfrm>
          <a:prstGeom prst="ellipse">
            <a:avLst/>
          </a:prstGeom>
          <a:solidFill>
            <a:srgbClr val="028CC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09" rIns="91421" bIns="45709" rtlCol="0" anchor="ctr"/>
          <a:lstStyle/>
          <a:p>
            <a:pPr algn="ctr"/>
            <a:endParaRPr lang="en-US"/>
          </a:p>
        </p:txBody>
      </p:sp>
      <p:sp>
        <p:nvSpPr>
          <p:cNvPr id="22" name="Oval 25"/>
          <p:cNvSpPr/>
          <p:nvPr/>
        </p:nvSpPr>
        <p:spPr>
          <a:xfrm>
            <a:off x="14338329" y="4914900"/>
            <a:ext cx="1507740" cy="1364546"/>
          </a:xfrm>
          <a:prstGeom prst="ellipse">
            <a:avLst/>
          </a:prstGeom>
          <a:solidFill>
            <a:srgbClr val="028CCE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09" rIns="91421" bIns="45709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79757" y="3212589"/>
            <a:ext cx="12163733" cy="1261862"/>
          </a:xfrm>
          <a:prstGeom prst="rect">
            <a:avLst/>
          </a:prstGeom>
          <a:noFill/>
        </p:spPr>
        <p:txBody>
          <a:bodyPr wrap="square" lIns="91421" tIns="45709" rIns="91421" bIns="45709" rtlCol="0">
            <a:spAutoFit/>
          </a:bodyPr>
          <a:lstStyle/>
          <a:p>
            <a:pPr algn="ctr"/>
            <a:r>
              <a:rPr lang="ru-RU" sz="4400" b="1" dirty="0">
                <a:solidFill>
                  <a:srgbClr val="028CCE"/>
                </a:solidFill>
              </a:rPr>
              <a:t>ОБЩЕСТВЕННЫЙ ТРАНСПОРТ</a:t>
            </a:r>
            <a:endParaRPr lang="ru-RU" sz="4400" dirty="0">
              <a:solidFill>
                <a:srgbClr val="028CCE"/>
              </a:solidFill>
            </a:endParaRPr>
          </a:p>
          <a:p>
            <a:pPr algn="ctr"/>
            <a:r>
              <a:rPr lang="ru-RU" sz="3200" dirty="0"/>
              <a:t>В настоящее время по району функционируют </a:t>
            </a:r>
            <a:r>
              <a:rPr lang="ru-RU" sz="3200" b="1" dirty="0"/>
              <a:t>44 маршрута</a:t>
            </a:r>
            <a:r>
              <a:rPr lang="ru-RU" sz="3200" dirty="0"/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1446" y="7100304"/>
            <a:ext cx="16180318" cy="3046966"/>
          </a:xfrm>
          <a:prstGeom prst="rect">
            <a:avLst/>
          </a:prstGeom>
          <a:noFill/>
        </p:spPr>
        <p:txBody>
          <a:bodyPr wrap="square" lIns="91421" tIns="45709" rIns="91421" bIns="45709" rtlCol="0">
            <a:spAutoFit/>
          </a:bodyPr>
          <a:lstStyle/>
          <a:p>
            <a:pPr algn="ctr"/>
            <a:r>
              <a:rPr lang="ru-RU" sz="3200" dirty="0"/>
              <a:t>- </a:t>
            </a:r>
            <a:r>
              <a:rPr lang="ru-RU" sz="3200" b="1" dirty="0"/>
              <a:t>городские маршруты </a:t>
            </a:r>
            <a:r>
              <a:rPr lang="ru-RU" sz="3200" dirty="0"/>
              <a:t>№ 1А, 7, 10, 12, 15, 17, 18, 19, 21, 28, 29, 32, 35, 36, 37, 40, 44, 46, 47, 50, 51, 52, 53, 54, 56, 60, 61, 70;</a:t>
            </a:r>
          </a:p>
          <a:p>
            <a:pPr algn="ctr"/>
            <a:r>
              <a:rPr lang="ru-RU" sz="3200" dirty="0"/>
              <a:t>- </a:t>
            </a:r>
            <a:r>
              <a:rPr lang="ru-RU" sz="3200" b="1" dirty="0"/>
              <a:t>экспресс маршруты </a:t>
            </a:r>
            <a:r>
              <a:rPr lang="ru-RU" sz="3200" dirty="0"/>
              <a:t>№ 100, 101, 102, 103, 104;</a:t>
            </a:r>
          </a:p>
          <a:p>
            <a:pPr marL="729417" indent="-729417" algn="ctr">
              <a:buFontTx/>
              <a:buChar char="-"/>
            </a:pPr>
            <a:r>
              <a:rPr lang="ru-RU" sz="3200" b="1" dirty="0"/>
              <a:t>пригородные маршруты </a:t>
            </a:r>
            <a:r>
              <a:rPr lang="ru-RU" sz="3200" dirty="0"/>
              <a:t>№ 300, 301, 302, 303, 305, 308, 309, 312, 313, 314, 320. </a:t>
            </a:r>
          </a:p>
          <a:p>
            <a:pPr marL="729417" indent="-729417" algn="ctr">
              <a:buFontTx/>
              <a:buChar char="-"/>
            </a:pPr>
            <a:endParaRPr lang="ru-RU" sz="3200" dirty="0"/>
          </a:p>
          <a:p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77966" y="5225811"/>
            <a:ext cx="3074795" cy="1673739"/>
          </a:xfrm>
          <a:prstGeom prst="rect">
            <a:avLst/>
          </a:prstGeom>
          <a:noFill/>
        </p:spPr>
        <p:txBody>
          <a:bodyPr wrap="square" lIns="194511" tIns="97256" rIns="194511" bIns="97256" rtlCol="0">
            <a:spAutoFit/>
          </a:bodyPr>
          <a:lstStyle/>
          <a:p>
            <a:pPr algn="ctr"/>
            <a:r>
              <a:rPr lang="ru-RU" sz="3200" b="1" dirty="0"/>
              <a:t>28 </a:t>
            </a:r>
            <a:endParaRPr lang="ru-RU" sz="3200" b="1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городских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9422615" y="5242067"/>
            <a:ext cx="3920917" cy="1673739"/>
          </a:xfrm>
          <a:prstGeom prst="rect">
            <a:avLst/>
          </a:prstGeom>
          <a:noFill/>
        </p:spPr>
        <p:txBody>
          <a:bodyPr wrap="square" lIns="194511" tIns="97256" rIns="194511" bIns="97256" rtlCol="0">
            <a:spAutoFit/>
          </a:bodyPr>
          <a:lstStyle/>
          <a:p>
            <a:pPr algn="ctr"/>
            <a:r>
              <a:rPr lang="ru-RU" sz="3200" b="1" dirty="0" smtClean="0"/>
              <a:t>5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 </a:t>
            </a:r>
            <a:r>
              <a:rPr lang="ru-RU" sz="3200" dirty="0"/>
              <a:t>экспрессных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61886" y="5225811"/>
            <a:ext cx="3920917" cy="1673739"/>
          </a:xfrm>
          <a:prstGeom prst="rect">
            <a:avLst/>
          </a:prstGeom>
          <a:noFill/>
        </p:spPr>
        <p:txBody>
          <a:bodyPr wrap="square" lIns="194511" tIns="97256" rIns="194511" bIns="97256" rtlCol="0">
            <a:spAutoFit/>
          </a:bodyPr>
          <a:lstStyle/>
          <a:p>
            <a:pPr algn="ctr"/>
            <a:r>
              <a:rPr lang="ru-RU" sz="3200" b="1" dirty="0"/>
              <a:t>11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пригородных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222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61119" y="6214819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9" name="Rectangle 18"/>
          <p:cNvSpPr/>
          <p:nvPr/>
        </p:nvSpPr>
        <p:spPr>
          <a:xfrm>
            <a:off x="12044971" y="7303110"/>
            <a:ext cx="108007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2019 году по многочисленным обращениям жителей были установлены </a:t>
            </a:r>
            <a:r>
              <a:rPr lang="ru-RU" sz="3200" b="1" dirty="0"/>
              <a:t>5 закрытых </a:t>
            </a:r>
            <a:r>
              <a:rPr lang="ru-RU" sz="3200" dirty="0"/>
              <a:t>остановочных </a:t>
            </a:r>
            <a:r>
              <a:rPr lang="ru-RU" sz="3200" dirty="0" smtClean="0"/>
              <a:t>павильона</a:t>
            </a:r>
          </a:p>
          <a:p>
            <a:r>
              <a:rPr lang="ru-RU" sz="3200" i="1" dirty="0" smtClean="0"/>
              <a:t>(ТРЦ «</a:t>
            </a:r>
            <a:r>
              <a:rPr lang="en-US" sz="3200" i="1" dirty="0" smtClean="0"/>
              <a:t>Mega silk</a:t>
            </a:r>
            <a:r>
              <a:rPr lang="ru-RU" sz="3200" i="1" dirty="0" smtClean="0"/>
              <a:t> </a:t>
            </a:r>
            <a:r>
              <a:rPr lang="en-US" sz="3200" i="1" dirty="0" smtClean="0"/>
              <a:t>way</a:t>
            </a:r>
            <a:r>
              <a:rPr lang="ru-RU" sz="3200" i="1" dirty="0" smtClean="0"/>
              <a:t>», </a:t>
            </a:r>
            <a:r>
              <a:rPr lang="ru-RU" sz="3200" i="1" dirty="0" err="1"/>
              <a:t>Байтерек</a:t>
            </a:r>
            <a:r>
              <a:rPr lang="ru-RU" sz="3200" i="1" dirty="0"/>
              <a:t>, </a:t>
            </a:r>
            <a:r>
              <a:rPr lang="ru-RU" sz="3200" i="1" dirty="0" smtClean="0"/>
              <a:t>ТРЦ «Азия парк», </a:t>
            </a:r>
          </a:p>
          <a:p>
            <a:r>
              <a:rPr lang="ru-RU" sz="3200" i="1" dirty="0" smtClean="0"/>
              <a:t>ЖК </a:t>
            </a:r>
            <a:r>
              <a:rPr lang="ru-RU" sz="3200" i="1" dirty="0" err="1"/>
              <a:t>Кулагер</a:t>
            </a:r>
            <a:r>
              <a:rPr lang="ru-RU" sz="3200" i="1" dirty="0"/>
              <a:t> и возле ТРЦ </a:t>
            </a:r>
            <a:r>
              <a:rPr lang="ru-RU" sz="3200" i="1" dirty="0" smtClean="0"/>
              <a:t>«Хан </a:t>
            </a:r>
            <a:r>
              <a:rPr lang="ru-RU" sz="3200" i="1" dirty="0" err="1" smtClean="0"/>
              <a:t>Шатыр</a:t>
            </a:r>
            <a:r>
              <a:rPr lang="ru-RU" sz="3200" i="1" dirty="0" smtClean="0"/>
              <a:t>»)</a:t>
            </a:r>
            <a:r>
              <a:rPr lang="ru-RU" sz="3200" dirty="0" smtClean="0"/>
              <a:t> </a:t>
            </a:r>
            <a:endParaRPr lang="ru-RU" sz="3200" dirty="0"/>
          </a:p>
          <a:p>
            <a:pPr defTabSz="720000"/>
            <a:r>
              <a:rPr lang="ru-RU" sz="3200" dirty="0" smtClean="0"/>
              <a:t>	В </a:t>
            </a:r>
            <a:r>
              <a:rPr lang="ru-RU" sz="3200" dirty="0"/>
              <a:t>целях экономии бюджетных средств такая работа проводится за счет инвестора. В следующем году инвестором планируется установка </a:t>
            </a:r>
            <a:r>
              <a:rPr lang="ru-RU" sz="3200" dirty="0" smtClean="0"/>
              <a:t>10-ти </a:t>
            </a:r>
            <a:r>
              <a:rPr lang="ru-RU" sz="3200" dirty="0"/>
              <a:t>остановочных павильонов закрытого типа (теплые).     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8" name="Rectangle 7"/>
          <p:cNvSpPr/>
          <p:nvPr/>
        </p:nvSpPr>
        <p:spPr>
          <a:xfrm>
            <a:off x="13261119" y="6214819"/>
            <a:ext cx="457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9" name="TextBox 8"/>
          <p:cNvSpPr txBox="1"/>
          <p:nvPr/>
        </p:nvSpPr>
        <p:spPr>
          <a:xfrm>
            <a:off x="13144386" y="5740834"/>
            <a:ext cx="40690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ветрозащитные павильоны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54925" y="5740834"/>
            <a:ext cx="12122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290 </a:t>
            </a:r>
            <a:r>
              <a:rPr lang="ru-RU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ед.</a:t>
            </a:r>
            <a:endParaRPr lang="en-US" sz="2600" b="1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40799" y="6969523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2" name="Rectangle 11"/>
          <p:cNvSpPr/>
          <p:nvPr/>
        </p:nvSpPr>
        <p:spPr>
          <a:xfrm>
            <a:off x="13245879" y="6969523"/>
            <a:ext cx="269365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3" name="TextBox 12"/>
          <p:cNvSpPr txBox="1"/>
          <p:nvPr/>
        </p:nvSpPr>
        <p:spPr>
          <a:xfrm>
            <a:off x="13144386" y="6495538"/>
            <a:ext cx="6095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остановочные павильоны </a:t>
            </a:r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закрытого типа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29652" y="6495538"/>
            <a:ext cx="10439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30 </a:t>
            </a:r>
            <a:r>
              <a:rPr lang="ru-RU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ед.</a:t>
            </a:r>
            <a:endParaRPr lang="en-US" sz="2600" b="1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261119" y="5439796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6" name="Rectangle 15"/>
          <p:cNvSpPr/>
          <p:nvPr/>
        </p:nvSpPr>
        <p:spPr>
          <a:xfrm>
            <a:off x="13261119" y="5439796"/>
            <a:ext cx="59436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7" name="TextBox 16"/>
          <p:cNvSpPr txBox="1"/>
          <p:nvPr/>
        </p:nvSpPr>
        <p:spPr>
          <a:xfrm>
            <a:off x="13144386" y="4965811"/>
            <a:ext cx="3206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остановочных пункта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461337" y="4965811"/>
            <a:ext cx="12122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344</a:t>
            </a:r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ед.</a:t>
            </a:r>
            <a:endParaRPr lang="en-US" sz="2600" b="1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166891" y="2119668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2021709" y="1191955"/>
            <a:ext cx="9082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ОСТАНОВОЧНЫЕ КОМПЛЕКСЫ</a:t>
            </a:r>
            <a:r>
              <a:rPr lang="ru-RU" sz="4400" dirty="0" smtClean="0">
                <a:solidFill>
                  <a:srgbClr val="028CCE"/>
                </a:solidFill>
              </a:rPr>
              <a:t> </a:t>
            </a:r>
            <a:endParaRPr lang="en-US" sz="4400" dirty="0">
              <a:solidFill>
                <a:srgbClr val="028CCE"/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3" name="Rectangle 18"/>
          <p:cNvSpPr/>
          <p:nvPr/>
        </p:nvSpPr>
        <p:spPr>
          <a:xfrm>
            <a:off x="12049761" y="2154591"/>
            <a:ext cx="10241279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>
              <a:lnSpc>
                <a:spcPct val="130000"/>
              </a:lnSpc>
            </a:pPr>
            <a:r>
              <a:rPr lang="ru-RU" sz="3200" dirty="0" smtClean="0"/>
              <a:t>	На </a:t>
            </a:r>
            <a:r>
              <a:rPr lang="ru-RU" sz="3200" dirty="0"/>
              <a:t>сегодняшний день, в районе существует </a:t>
            </a:r>
            <a:endParaRPr lang="ru-RU" sz="3200" dirty="0" smtClean="0"/>
          </a:p>
          <a:p>
            <a:pPr>
              <a:lnSpc>
                <a:spcPct val="130000"/>
              </a:lnSpc>
            </a:pPr>
            <a:r>
              <a:rPr lang="ru-RU" sz="3200" b="1" dirty="0" smtClean="0"/>
              <a:t>344 </a:t>
            </a:r>
            <a:r>
              <a:rPr lang="ru-RU" sz="3200" dirty="0"/>
              <a:t>остановочных пункта, из них </a:t>
            </a:r>
            <a:r>
              <a:rPr lang="ru-RU" sz="3200" b="1" dirty="0" smtClean="0"/>
              <a:t>290 </a:t>
            </a:r>
            <a:r>
              <a:rPr lang="ru-RU" sz="3200" b="1" dirty="0"/>
              <a:t>ед</a:t>
            </a:r>
            <a:r>
              <a:rPr lang="ru-RU" sz="3200" dirty="0"/>
              <a:t>. оснащены ветрозащитными павильонами и </a:t>
            </a:r>
            <a:r>
              <a:rPr lang="ru-RU" sz="3200" b="1" dirty="0" smtClean="0"/>
              <a:t>30 </a:t>
            </a:r>
            <a:r>
              <a:rPr lang="ru-RU" sz="3200" b="1" dirty="0"/>
              <a:t>ед</a:t>
            </a:r>
            <a:r>
              <a:rPr lang="ru-RU" sz="3200" dirty="0"/>
              <a:t>. остановочными павильонами закрытого типа.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ea typeface="Roboto Light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4191"/>
          <a:stretch/>
        </p:blipFill>
        <p:spPr>
          <a:xfrm>
            <a:off x="6412" y="0"/>
            <a:ext cx="11385488" cy="720143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 b="16708"/>
          <a:stretch/>
        </p:blipFill>
        <p:spPr>
          <a:xfrm>
            <a:off x="6412" y="6323332"/>
            <a:ext cx="11425358" cy="647826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581543" y="5287921"/>
            <a:ext cx="3807164" cy="994045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717347" y="5456125"/>
            <a:ext cx="1607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2"/>
                </a:solidFill>
              </a:rPr>
              <a:t>ул. </a:t>
            </a:r>
            <a:r>
              <a:rPr lang="ru-RU" sz="2800" b="1" dirty="0" smtClean="0">
                <a:solidFill>
                  <a:schemeClr val="bg2"/>
                </a:solidFill>
              </a:rPr>
              <a:t>Туран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25182" y="11429786"/>
            <a:ext cx="3807164" cy="1351494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      </a:t>
            </a:r>
            <a:r>
              <a:rPr lang="ru-RU" sz="2800" b="1" dirty="0" smtClean="0">
                <a:solidFill>
                  <a:srgbClr val="FFFFFF"/>
                </a:solidFill>
              </a:rPr>
              <a:t>ЖК </a:t>
            </a:r>
            <a:r>
              <a:rPr lang="ru-RU" sz="2800" b="1" dirty="0">
                <a:solidFill>
                  <a:srgbClr val="FFFFFF"/>
                </a:solidFill>
              </a:rPr>
              <a:t>«Кулагер»- 1</a:t>
            </a:r>
            <a:r>
              <a:rPr lang="ru-RU" sz="2800" b="1" dirty="0" smtClean="0">
                <a:solidFill>
                  <a:srgbClr val="FFFFFF"/>
                </a:solidFill>
              </a:rPr>
              <a:t>,</a:t>
            </a:r>
            <a:endParaRPr lang="ru-RU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  <p:bldP spid="16" grpId="0" animBg="1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/>
          <p:nvPr/>
        </p:nvSpPr>
        <p:spPr>
          <a:xfrm>
            <a:off x="478267" y="14359"/>
            <a:ext cx="168145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ОСТАНОВОЧНЫЙ ПАВИЛЬОН</a:t>
            </a:r>
            <a:endParaRPr lang="ru-RU" sz="4400" b="1" dirty="0">
              <a:solidFill>
                <a:srgbClr val="028CC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1"/>
          <a:stretch/>
        </p:blipFill>
        <p:spPr bwMode="auto">
          <a:xfrm>
            <a:off x="0" y="1706880"/>
            <a:ext cx="22860000" cy="1109472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0531" y="1047960"/>
            <a:ext cx="9831069" cy="927964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Улица Достык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12" name="Straight Connector 8"/>
          <p:cNvCxnSpPr/>
          <p:nvPr/>
        </p:nvCxnSpPr>
        <p:spPr>
          <a:xfrm>
            <a:off x="569239" y="925690"/>
            <a:ext cx="9938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/>
          <p:nvPr/>
        </p:nvSpPr>
        <p:spPr>
          <a:xfrm>
            <a:off x="478267" y="14359"/>
            <a:ext cx="168145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ОСТАНОВОЧНЫЙ ПАВИЛЬОН</a:t>
            </a:r>
            <a:endParaRPr lang="ru-RU" sz="4400" b="1" dirty="0">
              <a:solidFill>
                <a:srgbClr val="028CC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1"/>
          <a:stretch/>
        </p:blipFill>
        <p:spPr bwMode="auto">
          <a:xfrm>
            <a:off x="0" y="1706880"/>
            <a:ext cx="22860000" cy="1109472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0531" y="1047960"/>
            <a:ext cx="11609069" cy="927964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Проспект Кабанбай Батыра (ТРЦ «Азия Парк») 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12" name="Straight Connector 8"/>
          <p:cNvCxnSpPr/>
          <p:nvPr/>
        </p:nvCxnSpPr>
        <p:spPr>
          <a:xfrm>
            <a:off x="569239" y="925690"/>
            <a:ext cx="9938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/>
          <p:nvPr/>
        </p:nvSpPr>
        <p:spPr>
          <a:xfrm>
            <a:off x="478267" y="14359"/>
            <a:ext cx="168145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ОСТАНОВОЧНЫЙ ПАВИЛЬОН</a:t>
            </a:r>
            <a:endParaRPr lang="ru-RU" sz="4400" b="1" dirty="0">
              <a:solidFill>
                <a:srgbClr val="028CC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1"/>
          <a:stretch/>
        </p:blipFill>
        <p:spPr bwMode="auto">
          <a:xfrm>
            <a:off x="0" y="1706880"/>
            <a:ext cx="22860000" cy="1109472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0531" y="1047960"/>
            <a:ext cx="13209269" cy="927964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Проспект Кабанбай Батыра (ТРЦ «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Mega silk way</a:t>
            </a:r>
            <a:r>
              <a:rPr lang="ru-RU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»</a:t>
            </a:r>
            <a:r>
              <a:rPr lang="kk-KZ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)</a:t>
            </a:r>
            <a:endParaRPr lang="ru-RU" sz="4000" b="1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cxnSp>
        <p:nvCxnSpPr>
          <p:cNvPr id="12" name="Straight Connector 8"/>
          <p:cNvCxnSpPr/>
          <p:nvPr/>
        </p:nvCxnSpPr>
        <p:spPr>
          <a:xfrm>
            <a:off x="569239" y="925690"/>
            <a:ext cx="9938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6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0"/>
          <p:cNvSpPr/>
          <p:nvPr/>
        </p:nvSpPr>
        <p:spPr>
          <a:xfrm>
            <a:off x="14227645" y="2262600"/>
            <a:ext cx="7885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ЖИЛОЙ МАССИВ «ЗАРЕЧНЫЙ» </a:t>
            </a:r>
            <a:endParaRPr lang="ru-RU" sz="4400" b="1" dirty="0">
              <a:solidFill>
                <a:srgbClr val="028CCE"/>
              </a:solidFill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13539352" y="3290064"/>
            <a:ext cx="92405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площадь – </a:t>
            </a:r>
            <a:r>
              <a:rPr lang="ru-RU" sz="3200" b="1" dirty="0">
                <a:solidFill>
                  <a:srgbClr val="028CCE"/>
                </a:solidFill>
              </a:rPr>
              <a:t>67 га., </a:t>
            </a:r>
          </a:p>
          <a:p>
            <a:pPr algn="ctr"/>
            <a:r>
              <a:rPr lang="ru-RU" sz="3200" dirty="0"/>
              <a:t>численность населения – </a:t>
            </a:r>
            <a:r>
              <a:rPr lang="ru-RU" sz="3200" b="1" dirty="0">
                <a:solidFill>
                  <a:srgbClr val="028CCE"/>
                </a:solidFill>
              </a:rPr>
              <a:t>6980 человек, </a:t>
            </a:r>
            <a:r>
              <a:rPr lang="ru-RU" sz="3200" dirty="0"/>
              <a:t>многоэтажных домов – </a:t>
            </a:r>
            <a:r>
              <a:rPr lang="ru-RU" sz="3200" b="1" dirty="0">
                <a:solidFill>
                  <a:srgbClr val="028CCE"/>
                </a:solidFill>
              </a:rPr>
              <a:t>15, </a:t>
            </a:r>
          </a:p>
          <a:p>
            <a:pPr algn="ctr"/>
            <a:r>
              <a:rPr lang="ru-RU" sz="3200" dirty="0"/>
              <a:t>домов частного сектора более – </a:t>
            </a:r>
            <a:r>
              <a:rPr lang="ru-RU" sz="3200" b="1" dirty="0">
                <a:solidFill>
                  <a:srgbClr val="028CCE"/>
                </a:solidFill>
              </a:rPr>
              <a:t>580, </a:t>
            </a:r>
          </a:p>
          <a:p>
            <a:pPr algn="ctr"/>
            <a:r>
              <a:rPr lang="ru-RU" sz="3200" dirty="0"/>
              <a:t>объектов образования – </a:t>
            </a:r>
            <a:r>
              <a:rPr lang="ru-RU" sz="3200" b="1" dirty="0">
                <a:solidFill>
                  <a:srgbClr val="028CCE"/>
                </a:solidFill>
              </a:rPr>
              <a:t>2.</a:t>
            </a:r>
          </a:p>
        </p:txBody>
      </p:sp>
      <p:cxnSp>
        <p:nvCxnSpPr>
          <p:cNvPr id="16" name="Straight Connector 8"/>
          <p:cNvCxnSpPr/>
          <p:nvPr/>
        </p:nvCxnSpPr>
        <p:spPr>
          <a:xfrm>
            <a:off x="17424111" y="3243933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27868" r="18393" b="9881"/>
          <a:stretch/>
        </p:blipFill>
        <p:spPr bwMode="auto">
          <a:xfrm>
            <a:off x="1" y="1795598"/>
            <a:ext cx="13439962" cy="920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0"/>
          <p:cNvSpPr/>
          <p:nvPr/>
        </p:nvSpPr>
        <p:spPr>
          <a:xfrm>
            <a:off x="8231164" y="5625455"/>
            <a:ext cx="4828120" cy="2859447"/>
          </a:xfrm>
          <a:custGeom>
            <a:avLst/>
            <a:gdLst>
              <a:gd name="connsiteX0" fmla="*/ 0 w 4498848"/>
              <a:gd name="connsiteY0" fmla="*/ 2249424 h 4498848"/>
              <a:gd name="connsiteX1" fmla="*/ 2249424 w 4498848"/>
              <a:gd name="connsiteY1" fmla="*/ 0 h 4498848"/>
              <a:gd name="connsiteX2" fmla="*/ 4498848 w 4498848"/>
              <a:gd name="connsiteY2" fmla="*/ 2249424 h 4498848"/>
              <a:gd name="connsiteX3" fmla="*/ 2249424 w 4498848"/>
              <a:gd name="connsiteY3" fmla="*/ 4498848 h 4498848"/>
              <a:gd name="connsiteX4" fmla="*/ 0 w 4498848"/>
              <a:gd name="connsiteY4" fmla="*/ 2249424 h 4498848"/>
              <a:gd name="connsiteX0" fmla="*/ 5978 w 4504826"/>
              <a:gd name="connsiteY0" fmla="*/ 1296113 h 3545537"/>
              <a:gd name="connsiteX1" fmla="*/ 2839061 w 4504826"/>
              <a:gd name="connsiteY1" fmla="*/ 0 h 3545537"/>
              <a:gd name="connsiteX2" fmla="*/ 4504826 w 4504826"/>
              <a:gd name="connsiteY2" fmla="*/ 1296113 h 3545537"/>
              <a:gd name="connsiteX3" fmla="*/ 2255402 w 4504826"/>
              <a:gd name="connsiteY3" fmla="*/ 3545537 h 3545537"/>
              <a:gd name="connsiteX4" fmla="*/ 5978 w 4504826"/>
              <a:gd name="connsiteY4" fmla="*/ 1296113 h 3545537"/>
              <a:gd name="connsiteX0" fmla="*/ 5978 w 4631718"/>
              <a:gd name="connsiteY0" fmla="*/ 1657056 h 3906480"/>
              <a:gd name="connsiteX1" fmla="*/ 2839061 w 4631718"/>
              <a:gd name="connsiteY1" fmla="*/ 360943 h 3906480"/>
              <a:gd name="connsiteX2" fmla="*/ 4249900 w 4631718"/>
              <a:gd name="connsiteY2" fmla="*/ 85779 h 3906480"/>
              <a:gd name="connsiteX3" fmla="*/ 4504826 w 4631718"/>
              <a:gd name="connsiteY3" fmla="*/ 1657056 h 3906480"/>
              <a:gd name="connsiteX4" fmla="*/ 2255402 w 4631718"/>
              <a:gd name="connsiteY4" fmla="*/ 3906480 h 3906480"/>
              <a:gd name="connsiteX5" fmla="*/ 5978 w 4631718"/>
              <a:gd name="connsiteY5" fmla="*/ 1657056 h 3906480"/>
              <a:gd name="connsiteX0" fmla="*/ 4335 w 4791382"/>
              <a:gd name="connsiteY0" fmla="*/ 1657056 h 3906484"/>
              <a:gd name="connsiteX1" fmla="*/ 2837418 w 4791382"/>
              <a:gd name="connsiteY1" fmla="*/ 360943 h 3906484"/>
              <a:gd name="connsiteX2" fmla="*/ 4248257 w 4791382"/>
              <a:gd name="connsiteY2" fmla="*/ 85779 h 3906484"/>
              <a:gd name="connsiteX3" fmla="*/ 4697736 w 4791382"/>
              <a:gd name="connsiteY3" fmla="*/ 1676512 h 3906484"/>
              <a:gd name="connsiteX4" fmla="*/ 2253759 w 4791382"/>
              <a:gd name="connsiteY4" fmla="*/ 3906480 h 3906484"/>
              <a:gd name="connsiteX5" fmla="*/ 4335 w 4791382"/>
              <a:gd name="connsiteY5" fmla="*/ 1657056 h 3906484"/>
              <a:gd name="connsiteX0" fmla="*/ 332 w 4787379"/>
              <a:gd name="connsiteY0" fmla="*/ 1657056 h 2427918"/>
              <a:gd name="connsiteX1" fmla="*/ 2833415 w 4787379"/>
              <a:gd name="connsiteY1" fmla="*/ 360943 h 2427918"/>
              <a:gd name="connsiteX2" fmla="*/ 4244254 w 4787379"/>
              <a:gd name="connsiteY2" fmla="*/ 85779 h 2427918"/>
              <a:gd name="connsiteX3" fmla="*/ 4693733 w 4787379"/>
              <a:gd name="connsiteY3" fmla="*/ 1676512 h 2427918"/>
              <a:gd name="connsiteX4" fmla="*/ 2658318 w 4787379"/>
              <a:gd name="connsiteY4" fmla="*/ 2427876 h 2427918"/>
              <a:gd name="connsiteX5" fmla="*/ 332 w 4787379"/>
              <a:gd name="connsiteY5" fmla="*/ 1657056 h 2427918"/>
              <a:gd name="connsiteX0" fmla="*/ 334 w 4891045"/>
              <a:gd name="connsiteY0" fmla="*/ 1657056 h 2427918"/>
              <a:gd name="connsiteX1" fmla="*/ 2833417 w 4891045"/>
              <a:gd name="connsiteY1" fmla="*/ 360943 h 2427918"/>
              <a:gd name="connsiteX2" fmla="*/ 4244256 w 4891045"/>
              <a:gd name="connsiteY2" fmla="*/ 85779 h 2427918"/>
              <a:gd name="connsiteX3" fmla="*/ 4810467 w 4891045"/>
              <a:gd name="connsiteY3" fmla="*/ 1676512 h 2427918"/>
              <a:gd name="connsiteX4" fmla="*/ 2658320 w 4891045"/>
              <a:gd name="connsiteY4" fmla="*/ 2427876 h 2427918"/>
              <a:gd name="connsiteX5" fmla="*/ 334 w 4891045"/>
              <a:gd name="connsiteY5" fmla="*/ 1657056 h 2427918"/>
              <a:gd name="connsiteX0" fmla="*/ 404 w 4502008"/>
              <a:gd name="connsiteY0" fmla="*/ 1218215 h 2429762"/>
              <a:gd name="connsiteX1" fmla="*/ 2444380 w 4502008"/>
              <a:gd name="connsiteY1" fmla="*/ 350119 h 2429762"/>
              <a:gd name="connsiteX2" fmla="*/ 3855219 w 4502008"/>
              <a:gd name="connsiteY2" fmla="*/ 74955 h 2429762"/>
              <a:gd name="connsiteX3" fmla="*/ 4421430 w 4502008"/>
              <a:gd name="connsiteY3" fmla="*/ 1665688 h 2429762"/>
              <a:gd name="connsiteX4" fmla="*/ 2269283 w 4502008"/>
              <a:gd name="connsiteY4" fmla="*/ 2417052 h 2429762"/>
              <a:gd name="connsiteX5" fmla="*/ 404 w 4502008"/>
              <a:gd name="connsiteY5" fmla="*/ 1218215 h 2429762"/>
              <a:gd name="connsiteX0" fmla="*/ 234795 w 4736399"/>
              <a:gd name="connsiteY0" fmla="*/ 1218215 h 2457270"/>
              <a:gd name="connsiteX1" fmla="*/ 2678771 w 4736399"/>
              <a:gd name="connsiteY1" fmla="*/ 350119 h 2457270"/>
              <a:gd name="connsiteX2" fmla="*/ 4089610 w 4736399"/>
              <a:gd name="connsiteY2" fmla="*/ 74955 h 2457270"/>
              <a:gd name="connsiteX3" fmla="*/ 4655821 w 4736399"/>
              <a:gd name="connsiteY3" fmla="*/ 1665688 h 2457270"/>
              <a:gd name="connsiteX4" fmla="*/ 2503674 w 4736399"/>
              <a:gd name="connsiteY4" fmla="*/ 2417052 h 2457270"/>
              <a:gd name="connsiteX5" fmla="*/ 354186 w 4736399"/>
              <a:gd name="connsiteY5" fmla="*/ 2234495 h 2457270"/>
              <a:gd name="connsiteX6" fmla="*/ 234795 w 4736399"/>
              <a:gd name="connsiteY6" fmla="*/ 1218215 h 2457270"/>
              <a:gd name="connsiteX0" fmla="*/ 234795 w 4736399"/>
              <a:gd name="connsiteY0" fmla="*/ 1218215 h 2657001"/>
              <a:gd name="connsiteX1" fmla="*/ 2678771 w 4736399"/>
              <a:gd name="connsiteY1" fmla="*/ 350119 h 2657001"/>
              <a:gd name="connsiteX2" fmla="*/ 4089610 w 4736399"/>
              <a:gd name="connsiteY2" fmla="*/ 74955 h 2657001"/>
              <a:gd name="connsiteX3" fmla="*/ 4655821 w 4736399"/>
              <a:gd name="connsiteY3" fmla="*/ 1665688 h 2657001"/>
              <a:gd name="connsiteX4" fmla="*/ 2503674 w 4736399"/>
              <a:gd name="connsiteY4" fmla="*/ 2417052 h 2657001"/>
              <a:gd name="connsiteX5" fmla="*/ 354186 w 4736399"/>
              <a:gd name="connsiteY5" fmla="*/ 2234495 h 2657001"/>
              <a:gd name="connsiteX6" fmla="*/ 234795 w 4736399"/>
              <a:gd name="connsiteY6" fmla="*/ 1218215 h 2657001"/>
              <a:gd name="connsiteX0" fmla="*/ 293196 w 4794800"/>
              <a:gd name="connsiteY0" fmla="*/ 1218215 h 2670062"/>
              <a:gd name="connsiteX1" fmla="*/ 2737172 w 4794800"/>
              <a:gd name="connsiteY1" fmla="*/ 350119 h 2670062"/>
              <a:gd name="connsiteX2" fmla="*/ 4148011 w 4794800"/>
              <a:gd name="connsiteY2" fmla="*/ 74955 h 2670062"/>
              <a:gd name="connsiteX3" fmla="*/ 4714222 w 4794800"/>
              <a:gd name="connsiteY3" fmla="*/ 1665688 h 2670062"/>
              <a:gd name="connsiteX4" fmla="*/ 2562075 w 4794800"/>
              <a:gd name="connsiteY4" fmla="*/ 2417052 h 2670062"/>
              <a:gd name="connsiteX5" fmla="*/ 295855 w 4794800"/>
              <a:gd name="connsiteY5" fmla="*/ 2253950 h 2670062"/>
              <a:gd name="connsiteX6" fmla="*/ 293196 w 4794800"/>
              <a:gd name="connsiteY6" fmla="*/ 1218215 h 2670062"/>
              <a:gd name="connsiteX0" fmla="*/ 293196 w 4794800"/>
              <a:gd name="connsiteY0" fmla="*/ 1218215 h 2858974"/>
              <a:gd name="connsiteX1" fmla="*/ 2737172 w 4794800"/>
              <a:gd name="connsiteY1" fmla="*/ 350119 h 2858974"/>
              <a:gd name="connsiteX2" fmla="*/ 4148011 w 4794800"/>
              <a:gd name="connsiteY2" fmla="*/ 74955 h 2858974"/>
              <a:gd name="connsiteX3" fmla="*/ 4714222 w 4794800"/>
              <a:gd name="connsiteY3" fmla="*/ 1665688 h 2858974"/>
              <a:gd name="connsiteX4" fmla="*/ 2562075 w 4794800"/>
              <a:gd name="connsiteY4" fmla="*/ 2417052 h 2858974"/>
              <a:gd name="connsiteX5" fmla="*/ 918427 w 4794800"/>
              <a:gd name="connsiteY5" fmla="*/ 2857064 h 2858974"/>
              <a:gd name="connsiteX6" fmla="*/ 295855 w 4794800"/>
              <a:gd name="connsiteY6" fmla="*/ 2253950 h 2858974"/>
              <a:gd name="connsiteX7" fmla="*/ 293196 w 4794800"/>
              <a:gd name="connsiteY7" fmla="*/ 1218215 h 2858974"/>
              <a:gd name="connsiteX0" fmla="*/ 326516 w 4828120"/>
              <a:gd name="connsiteY0" fmla="*/ 1218215 h 2858974"/>
              <a:gd name="connsiteX1" fmla="*/ 2770492 w 4828120"/>
              <a:gd name="connsiteY1" fmla="*/ 350119 h 2858974"/>
              <a:gd name="connsiteX2" fmla="*/ 4181331 w 4828120"/>
              <a:gd name="connsiteY2" fmla="*/ 74955 h 2858974"/>
              <a:gd name="connsiteX3" fmla="*/ 4747542 w 4828120"/>
              <a:gd name="connsiteY3" fmla="*/ 1665688 h 2858974"/>
              <a:gd name="connsiteX4" fmla="*/ 2595395 w 4828120"/>
              <a:gd name="connsiteY4" fmla="*/ 2417052 h 2858974"/>
              <a:gd name="connsiteX5" fmla="*/ 951747 w 4828120"/>
              <a:gd name="connsiteY5" fmla="*/ 2857064 h 2858974"/>
              <a:gd name="connsiteX6" fmla="*/ 270809 w 4828120"/>
              <a:gd name="connsiteY6" fmla="*/ 2312316 h 2858974"/>
              <a:gd name="connsiteX7" fmla="*/ 326516 w 4828120"/>
              <a:gd name="connsiteY7" fmla="*/ 1218215 h 2858974"/>
              <a:gd name="connsiteX0" fmla="*/ 326516 w 4828120"/>
              <a:gd name="connsiteY0" fmla="*/ 1218215 h 2859447"/>
              <a:gd name="connsiteX1" fmla="*/ 2770492 w 4828120"/>
              <a:gd name="connsiteY1" fmla="*/ 350119 h 2859447"/>
              <a:gd name="connsiteX2" fmla="*/ 4181331 w 4828120"/>
              <a:gd name="connsiteY2" fmla="*/ 74955 h 2859447"/>
              <a:gd name="connsiteX3" fmla="*/ 4747542 w 4828120"/>
              <a:gd name="connsiteY3" fmla="*/ 1665688 h 2859447"/>
              <a:gd name="connsiteX4" fmla="*/ 2614850 w 4828120"/>
              <a:gd name="connsiteY4" fmla="*/ 2475418 h 2859447"/>
              <a:gd name="connsiteX5" fmla="*/ 951747 w 4828120"/>
              <a:gd name="connsiteY5" fmla="*/ 2857064 h 2859447"/>
              <a:gd name="connsiteX6" fmla="*/ 270809 w 4828120"/>
              <a:gd name="connsiteY6" fmla="*/ 2312316 h 2859447"/>
              <a:gd name="connsiteX7" fmla="*/ 326516 w 4828120"/>
              <a:gd name="connsiteY7" fmla="*/ 1218215 h 28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8120" h="2859447">
                <a:moveTo>
                  <a:pt x="326516" y="1218215"/>
                </a:moveTo>
                <a:cubicBezTo>
                  <a:pt x="743130" y="891182"/>
                  <a:pt x="2128023" y="540662"/>
                  <a:pt x="2770492" y="350119"/>
                </a:cubicBezTo>
                <a:cubicBezTo>
                  <a:pt x="3412961" y="159576"/>
                  <a:pt x="3903704" y="-141064"/>
                  <a:pt x="4181331" y="74955"/>
                </a:cubicBezTo>
                <a:cubicBezTo>
                  <a:pt x="4458958" y="290974"/>
                  <a:pt x="5041048" y="1093756"/>
                  <a:pt x="4747542" y="1665688"/>
                </a:cubicBezTo>
                <a:cubicBezTo>
                  <a:pt x="4454036" y="2237620"/>
                  <a:pt x="3247482" y="2276855"/>
                  <a:pt x="2614850" y="2475418"/>
                </a:cubicBezTo>
                <a:cubicBezTo>
                  <a:pt x="1982218" y="2673981"/>
                  <a:pt x="1329450" y="2884248"/>
                  <a:pt x="951747" y="2857064"/>
                </a:cubicBezTo>
                <a:cubicBezTo>
                  <a:pt x="574044" y="2829880"/>
                  <a:pt x="384742" y="2546547"/>
                  <a:pt x="270809" y="2312316"/>
                </a:cubicBezTo>
                <a:cubicBezTo>
                  <a:pt x="-107338" y="2112510"/>
                  <a:pt x="-90098" y="1545248"/>
                  <a:pt x="326516" y="1218215"/>
                </a:cubicBezTo>
                <a:close/>
              </a:path>
            </a:pathLst>
          </a:custGeom>
          <a:solidFill>
            <a:srgbClr val="FF5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925916">
            <a:off x="-55851" y="2733293"/>
            <a:ext cx="4574455" cy="3265047"/>
          </a:xfrm>
          <a:custGeom>
            <a:avLst/>
            <a:gdLst>
              <a:gd name="connsiteX0" fmla="*/ 0 w 4498848"/>
              <a:gd name="connsiteY0" fmla="*/ 2249424 h 4498848"/>
              <a:gd name="connsiteX1" fmla="*/ 2249424 w 4498848"/>
              <a:gd name="connsiteY1" fmla="*/ 0 h 4498848"/>
              <a:gd name="connsiteX2" fmla="*/ 4498848 w 4498848"/>
              <a:gd name="connsiteY2" fmla="*/ 2249424 h 4498848"/>
              <a:gd name="connsiteX3" fmla="*/ 2249424 w 4498848"/>
              <a:gd name="connsiteY3" fmla="*/ 4498848 h 4498848"/>
              <a:gd name="connsiteX4" fmla="*/ 0 w 4498848"/>
              <a:gd name="connsiteY4" fmla="*/ 2249424 h 4498848"/>
              <a:gd name="connsiteX0" fmla="*/ 5978 w 4504826"/>
              <a:gd name="connsiteY0" fmla="*/ 1296113 h 3545537"/>
              <a:gd name="connsiteX1" fmla="*/ 2839061 w 4504826"/>
              <a:gd name="connsiteY1" fmla="*/ 0 h 3545537"/>
              <a:gd name="connsiteX2" fmla="*/ 4504826 w 4504826"/>
              <a:gd name="connsiteY2" fmla="*/ 1296113 h 3545537"/>
              <a:gd name="connsiteX3" fmla="*/ 2255402 w 4504826"/>
              <a:gd name="connsiteY3" fmla="*/ 3545537 h 3545537"/>
              <a:gd name="connsiteX4" fmla="*/ 5978 w 4504826"/>
              <a:gd name="connsiteY4" fmla="*/ 1296113 h 3545537"/>
              <a:gd name="connsiteX0" fmla="*/ 5978 w 4631718"/>
              <a:gd name="connsiteY0" fmla="*/ 1657056 h 3906480"/>
              <a:gd name="connsiteX1" fmla="*/ 2839061 w 4631718"/>
              <a:gd name="connsiteY1" fmla="*/ 360943 h 3906480"/>
              <a:gd name="connsiteX2" fmla="*/ 4249900 w 4631718"/>
              <a:gd name="connsiteY2" fmla="*/ 85779 h 3906480"/>
              <a:gd name="connsiteX3" fmla="*/ 4504826 w 4631718"/>
              <a:gd name="connsiteY3" fmla="*/ 1657056 h 3906480"/>
              <a:gd name="connsiteX4" fmla="*/ 2255402 w 4631718"/>
              <a:gd name="connsiteY4" fmla="*/ 3906480 h 3906480"/>
              <a:gd name="connsiteX5" fmla="*/ 5978 w 4631718"/>
              <a:gd name="connsiteY5" fmla="*/ 1657056 h 3906480"/>
              <a:gd name="connsiteX0" fmla="*/ 4335 w 4791382"/>
              <a:gd name="connsiteY0" fmla="*/ 1657056 h 3906484"/>
              <a:gd name="connsiteX1" fmla="*/ 2837418 w 4791382"/>
              <a:gd name="connsiteY1" fmla="*/ 360943 h 3906484"/>
              <a:gd name="connsiteX2" fmla="*/ 4248257 w 4791382"/>
              <a:gd name="connsiteY2" fmla="*/ 85779 h 3906484"/>
              <a:gd name="connsiteX3" fmla="*/ 4697736 w 4791382"/>
              <a:gd name="connsiteY3" fmla="*/ 1676512 h 3906484"/>
              <a:gd name="connsiteX4" fmla="*/ 2253759 w 4791382"/>
              <a:gd name="connsiteY4" fmla="*/ 3906480 h 3906484"/>
              <a:gd name="connsiteX5" fmla="*/ 4335 w 4791382"/>
              <a:gd name="connsiteY5" fmla="*/ 1657056 h 3906484"/>
              <a:gd name="connsiteX0" fmla="*/ 332 w 4787379"/>
              <a:gd name="connsiteY0" fmla="*/ 1657056 h 2427918"/>
              <a:gd name="connsiteX1" fmla="*/ 2833415 w 4787379"/>
              <a:gd name="connsiteY1" fmla="*/ 360943 h 2427918"/>
              <a:gd name="connsiteX2" fmla="*/ 4244254 w 4787379"/>
              <a:gd name="connsiteY2" fmla="*/ 85779 h 2427918"/>
              <a:gd name="connsiteX3" fmla="*/ 4693733 w 4787379"/>
              <a:gd name="connsiteY3" fmla="*/ 1676512 h 2427918"/>
              <a:gd name="connsiteX4" fmla="*/ 2658318 w 4787379"/>
              <a:gd name="connsiteY4" fmla="*/ 2427876 h 2427918"/>
              <a:gd name="connsiteX5" fmla="*/ 332 w 4787379"/>
              <a:gd name="connsiteY5" fmla="*/ 1657056 h 2427918"/>
              <a:gd name="connsiteX0" fmla="*/ 334 w 4891045"/>
              <a:gd name="connsiteY0" fmla="*/ 1657056 h 2427918"/>
              <a:gd name="connsiteX1" fmla="*/ 2833417 w 4891045"/>
              <a:gd name="connsiteY1" fmla="*/ 360943 h 2427918"/>
              <a:gd name="connsiteX2" fmla="*/ 4244256 w 4891045"/>
              <a:gd name="connsiteY2" fmla="*/ 85779 h 2427918"/>
              <a:gd name="connsiteX3" fmla="*/ 4810467 w 4891045"/>
              <a:gd name="connsiteY3" fmla="*/ 1676512 h 2427918"/>
              <a:gd name="connsiteX4" fmla="*/ 2658320 w 4891045"/>
              <a:gd name="connsiteY4" fmla="*/ 2427876 h 2427918"/>
              <a:gd name="connsiteX5" fmla="*/ 334 w 4891045"/>
              <a:gd name="connsiteY5" fmla="*/ 1657056 h 2427918"/>
              <a:gd name="connsiteX0" fmla="*/ 404 w 4502008"/>
              <a:gd name="connsiteY0" fmla="*/ 1218215 h 2429762"/>
              <a:gd name="connsiteX1" fmla="*/ 2444380 w 4502008"/>
              <a:gd name="connsiteY1" fmla="*/ 350119 h 2429762"/>
              <a:gd name="connsiteX2" fmla="*/ 3855219 w 4502008"/>
              <a:gd name="connsiteY2" fmla="*/ 74955 h 2429762"/>
              <a:gd name="connsiteX3" fmla="*/ 4421430 w 4502008"/>
              <a:gd name="connsiteY3" fmla="*/ 1665688 h 2429762"/>
              <a:gd name="connsiteX4" fmla="*/ 2269283 w 4502008"/>
              <a:gd name="connsiteY4" fmla="*/ 2417052 h 2429762"/>
              <a:gd name="connsiteX5" fmla="*/ 404 w 4502008"/>
              <a:gd name="connsiteY5" fmla="*/ 1218215 h 2429762"/>
              <a:gd name="connsiteX0" fmla="*/ 234795 w 4736399"/>
              <a:gd name="connsiteY0" fmla="*/ 1218215 h 2457270"/>
              <a:gd name="connsiteX1" fmla="*/ 2678771 w 4736399"/>
              <a:gd name="connsiteY1" fmla="*/ 350119 h 2457270"/>
              <a:gd name="connsiteX2" fmla="*/ 4089610 w 4736399"/>
              <a:gd name="connsiteY2" fmla="*/ 74955 h 2457270"/>
              <a:gd name="connsiteX3" fmla="*/ 4655821 w 4736399"/>
              <a:gd name="connsiteY3" fmla="*/ 1665688 h 2457270"/>
              <a:gd name="connsiteX4" fmla="*/ 2503674 w 4736399"/>
              <a:gd name="connsiteY4" fmla="*/ 2417052 h 2457270"/>
              <a:gd name="connsiteX5" fmla="*/ 354186 w 4736399"/>
              <a:gd name="connsiteY5" fmla="*/ 2234495 h 2457270"/>
              <a:gd name="connsiteX6" fmla="*/ 234795 w 4736399"/>
              <a:gd name="connsiteY6" fmla="*/ 1218215 h 2457270"/>
              <a:gd name="connsiteX0" fmla="*/ 234795 w 4736399"/>
              <a:gd name="connsiteY0" fmla="*/ 1218215 h 2657001"/>
              <a:gd name="connsiteX1" fmla="*/ 2678771 w 4736399"/>
              <a:gd name="connsiteY1" fmla="*/ 350119 h 2657001"/>
              <a:gd name="connsiteX2" fmla="*/ 4089610 w 4736399"/>
              <a:gd name="connsiteY2" fmla="*/ 74955 h 2657001"/>
              <a:gd name="connsiteX3" fmla="*/ 4655821 w 4736399"/>
              <a:gd name="connsiteY3" fmla="*/ 1665688 h 2657001"/>
              <a:gd name="connsiteX4" fmla="*/ 2503674 w 4736399"/>
              <a:gd name="connsiteY4" fmla="*/ 2417052 h 2657001"/>
              <a:gd name="connsiteX5" fmla="*/ 354186 w 4736399"/>
              <a:gd name="connsiteY5" fmla="*/ 2234495 h 2657001"/>
              <a:gd name="connsiteX6" fmla="*/ 234795 w 4736399"/>
              <a:gd name="connsiteY6" fmla="*/ 1218215 h 2657001"/>
              <a:gd name="connsiteX0" fmla="*/ 293196 w 4794800"/>
              <a:gd name="connsiteY0" fmla="*/ 1218215 h 2670062"/>
              <a:gd name="connsiteX1" fmla="*/ 2737172 w 4794800"/>
              <a:gd name="connsiteY1" fmla="*/ 350119 h 2670062"/>
              <a:gd name="connsiteX2" fmla="*/ 4148011 w 4794800"/>
              <a:gd name="connsiteY2" fmla="*/ 74955 h 2670062"/>
              <a:gd name="connsiteX3" fmla="*/ 4714222 w 4794800"/>
              <a:gd name="connsiteY3" fmla="*/ 1665688 h 2670062"/>
              <a:gd name="connsiteX4" fmla="*/ 2562075 w 4794800"/>
              <a:gd name="connsiteY4" fmla="*/ 2417052 h 2670062"/>
              <a:gd name="connsiteX5" fmla="*/ 295855 w 4794800"/>
              <a:gd name="connsiteY5" fmla="*/ 2253950 h 2670062"/>
              <a:gd name="connsiteX6" fmla="*/ 293196 w 4794800"/>
              <a:gd name="connsiteY6" fmla="*/ 1218215 h 2670062"/>
              <a:gd name="connsiteX0" fmla="*/ 293196 w 4794800"/>
              <a:gd name="connsiteY0" fmla="*/ 1218215 h 2858974"/>
              <a:gd name="connsiteX1" fmla="*/ 2737172 w 4794800"/>
              <a:gd name="connsiteY1" fmla="*/ 350119 h 2858974"/>
              <a:gd name="connsiteX2" fmla="*/ 4148011 w 4794800"/>
              <a:gd name="connsiteY2" fmla="*/ 74955 h 2858974"/>
              <a:gd name="connsiteX3" fmla="*/ 4714222 w 4794800"/>
              <a:gd name="connsiteY3" fmla="*/ 1665688 h 2858974"/>
              <a:gd name="connsiteX4" fmla="*/ 2562075 w 4794800"/>
              <a:gd name="connsiteY4" fmla="*/ 2417052 h 2858974"/>
              <a:gd name="connsiteX5" fmla="*/ 918427 w 4794800"/>
              <a:gd name="connsiteY5" fmla="*/ 2857064 h 2858974"/>
              <a:gd name="connsiteX6" fmla="*/ 295855 w 4794800"/>
              <a:gd name="connsiteY6" fmla="*/ 2253950 h 2858974"/>
              <a:gd name="connsiteX7" fmla="*/ 293196 w 4794800"/>
              <a:gd name="connsiteY7" fmla="*/ 1218215 h 2858974"/>
              <a:gd name="connsiteX0" fmla="*/ 326516 w 4828120"/>
              <a:gd name="connsiteY0" fmla="*/ 1218215 h 2858974"/>
              <a:gd name="connsiteX1" fmla="*/ 2770492 w 4828120"/>
              <a:gd name="connsiteY1" fmla="*/ 350119 h 2858974"/>
              <a:gd name="connsiteX2" fmla="*/ 4181331 w 4828120"/>
              <a:gd name="connsiteY2" fmla="*/ 74955 h 2858974"/>
              <a:gd name="connsiteX3" fmla="*/ 4747542 w 4828120"/>
              <a:gd name="connsiteY3" fmla="*/ 1665688 h 2858974"/>
              <a:gd name="connsiteX4" fmla="*/ 2595395 w 4828120"/>
              <a:gd name="connsiteY4" fmla="*/ 2417052 h 2858974"/>
              <a:gd name="connsiteX5" fmla="*/ 951747 w 4828120"/>
              <a:gd name="connsiteY5" fmla="*/ 2857064 h 2858974"/>
              <a:gd name="connsiteX6" fmla="*/ 270809 w 4828120"/>
              <a:gd name="connsiteY6" fmla="*/ 2312316 h 2858974"/>
              <a:gd name="connsiteX7" fmla="*/ 326516 w 4828120"/>
              <a:gd name="connsiteY7" fmla="*/ 1218215 h 2858974"/>
              <a:gd name="connsiteX0" fmla="*/ 326516 w 4828120"/>
              <a:gd name="connsiteY0" fmla="*/ 1218215 h 2859447"/>
              <a:gd name="connsiteX1" fmla="*/ 2770492 w 4828120"/>
              <a:gd name="connsiteY1" fmla="*/ 350119 h 2859447"/>
              <a:gd name="connsiteX2" fmla="*/ 4181331 w 4828120"/>
              <a:gd name="connsiteY2" fmla="*/ 74955 h 2859447"/>
              <a:gd name="connsiteX3" fmla="*/ 4747542 w 4828120"/>
              <a:gd name="connsiteY3" fmla="*/ 1665688 h 2859447"/>
              <a:gd name="connsiteX4" fmla="*/ 2614850 w 4828120"/>
              <a:gd name="connsiteY4" fmla="*/ 2475418 h 2859447"/>
              <a:gd name="connsiteX5" fmla="*/ 951747 w 4828120"/>
              <a:gd name="connsiteY5" fmla="*/ 2857064 h 2859447"/>
              <a:gd name="connsiteX6" fmla="*/ 270809 w 4828120"/>
              <a:gd name="connsiteY6" fmla="*/ 2312316 h 2859447"/>
              <a:gd name="connsiteX7" fmla="*/ 326516 w 4828120"/>
              <a:gd name="connsiteY7" fmla="*/ 1218215 h 2859447"/>
              <a:gd name="connsiteX0" fmla="*/ 326516 w 4432877"/>
              <a:gd name="connsiteY0" fmla="*/ 1218215 h 2859932"/>
              <a:gd name="connsiteX1" fmla="*/ 2770492 w 4432877"/>
              <a:gd name="connsiteY1" fmla="*/ 350119 h 2859932"/>
              <a:gd name="connsiteX2" fmla="*/ 4181331 w 4432877"/>
              <a:gd name="connsiteY2" fmla="*/ 74955 h 2859932"/>
              <a:gd name="connsiteX3" fmla="*/ 4248723 w 4432877"/>
              <a:gd name="connsiteY3" fmla="*/ 1417961 h 2859932"/>
              <a:gd name="connsiteX4" fmla="*/ 2614850 w 4432877"/>
              <a:gd name="connsiteY4" fmla="*/ 2475418 h 2859932"/>
              <a:gd name="connsiteX5" fmla="*/ 951747 w 4432877"/>
              <a:gd name="connsiteY5" fmla="*/ 2857064 h 2859932"/>
              <a:gd name="connsiteX6" fmla="*/ 270809 w 4432877"/>
              <a:gd name="connsiteY6" fmla="*/ 2312316 h 2859932"/>
              <a:gd name="connsiteX7" fmla="*/ 326516 w 4432877"/>
              <a:gd name="connsiteY7" fmla="*/ 1218215 h 2859932"/>
              <a:gd name="connsiteX0" fmla="*/ 326516 w 4432877"/>
              <a:gd name="connsiteY0" fmla="*/ 1218215 h 2859932"/>
              <a:gd name="connsiteX1" fmla="*/ 2770492 w 4432877"/>
              <a:gd name="connsiteY1" fmla="*/ 350119 h 2859932"/>
              <a:gd name="connsiteX2" fmla="*/ 4181331 w 4432877"/>
              <a:gd name="connsiteY2" fmla="*/ 74955 h 2859932"/>
              <a:gd name="connsiteX3" fmla="*/ 4248723 w 4432877"/>
              <a:gd name="connsiteY3" fmla="*/ 1417961 h 2859932"/>
              <a:gd name="connsiteX4" fmla="*/ 2614850 w 4432877"/>
              <a:gd name="connsiteY4" fmla="*/ 2475418 h 2859932"/>
              <a:gd name="connsiteX5" fmla="*/ 951747 w 4432877"/>
              <a:gd name="connsiteY5" fmla="*/ 2857064 h 2859932"/>
              <a:gd name="connsiteX6" fmla="*/ 270809 w 4432877"/>
              <a:gd name="connsiteY6" fmla="*/ 2312316 h 2859932"/>
              <a:gd name="connsiteX7" fmla="*/ 326516 w 4432877"/>
              <a:gd name="connsiteY7" fmla="*/ 1218215 h 2859932"/>
              <a:gd name="connsiteX0" fmla="*/ 326516 w 4373651"/>
              <a:gd name="connsiteY0" fmla="*/ 1218215 h 2859313"/>
              <a:gd name="connsiteX1" fmla="*/ 2770492 w 4373651"/>
              <a:gd name="connsiteY1" fmla="*/ 350119 h 2859313"/>
              <a:gd name="connsiteX2" fmla="*/ 4181331 w 4373651"/>
              <a:gd name="connsiteY2" fmla="*/ 74955 h 2859313"/>
              <a:gd name="connsiteX3" fmla="*/ 4248723 w 4373651"/>
              <a:gd name="connsiteY3" fmla="*/ 1417961 h 2859313"/>
              <a:gd name="connsiteX4" fmla="*/ 3016674 w 4373651"/>
              <a:gd name="connsiteY4" fmla="*/ 1751793 h 2859313"/>
              <a:gd name="connsiteX5" fmla="*/ 2614850 w 4373651"/>
              <a:gd name="connsiteY5" fmla="*/ 2475418 h 2859313"/>
              <a:gd name="connsiteX6" fmla="*/ 951747 w 4373651"/>
              <a:gd name="connsiteY6" fmla="*/ 2857064 h 2859313"/>
              <a:gd name="connsiteX7" fmla="*/ 270809 w 4373651"/>
              <a:gd name="connsiteY7" fmla="*/ 2312316 h 2859313"/>
              <a:gd name="connsiteX8" fmla="*/ 326516 w 4373651"/>
              <a:gd name="connsiteY8" fmla="*/ 1218215 h 2859313"/>
              <a:gd name="connsiteX0" fmla="*/ 326516 w 4373651"/>
              <a:gd name="connsiteY0" fmla="*/ 1218215 h 2997145"/>
              <a:gd name="connsiteX1" fmla="*/ 2770492 w 4373651"/>
              <a:gd name="connsiteY1" fmla="*/ 350119 h 2997145"/>
              <a:gd name="connsiteX2" fmla="*/ 4181331 w 4373651"/>
              <a:gd name="connsiteY2" fmla="*/ 74955 h 2997145"/>
              <a:gd name="connsiteX3" fmla="*/ 4248723 w 4373651"/>
              <a:gd name="connsiteY3" fmla="*/ 1417961 h 2997145"/>
              <a:gd name="connsiteX4" fmla="*/ 3016674 w 4373651"/>
              <a:gd name="connsiteY4" fmla="*/ 1751793 h 2997145"/>
              <a:gd name="connsiteX5" fmla="*/ 2249593 w 4373651"/>
              <a:gd name="connsiteY5" fmla="*/ 2925373 h 2997145"/>
              <a:gd name="connsiteX6" fmla="*/ 951747 w 4373651"/>
              <a:gd name="connsiteY6" fmla="*/ 2857064 h 2997145"/>
              <a:gd name="connsiteX7" fmla="*/ 270809 w 4373651"/>
              <a:gd name="connsiteY7" fmla="*/ 2312316 h 2997145"/>
              <a:gd name="connsiteX8" fmla="*/ 326516 w 4373651"/>
              <a:gd name="connsiteY8" fmla="*/ 1218215 h 2997145"/>
              <a:gd name="connsiteX0" fmla="*/ 326516 w 4373651"/>
              <a:gd name="connsiteY0" fmla="*/ 1218215 h 2938325"/>
              <a:gd name="connsiteX1" fmla="*/ 2770492 w 4373651"/>
              <a:gd name="connsiteY1" fmla="*/ 350119 h 2938325"/>
              <a:gd name="connsiteX2" fmla="*/ 4181331 w 4373651"/>
              <a:gd name="connsiteY2" fmla="*/ 74955 h 2938325"/>
              <a:gd name="connsiteX3" fmla="*/ 4248723 w 4373651"/>
              <a:gd name="connsiteY3" fmla="*/ 1417961 h 2938325"/>
              <a:gd name="connsiteX4" fmla="*/ 3016674 w 4373651"/>
              <a:gd name="connsiteY4" fmla="*/ 1751793 h 2938325"/>
              <a:gd name="connsiteX5" fmla="*/ 2249593 w 4373651"/>
              <a:gd name="connsiteY5" fmla="*/ 2925373 h 2938325"/>
              <a:gd name="connsiteX6" fmla="*/ 1699326 w 4373651"/>
              <a:gd name="connsiteY6" fmla="*/ 2401315 h 2938325"/>
              <a:gd name="connsiteX7" fmla="*/ 270809 w 4373651"/>
              <a:gd name="connsiteY7" fmla="*/ 2312316 h 2938325"/>
              <a:gd name="connsiteX8" fmla="*/ 326516 w 4373651"/>
              <a:gd name="connsiteY8" fmla="*/ 1218215 h 2938325"/>
              <a:gd name="connsiteX0" fmla="*/ 29825 w 4076960"/>
              <a:gd name="connsiteY0" fmla="*/ 1218215 h 2938325"/>
              <a:gd name="connsiteX1" fmla="*/ 2473801 w 4076960"/>
              <a:gd name="connsiteY1" fmla="*/ 350119 h 2938325"/>
              <a:gd name="connsiteX2" fmla="*/ 3884640 w 4076960"/>
              <a:gd name="connsiteY2" fmla="*/ 74955 h 2938325"/>
              <a:gd name="connsiteX3" fmla="*/ 3952032 w 4076960"/>
              <a:gd name="connsiteY3" fmla="*/ 1417961 h 2938325"/>
              <a:gd name="connsiteX4" fmla="*/ 2719983 w 4076960"/>
              <a:gd name="connsiteY4" fmla="*/ 1751793 h 2938325"/>
              <a:gd name="connsiteX5" fmla="*/ 1952902 w 4076960"/>
              <a:gd name="connsiteY5" fmla="*/ 2925373 h 2938325"/>
              <a:gd name="connsiteX6" fmla="*/ 1402635 w 4076960"/>
              <a:gd name="connsiteY6" fmla="*/ 2401315 h 2938325"/>
              <a:gd name="connsiteX7" fmla="*/ 1189440 w 4076960"/>
              <a:gd name="connsiteY7" fmla="*/ 1758530 h 2938325"/>
              <a:gd name="connsiteX8" fmla="*/ 29825 w 4076960"/>
              <a:gd name="connsiteY8" fmla="*/ 1218215 h 2938325"/>
              <a:gd name="connsiteX0" fmla="*/ 29825 w 4076960"/>
              <a:gd name="connsiteY0" fmla="*/ 1218215 h 2930026"/>
              <a:gd name="connsiteX1" fmla="*/ 2473801 w 4076960"/>
              <a:gd name="connsiteY1" fmla="*/ 350119 h 2930026"/>
              <a:gd name="connsiteX2" fmla="*/ 3884640 w 4076960"/>
              <a:gd name="connsiteY2" fmla="*/ 74955 h 2930026"/>
              <a:gd name="connsiteX3" fmla="*/ 3952032 w 4076960"/>
              <a:gd name="connsiteY3" fmla="*/ 1417961 h 2930026"/>
              <a:gd name="connsiteX4" fmla="*/ 2719983 w 4076960"/>
              <a:gd name="connsiteY4" fmla="*/ 1751793 h 2930026"/>
              <a:gd name="connsiteX5" fmla="*/ 1952902 w 4076960"/>
              <a:gd name="connsiteY5" fmla="*/ 2925373 h 2930026"/>
              <a:gd name="connsiteX6" fmla="*/ 1509927 w 4076960"/>
              <a:gd name="connsiteY6" fmla="*/ 2183680 h 2930026"/>
              <a:gd name="connsiteX7" fmla="*/ 1189440 w 4076960"/>
              <a:gd name="connsiteY7" fmla="*/ 1758530 h 2930026"/>
              <a:gd name="connsiteX8" fmla="*/ 29825 w 4076960"/>
              <a:gd name="connsiteY8" fmla="*/ 1218215 h 2930026"/>
              <a:gd name="connsiteX0" fmla="*/ 29825 w 4076960"/>
              <a:gd name="connsiteY0" fmla="*/ 1218215 h 2925390"/>
              <a:gd name="connsiteX1" fmla="*/ 2473801 w 4076960"/>
              <a:gd name="connsiteY1" fmla="*/ 350119 h 2925390"/>
              <a:gd name="connsiteX2" fmla="*/ 3884640 w 4076960"/>
              <a:gd name="connsiteY2" fmla="*/ 74955 h 2925390"/>
              <a:gd name="connsiteX3" fmla="*/ 3952032 w 4076960"/>
              <a:gd name="connsiteY3" fmla="*/ 1417961 h 2925390"/>
              <a:gd name="connsiteX4" fmla="*/ 2719983 w 4076960"/>
              <a:gd name="connsiteY4" fmla="*/ 1751793 h 2925390"/>
              <a:gd name="connsiteX5" fmla="*/ 1952902 w 4076960"/>
              <a:gd name="connsiteY5" fmla="*/ 2925373 h 2925390"/>
              <a:gd name="connsiteX6" fmla="*/ 1234223 w 4076960"/>
              <a:gd name="connsiteY6" fmla="*/ 1722764 h 2925390"/>
              <a:gd name="connsiteX7" fmla="*/ 1189440 w 4076960"/>
              <a:gd name="connsiteY7" fmla="*/ 1758530 h 2925390"/>
              <a:gd name="connsiteX8" fmla="*/ 29825 w 4076960"/>
              <a:gd name="connsiteY8" fmla="*/ 1218215 h 2925390"/>
              <a:gd name="connsiteX0" fmla="*/ 313125 w 3069445"/>
              <a:gd name="connsiteY0" fmla="*/ 1003948 h 2920851"/>
              <a:gd name="connsiteX1" fmla="*/ 1466286 w 3069445"/>
              <a:gd name="connsiteY1" fmla="*/ 345580 h 2920851"/>
              <a:gd name="connsiteX2" fmla="*/ 2877125 w 3069445"/>
              <a:gd name="connsiteY2" fmla="*/ 70416 h 2920851"/>
              <a:gd name="connsiteX3" fmla="*/ 2944517 w 3069445"/>
              <a:gd name="connsiteY3" fmla="*/ 1413422 h 2920851"/>
              <a:gd name="connsiteX4" fmla="*/ 1712468 w 3069445"/>
              <a:gd name="connsiteY4" fmla="*/ 1747254 h 2920851"/>
              <a:gd name="connsiteX5" fmla="*/ 945387 w 3069445"/>
              <a:gd name="connsiteY5" fmla="*/ 2920834 h 2920851"/>
              <a:gd name="connsiteX6" fmla="*/ 226708 w 3069445"/>
              <a:gd name="connsiteY6" fmla="*/ 1718225 h 2920851"/>
              <a:gd name="connsiteX7" fmla="*/ 181925 w 3069445"/>
              <a:gd name="connsiteY7" fmla="*/ 1753991 h 2920851"/>
              <a:gd name="connsiteX8" fmla="*/ 313125 w 3069445"/>
              <a:gd name="connsiteY8" fmla="*/ 1003948 h 2920851"/>
              <a:gd name="connsiteX0" fmla="*/ 313125 w 3069445"/>
              <a:gd name="connsiteY0" fmla="*/ 1003948 h 2933675"/>
              <a:gd name="connsiteX1" fmla="*/ 1466286 w 3069445"/>
              <a:gd name="connsiteY1" fmla="*/ 345580 h 2933675"/>
              <a:gd name="connsiteX2" fmla="*/ 2877125 w 3069445"/>
              <a:gd name="connsiteY2" fmla="*/ 70416 h 2933675"/>
              <a:gd name="connsiteX3" fmla="*/ 2944517 w 3069445"/>
              <a:gd name="connsiteY3" fmla="*/ 1413422 h 2933675"/>
              <a:gd name="connsiteX4" fmla="*/ 1712468 w 3069445"/>
              <a:gd name="connsiteY4" fmla="*/ 1747254 h 2933675"/>
              <a:gd name="connsiteX5" fmla="*/ 945387 w 3069445"/>
              <a:gd name="connsiteY5" fmla="*/ 2920834 h 2933675"/>
              <a:gd name="connsiteX6" fmla="*/ 356038 w 3069445"/>
              <a:gd name="connsiteY6" fmla="*/ 2333151 h 2933675"/>
              <a:gd name="connsiteX7" fmla="*/ 226708 w 3069445"/>
              <a:gd name="connsiteY7" fmla="*/ 1718225 h 2933675"/>
              <a:gd name="connsiteX8" fmla="*/ 181925 w 3069445"/>
              <a:gd name="connsiteY8" fmla="*/ 1753991 h 2933675"/>
              <a:gd name="connsiteX9" fmla="*/ 313125 w 3069445"/>
              <a:gd name="connsiteY9" fmla="*/ 1003948 h 2933675"/>
              <a:gd name="connsiteX0" fmla="*/ 313125 w 3069445"/>
              <a:gd name="connsiteY0" fmla="*/ 1003948 h 2933675"/>
              <a:gd name="connsiteX1" fmla="*/ 1466286 w 3069445"/>
              <a:gd name="connsiteY1" fmla="*/ 345580 h 2933675"/>
              <a:gd name="connsiteX2" fmla="*/ 2877125 w 3069445"/>
              <a:gd name="connsiteY2" fmla="*/ 70416 h 2933675"/>
              <a:gd name="connsiteX3" fmla="*/ 2944517 w 3069445"/>
              <a:gd name="connsiteY3" fmla="*/ 1413422 h 2933675"/>
              <a:gd name="connsiteX4" fmla="*/ 1712468 w 3069445"/>
              <a:gd name="connsiteY4" fmla="*/ 1747254 h 2933675"/>
              <a:gd name="connsiteX5" fmla="*/ 945387 w 3069445"/>
              <a:gd name="connsiteY5" fmla="*/ 2920834 h 2933675"/>
              <a:gd name="connsiteX6" fmla="*/ 356038 w 3069445"/>
              <a:gd name="connsiteY6" fmla="*/ 2333151 h 2933675"/>
              <a:gd name="connsiteX7" fmla="*/ 226708 w 3069445"/>
              <a:gd name="connsiteY7" fmla="*/ 1718225 h 2933675"/>
              <a:gd name="connsiteX8" fmla="*/ 126457 w 3069445"/>
              <a:gd name="connsiteY8" fmla="*/ 1914945 h 2933675"/>
              <a:gd name="connsiteX9" fmla="*/ 181925 w 3069445"/>
              <a:gd name="connsiteY9" fmla="*/ 1753991 h 2933675"/>
              <a:gd name="connsiteX10" fmla="*/ 313125 w 3069445"/>
              <a:gd name="connsiteY10" fmla="*/ 1003948 h 2933675"/>
              <a:gd name="connsiteX0" fmla="*/ 313125 w 4165315"/>
              <a:gd name="connsiteY0" fmla="*/ 1111603 h 3041330"/>
              <a:gd name="connsiteX1" fmla="*/ 1466286 w 4165315"/>
              <a:gd name="connsiteY1" fmla="*/ 453235 h 3041330"/>
              <a:gd name="connsiteX2" fmla="*/ 4126936 w 4165315"/>
              <a:gd name="connsiteY2" fmla="*/ 58882 h 3041330"/>
              <a:gd name="connsiteX3" fmla="*/ 2944517 w 4165315"/>
              <a:gd name="connsiteY3" fmla="*/ 1521077 h 3041330"/>
              <a:gd name="connsiteX4" fmla="*/ 1712468 w 4165315"/>
              <a:gd name="connsiteY4" fmla="*/ 1854909 h 3041330"/>
              <a:gd name="connsiteX5" fmla="*/ 945387 w 4165315"/>
              <a:gd name="connsiteY5" fmla="*/ 3028489 h 3041330"/>
              <a:gd name="connsiteX6" fmla="*/ 356038 w 4165315"/>
              <a:gd name="connsiteY6" fmla="*/ 2440806 h 3041330"/>
              <a:gd name="connsiteX7" fmla="*/ 226708 w 4165315"/>
              <a:gd name="connsiteY7" fmla="*/ 1825880 h 3041330"/>
              <a:gd name="connsiteX8" fmla="*/ 126457 w 4165315"/>
              <a:gd name="connsiteY8" fmla="*/ 2022600 h 3041330"/>
              <a:gd name="connsiteX9" fmla="*/ 181925 w 4165315"/>
              <a:gd name="connsiteY9" fmla="*/ 1861646 h 3041330"/>
              <a:gd name="connsiteX10" fmla="*/ 313125 w 4165315"/>
              <a:gd name="connsiteY10" fmla="*/ 1111603 h 3041330"/>
              <a:gd name="connsiteX0" fmla="*/ 313125 w 4426190"/>
              <a:gd name="connsiteY0" fmla="*/ 1092384 h 3022111"/>
              <a:gd name="connsiteX1" fmla="*/ 1466286 w 4426190"/>
              <a:gd name="connsiteY1" fmla="*/ 434016 h 3022111"/>
              <a:gd name="connsiteX2" fmla="*/ 4126936 w 4426190"/>
              <a:gd name="connsiteY2" fmla="*/ 39663 h 3022111"/>
              <a:gd name="connsiteX3" fmla="*/ 4336808 w 4426190"/>
              <a:gd name="connsiteY3" fmla="*/ 1370110 h 3022111"/>
              <a:gd name="connsiteX4" fmla="*/ 2944517 w 4426190"/>
              <a:gd name="connsiteY4" fmla="*/ 1501858 h 3022111"/>
              <a:gd name="connsiteX5" fmla="*/ 1712468 w 4426190"/>
              <a:gd name="connsiteY5" fmla="*/ 1835690 h 3022111"/>
              <a:gd name="connsiteX6" fmla="*/ 945387 w 4426190"/>
              <a:gd name="connsiteY6" fmla="*/ 3009270 h 3022111"/>
              <a:gd name="connsiteX7" fmla="*/ 356038 w 4426190"/>
              <a:gd name="connsiteY7" fmla="*/ 2421587 h 3022111"/>
              <a:gd name="connsiteX8" fmla="*/ 226708 w 4426190"/>
              <a:gd name="connsiteY8" fmla="*/ 1806661 h 3022111"/>
              <a:gd name="connsiteX9" fmla="*/ 126457 w 4426190"/>
              <a:gd name="connsiteY9" fmla="*/ 2003381 h 3022111"/>
              <a:gd name="connsiteX10" fmla="*/ 181925 w 4426190"/>
              <a:gd name="connsiteY10" fmla="*/ 1842427 h 3022111"/>
              <a:gd name="connsiteX11" fmla="*/ 313125 w 4426190"/>
              <a:gd name="connsiteY11" fmla="*/ 1092384 h 3022111"/>
              <a:gd name="connsiteX0" fmla="*/ 313125 w 4418942"/>
              <a:gd name="connsiteY0" fmla="*/ 1092384 h 3022111"/>
              <a:gd name="connsiteX1" fmla="*/ 1466286 w 4418942"/>
              <a:gd name="connsiteY1" fmla="*/ 434016 h 3022111"/>
              <a:gd name="connsiteX2" fmla="*/ 4126936 w 4418942"/>
              <a:gd name="connsiteY2" fmla="*/ 39663 h 3022111"/>
              <a:gd name="connsiteX3" fmla="*/ 4336808 w 4418942"/>
              <a:gd name="connsiteY3" fmla="*/ 1370110 h 3022111"/>
              <a:gd name="connsiteX4" fmla="*/ 3063418 w 4418942"/>
              <a:gd name="connsiteY4" fmla="*/ 1570272 h 3022111"/>
              <a:gd name="connsiteX5" fmla="*/ 2944517 w 4418942"/>
              <a:gd name="connsiteY5" fmla="*/ 1501858 h 3022111"/>
              <a:gd name="connsiteX6" fmla="*/ 1712468 w 4418942"/>
              <a:gd name="connsiteY6" fmla="*/ 1835690 h 3022111"/>
              <a:gd name="connsiteX7" fmla="*/ 945387 w 4418942"/>
              <a:gd name="connsiteY7" fmla="*/ 3009270 h 3022111"/>
              <a:gd name="connsiteX8" fmla="*/ 356038 w 4418942"/>
              <a:gd name="connsiteY8" fmla="*/ 2421587 h 3022111"/>
              <a:gd name="connsiteX9" fmla="*/ 226708 w 4418942"/>
              <a:gd name="connsiteY9" fmla="*/ 1806661 h 3022111"/>
              <a:gd name="connsiteX10" fmla="*/ 126457 w 4418942"/>
              <a:gd name="connsiteY10" fmla="*/ 2003381 h 3022111"/>
              <a:gd name="connsiteX11" fmla="*/ 181925 w 4418942"/>
              <a:gd name="connsiteY11" fmla="*/ 1842427 h 3022111"/>
              <a:gd name="connsiteX12" fmla="*/ 313125 w 4418942"/>
              <a:gd name="connsiteY12" fmla="*/ 1092384 h 3022111"/>
              <a:gd name="connsiteX0" fmla="*/ 313125 w 4418942"/>
              <a:gd name="connsiteY0" fmla="*/ 1092384 h 3266219"/>
              <a:gd name="connsiteX1" fmla="*/ 1466286 w 4418942"/>
              <a:gd name="connsiteY1" fmla="*/ 434016 h 3266219"/>
              <a:gd name="connsiteX2" fmla="*/ 4126936 w 4418942"/>
              <a:gd name="connsiteY2" fmla="*/ 39663 h 3266219"/>
              <a:gd name="connsiteX3" fmla="*/ 4336808 w 4418942"/>
              <a:gd name="connsiteY3" fmla="*/ 1370110 h 3266219"/>
              <a:gd name="connsiteX4" fmla="*/ 3063418 w 4418942"/>
              <a:gd name="connsiteY4" fmla="*/ 1570272 h 3266219"/>
              <a:gd name="connsiteX5" fmla="*/ 2944517 w 4418942"/>
              <a:gd name="connsiteY5" fmla="*/ 1501858 h 3266219"/>
              <a:gd name="connsiteX6" fmla="*/ 1712468 w 4418942"/>
              <a:gd name="connsiteY6" fmla="*/ 1835690 h 3266219"/>
              <a:gd name="connsiteX7" fmla="*/ 741403 w 4418942"/>
              <a:gd name="connsiteY7" fmla="*/ 3257310 h 3266219"/>
              <a:gd name="connsiteX8" fmla="*/ 356038 w 4418942"/>
              <a:gd name="connsiteY8" fmla="*/ 2421587 h 3266219"/>
              <a:gd name="connsiteX9" fmla="*/ 226708 w 4418942"/>
              <a:gd name="connsiteY9" fmla="*/ 1806661 h 3266219"/>
              <a:gd name="connsiteX10" fmla="*/ 126457 w 4418942"/>
              <a:gd name="connsiteY10" fmla="*/ 2003381 h 3266219"/>
              <a:gd name="connsiteX11" fmla="*/ 181925 w 4418942"/>
              <a:gd name="connsiteY11" fmla="*/ 1842427 h 3266219"/>
              <a:gd name="connsiteX12" fmla="*/ 313125 w 4418942"/>
              <a:gd name="connsiteY12" fmla="*/ 1092384 h 3266219"/>
              <a:gd name="connsiteX0" fmla="*/ 311047 w 4416864"/>
              <a:gd name="connsiteY0" fmla="*/ 1092384 h 3266219"/>
              <a:gd name="connsiteX1" fmla="*/ 1464208 w 4416864"/>
              <a:gd name="connsiteY1" fmla="*/ 434016 h 3266219"/>
              <a:gd name="connsiteX2" fmla="*/ 4124858 w 4416864"/>
              <a:gd name="connsiteY2" fmla="*/ 39663 h 3266219"/>
              <a:gd name="connsiteX3" fmla="*/ 4334730 w 4416864"/>
              <a:gd name="connsiteY3" fmla="*/ 1370110 h 3266219"/>
              <a:gd name="connsiteX4" fmla="*/ 3061340 w 4416864"/>
              <a:gd name="connsiteY4" fmla="*/ 1570272 h 3266219"/>
              <a:gd name="connsiteX5" fmla="*/ 2942439 w 4416864"/>
              <a:gd name="connsiteY5" fmla="*/ 1501858 h 3266219"/>
              <a:gd name="connsiteX6" fmla="*/ 1710390 w 4416864"/>
              <a:gd name="connsiteY6" fmla="*/ 1835690 h 3266219"/>
              <a:gd name="connsiteX7" fmla="*/ 739325 w 4416864"/>
              <a:gd name="connsiteY7" fmla="*/ 3257310 h 3266219"/>
              <a:gd name="connsiteX8" fmla="*/ 353960 w 4416864"/>
              <a:gd name="connsiteY8" fmla="*/ 2421587 h 3266219"/>
              <a:gd name="connsiteX9" fmla="*/ 224630 w 4416864"/>
              <a:gd name="connsiteY9" fmla="*/ 1806661 h 3266219"/>
              <a:gd name="connsiteX10" fmla="*/ 124379 w 4416864"/>
              <a:gd name="connsiteY10" fmla="*/ 2003381 h 3266219"/>
              <a:gd name="connsiteX11" fmla="*/ 182587 w 4416864"/>
              <a:gd name="connsiteY11" fmla="*/ 1682187 h 3266219"/>
              <a:gd name="connsiteX12" fmla="*/ 311047 w 4416864"/>
              <a:gd name="connsiteY12" fmla="*/ 1092384 h 3266219"/>
              <a:gd name="connsiteX0" fmla="*/ 311047 w 4416864"/>
              <a:gd name="connsiteY0" fmla="*/ 1092384 h 3266219"/>
              <a:gd name="connsiteX1" fmla="*/ 1464208 w 4416864"/>
              <a:gd name="connsiteY1" fmla="*/ 434016 h 3266219"/>
              <a:gd name="connsiteX2" fmla="*/ 4124858 w 4416864"/>
              <a:gd name="connsiteY2" fmla="*/ 39663 h 3266219"/>
              <a:gd name="connsiteX3" fmla="*/ 4334730 w 4416864"/>
              <a:gd name="connsiteY3" fmla="*/ 1370110 h 3266219"/>
              <a:gd name="connsiteX4" fmla="*/ 3061340 w 4416864"/>
              <a:gd name="connsiteY4" fmla="*/ 1570272 h 3266219"/>
              <a:gd name="connsiteX5" fmla="*/ 2942439 w 4416864"/>
              <a:gd name="connsiteY5" fmla="*/ 1501858 h 3266219"/>
              <a:gd name="connsiteX6" fmla="*/ 1710390 w 4416864"/>
              <a:gd name="connsiteY6" fmla="*/ 1835690 h 3266219"/>
              <a:gd name="connsiteX7" fmla="*/ 739325 w 4416864"/>
              <a:gd name="connsiteY7" fmla="*/ 3257310 h 3266219"/>
              <a:gd name="connsiteX8" fmla="*/ 353960 w 4416864"/>
              <a:gd name="connsiteY8" fmla="*/ 2421587 h 3266219"/>
              <a:gd name="connsiteX9" fmla="*/ 224630 w 4416864"/>
              <a:gd name="connsiteY9" fmla="*/ 1806661 h 3266219"/>
              <a:gd name="connsiteX10" fmla="*/ 124379 w 4416864"/>
              <a:gd name="connsiteY10" fmla="*/ 2003381 h 3266219"/>
              <a:gd name="connsiteX11" fmla="*/ 182587 w 4416864"/>
              <a:gd name="connsiteY11" fmla="*/ 1682187 h 3266219"/>
              <a:gd name="connsiteX12" fmla="*/ 311047 w 4416864"/>
              <a:gd name="connsiteY12" fmla="*/ 1092384 h 3266219"/>
              <a:gd name="connsiteX0" fmla="*/ 381837 w 4487654"/>
              <a:gd name="connsiteY0" fmla="*/ 1092384 h 3266219"/>
              <a:gd name="connsiteX1" fmla="*/ 1534998 w 4487654"/>
              <a:gd name="connsiteY1" fmla="*/ 434016 h 3266219"/>
              <a:gd name="connsiteX2" fmla="*/ 4195648 w 4487654"/>
              <a:gd name="connsiteY2" fmla="*/ 39663 h 3266219"/>
              <a:gd name="connsiteX3" fmla="*/ 4405520 w 4487654"/>
              <a:gd name="connsiteY3" fmla="*/ 1370110 h 3266219"/>
              <a:gd name="connsiteX4" fmla="*/ 3132130 w 4487654"/>
              <a:gd name="connsiteY4" fmla="*/ 1570272 h 3266219"/>
              <a:gd name="connsiteX5" fmla="*/ 3013229 w 4487654"/>
              <a:gd name="connsiteY5" fmla="*/ 1501858 h 3266219"/>
              <a:gd name="connsiteX6" fmla="*/ 1781180 w 4487654"/>
              <a:gd name="connsiteY6" fmla="*/ 1835690 h 3266219"/>
              <a:gd name="connsiteX7" fmla="*/ 810115 w 4487654"/>
              <a:gd name="connsiteY7" fmla="*/ 3257310 h 3266219"/>
              <a:gd name="connsiteX8" fmla="*/ 424750 w 4487654"/>
              <a:gd name="connsiteY8" fmla="*/ 2421587 h 3266219"/>
              <a:gd name="connsiteX9" fmla="*/ 295420 w 4487654"/>
              <a:gd name="connsiteY9" fmla="*/ 1806661 h 3266219"/>
              <a:gd name="connsiteX10" fmla="*/ 195169 w 4487654"/>
              <a:gd name="connsiteY10" fmla="*/ 2003381 h 3266219"/>
              <a:gd name="connsiteX11" fmla="*/ 162837 w 4487654"/>
              <a:gd name="connsiteY11" fmla="*/ 1641183 h 3266219"/>
              <a:gd name="connsiteX12" fmla="*/ 381837 w 4487654"/>
              <a:gd name="connsiteY12" fmla="*/ 1092384 h 3266219"/>
              <a:gd name="connsiteX0" fmla="*/ 381837 w 4487654"/>
              <a:gd name="connsiteY0" fmla="*/ 1092384 h 3266455"/>
              <a:gd name="connsiteX1" fmla="*/ 1534998 w 4487654"/>
              <a:gd name="connsiteY1" fmla="*/ 434016 h 3266455"/>
              <a:gd name="connsiteX2" fmla="*/ 4195648 w 4487654"/>
              <a:gd name="connsiteY2" fmla="*/ 39663 h 3266455"/>
              <a:gd name="connsiteX3" fmla="*/ 4405520 w 4487654"/>
              <a:gd name="connsiteY3" fmla="*/ 1370110 h 3266455"/>
              <a:gd name="connsiteX4" fmla="*/ 3132130 w 4487654"/>
              <a:gd name="connsiteY4" fmla="*/ 1570272 h 3266455"/>
              <a:gd name="connsiteX5" fmla="*/ 3013229 w 4487654"/>
              <a:gd name="connsiteY5" fmla="*/ 1501858 h 3266455"/>
              <a:gd name="connsiteX6" fmla="*/ 1781180 w 4487654"/>
              <a:gd name="connsiteY6" fmla="*/ 1835690 h 3266455"/>
              <a:gd name="connsiteX7" fmla="*/ 810115 w 4487654"/>
              <a:gd name="connsiteY7" fmla="*/ 3257310 h 3266455"/>
              <a:gd name="connsiteX8" fmla="*/ 424750 w 4487654"/>
              <a:gd name="connsiteY8" fmla="*/ 2421587 h 3266455"/>
              <a:gd name="connsiteX9" fmla="*/ 258717 w 4487654"/>
              <a:gd name="connsiteY9" fmla="*/ 2036525 h 3266455"/>
              <a:gd name="connsiteX10" fmla="*/ 295420 w 4487654"/>
              <a:gd name="connsiteY10" fmla="*/ 1806661 h 3266455"/>
              <a:gd name="connsiteX11" fmla="*/ 195169 w 4487654"/>
              <a:gd name="connsiteY11" fmla="*/ 2003381 h 3266455"/>
              <a:gd name="connsiteX12" fmla="*/ 162837 w 4487654"/>
              <a:gd name="connsiteY12" fmla="*/ 1641183 h 3266455"/>
              <a:gd name="connsiteX13" fmla="*/ 381837 w 4487654"/>
              <a:gd name="connsiteY13" fmla="*/ 1092384 h 3266455"/>
              <a:gd name="connsiteX0" fmla="*/ 331639 w 4504417"/>
              <a:gd name="connsiteY0" fmla="*/ 969000 h 3265047"/>
              <a:gd name="connsiteX1" fmla="*/ 1551761 w 4504417"/>
              <a:gd name="connsiteY1" fmla="*/ 432608 h 3265047"/>
              <a:gd name="connsiteX2" fmla="*/ 4212411 w 4504417"/>
              <a:gd name="connsiteY2" fmla="*/ 38255 h 3265047"/>
              <a:gd name="connsiteX3" fmla="*/ 4422283 w 4504417"/>
              <a:gd name="connsiteY3" fmla="*/ 1368702 h 3265047"/>
              <a:gd name="connsiteX4" fmla="*/ 3148893 w 4504417"/>
              <a:gd name="connsiteY4" fmla="*/ 1568864 h 3265047"/>
              <a:gd name="connsiteX5" fmla="*/ 3029992 w 4504417"/>
              <a:gd name="connsiteY5" fmla="*/ 1500450 h 3265047"/>
              <a:gd name="connsiteX6" fmla="*/ 1797943 w 4504417"/>
              <a:gd name="connsiteY6" fmla="*/ 1834282 h 3265047"/>
              <a:gd name="connsiteX7" fmla="*/ 826878 w 4504417"/>
              <a:gd name="connsiteY7" fmla="*/ 3255902 h 3265047"/>
              <a:gd name="connsiteX8" fmla="*/ 441513 w 4504417"/>
              <a:gd name="connsiteY8" fmla="*/ 2420179 h 3265047"/>
              <a:gd name="connsiteX9" fmla="*/ 275480 w 4504417"/>
              <a:gd name="connsiteY9" fmla="*/ 2035117 h 3265047"/>
              <a:gd name="connsiteX10" fmla="*/ 312183 w 4504417"/>
              <a:gd name="connsiteY10" fmla="*/ 1805253 h 3265047"/>
              <a:gd name="connsiteX11" fmla="*/ 211932 w 4504417"/>
              <a:gd name="connsiteY11" fmla="*/ 2001973 h 3265047"/>
              <a:gd name="connsiteX12" fmla="*/ 179600 w 4504417"/>
              <a:gd name="connsiteY12" fmla="*/ 1639775 h 3265047"/>
              <a:gd name="connsiteX13" fmla="*/ 331639 w 4504417"/>
              <a:gd name="connsiteY13" fmla="*/ 969000 h 3265047"/>
              <a:gd name="connsiteX0" fmla="*/ 401677 w 4574455"/>
              <a:gd name="connsiteY0" fmla="*/ 969000 h 3265047"/>
              <a:gd name="connsiteX1" fmla="*/ 1621799 w 4574455"/>
              <a:gd name="connsiteY1" fmla="*/ 432608 h 3265047"/>
              <a:gd name="connsiteX2" fmla="*/ 4282449 w 4574455"/>
              <a:gd name="connsiteY2" fmla="*/ 38255 h 3265047"/>
              <a:gd name="connsiteX3" fmla="*/ 4492321 w 4574455"/>
              <a:gd name="connsiteY3" fmla="*/ 1368702 h 3265047"/>
              <a:gd name="connsiteX4" fmla="*/ 3218931 w 4574455"/>
              <a:gd name="connsiteY4" fmla="*/ 1568864 h 3265047"/>
              <a:gd name="connsiteX5" fmla="*/ 3100030 w 4574455"/>
              <a:gd name="connsiteY5" fmla="*/ 1500450 h 3265047"/>
              <a:gd name="connsiteX6" fmla="*/ 1867981 w 4574455"/>
              <a:gd name="connsiteY6" fmla="*/ 1834282 h 3265047"/>
              <a:gd name="connsiteX7" fmla="*/ 896916 w 4574455"/>
              <a:gd name="connsiteY7" fmla="*/ 3255902 h 3265047"/>
              <a:gd name="connsiteX8" fmla="*/ 511551 w 4574455"/>
              <a:gd name="connsiteY8" fmla="*/ 2420179 h 3265047"/>
              <a:gd name="connsiteX9" fmla="*/ 345518 w 4574455"/>
              <a:gd name="connsiteY9" fmla="*/ 2035117 h 3265047"/>
              <a:gd name="connsiteX10" fmla="*/ 382221 w 4574455"/>
              <a:gd name="connsiteY10" fmla="*/ 1805253 h 3265047"/>
              <a:gd name="connsiteX11" fmla="*/ 281970 w 4574455"/>
              <a:gd name="connsiteY11" fmla="*/ 2001973 h 3265047"/>
              <a:gd name="connsiteX12" fmla="*/ 160805 w 4574455"/>
              <a:gd name="connsiteY12" fmla="*/ 1643188 h 3265047"/>
              <a:gd name="connsiteX13" fmla="*/ 401677 w 4574455"/>
              <a:gd name="connsiteY13" fmla="*/ 969000 h 32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74455" h="3265047">
                <a:moveTo>
                  <a:pt x="401677" y="969000"/>
                </a:moveTo>
                <a:cubicBezTo>
                  <a:pt x="645176" y="767237"/>
                  <a:pt x="975004" y="587732"/>
                  <a:pt x="1621799" y="432608"/>
                </a:cubicBezTo>
                <a:cubicBezTo>
                  <a:pt x="2268594" y="277484"/>
                  <a:pt x="4030609" y="-124983"/>
                  <a:pt x="4282449" y="38255"/>
                </a:cubicBezTo>
                <a:cubicBezTo>
                  <a:pt x="4534289" y="201493"/>
                  <a:pt x="4673047" y="1126812"/>
                  <a:pt x="4492321" y="1368702"/>
                </a:cubicBezTo>
                <a:cubicBezTo>
                  <a:pt x="4311595" y="1610592"/>
                  <a:pt x="3450979" y="1546906"/>
                  <a:pt x="3218931" y="1568864"/>
                </a:cubicBezTo>
                <a:cubicBezTo>
                  <a:pt x="2986883" y="1590822"/>
                  <a:pt x="3321715" y="1443003"/>
                  <a:pt x="3100030" y="1500450"/>
                </a:cubicBezTo>
                <a:cubicBezTo>
                  <a:pt x="2878345" y="1557898"/>
                  <a:pt x="2140293" y="1658039"/>
                  <a:pt x="1867981" y="1834282"/>
                </a:cubicBezTo>
                <a:cubicBezTo>
                  <a:pt x="1595669" y="2010525"/>
                  <a:pt x="1122988" y="3158253"/>
                  <a:pt x="896916" y="3255902"/>
                </a:cubicBezTo>
                <a:cubicBezTo>
                  <a:pt x="670844" y="3353551"/>
                  <a:pt x="590808" y="2641922"/>
                  <a:pt x="511551" y="2420179"/>
                </a:cubicBezTo>
                <a:cubicBezTo>
                  <a:pt x="432294" y="2198436"/>
                  <a:pt x="367073" y="2137605"/>
                  <a:pt x="345518" y="2035117"/>
                </a:cubicBezTo>
                <a:cubicBezTo>
                  <a:pt x="323963" y="1932629"/>
                  <a:pt x="405455" y="1792498"/>
                  <a:pt x="382221" y="1805253"/>
                </a:cubicBezTo>
                <a:cubicBezTo>
                  <a:pt x="358987" y="1818008"/>
                  <a:pt x="289434" y="1996012"/>
                  <a:pt x="281970" y="2001973"/>
                </a:cubicBezTo>
                <a:cubicBezTo>
                  <a:pt x="274506" y="2007934"/>
                  <a:pt x="1856" y="1748038"/>
                  <a:pt x="160805" y="1643188"/>
                </a:cubicBezTo>
                <a:cubicBezTo>
                  <a:pt x="-217342" y="1443382"/>
                  <a:pt x="158178" y="1170763"/>
                  <a:pt x="401677" y="969000"/>
                </a:cubicBezTo>
                <a:close/>
              </a:path>
            </a:pathLst>
          </a:custGeom>
          <a:solidFill>
            <a:srgbClr val="FF5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9748376" y="6871489"/>
            <a:ext cx="27080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Жилой массив «Тельмана» </a:t>
            </a:r>
          </a:p>
        </p:txBody>
      </p:sp>
      <p:sp>
        <p:nvSpPr>
          <p:cNvPr id="13" name="Rectangle 20"/>
          <p:cNvSpPr/>
          <p:nvPr/>
        </p:nvSpPr>
        <p:spPr>
          <a:xfrm rot="17238060">
            <a:off x="503369" y="3827639"/>
            <a:ext cx="24635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Жилой массив «Заречный» </a:t>
            </a:r>
          </a:p>
        </p:txBody>
      </p:sp>
      <p:sp>
        <p:nvSpPr>
          <p:cNvPr id="17" name="Rectangle 20"/>
          <p:cNvSpPr/>
          <p:nvPr/>
        </p:nvSpPr>
        <p:spPr>
          <a:xfrm>
            <a:off x="14143714" y="6960370"/>
            <a:ext cx="7885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28CCE"/>
                </a:solidFill>
              </a:rPr>
              <a:t>ЖИЛОЙ МАССИВ «ТЕЛЬМАНА» </a:t>
            </a:r>
            <a:endParaRPr lang="ru-RU" sz="4400" b="1" dirty="0">
              <a:solidFill>
                <a:srgbClr val="028CCE"/>
              </a:solidFill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13499597" y="8166736"/>
            <a:ext cx="92405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площадь – </a:t>
            </a:r>
            <a:r>
              <a:rPr lang="ru-RU" sz="3200" b="1" dirty="0">
                <a:solidFill>
                  <a:srgbClr val="028CCE"/>
                </a:solidFill>
              </a:rPr>
              <a:t>140 га.,</a:t>
            </a:r>
          </a:p>
          <a:p>
            <a:pPr algn="ctr"/>
            <a:r>
              <a:rPr lang="ru-RU" sz="3200" dirty="0"/>
              <a:t> численность населения – </a:t>
            </a:r>
            <a:r>
              <a:rPr lang="ru-RU" sz="3200" b="1" dirty="0">
                <a:solidFill>
                  <a:srgbClr val="028CCE"/>
                </a:solidFill>
              </a:rPr>
              <a:t>2350 человек, </a:t>
            </a:r>
          </a:p>
          <a:p>
            <a:pPr algn="ctr"/>
            <a:r>
              <a:rPr lang="ru-RU" sz="3200" dirty="0"/>
              <a:t>многоэтажных домов – </a:t>
            </a:r>
            <a:r>
              <a:rPr lang="ru-RU" sz="3200" b="1" dirty="0">
                <a:solidFill>
                  <a:srgbClr val="028CCE"/>
                </a:solidFill>
              </a:rPr>
              <a:t>1, </a:t>
            </a:r>
          </a:p>
          <a:p>
            <a:pPr algn="ctr"/>
            <a:r>
              <a:rPr lang="ru-RU" sz="3200" dirty="0"/>
              <a:t>домов частного сектора более – </a:t>
            </a:r>
            <a:r>
              <a:rPr lang="ru-RU" sz="3200" b="1" dirty="0">
                <a:solidFill>
                  <a:srgbClr val="028CCE"/>
                </a:solidFill>
              </a:rPr>
              <a:t>412. </a:t>
            </a:r>
          </a:p>
        </p:txBody>
      </p:sp>
      <p:cxnSp>
        <p:nvCxnSpPr>
          <p:cNvPr id="21" name="Straight Connector 8"/>
          <p:cNvCxnSpPr/>
          <p:nvPr/>
        </p:nvCxnSpPr>
        <p:spPr>
          <a:xfrm>
            <a:off x="17622892" y="7921825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8"/>
          <p:cNvCxnSpPr/>
          <p:nvPr/>
        </p:nvCxnSpPr>
        <p:spPr>
          <a:xfrm>
            <a:off x="16708503" y="6537099"/>
            <a:ext cx="2454152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0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7"/>
          <a:stretch/>
        </p:blipFill>
        <p:spPr bwMode="auto">
          <a:xfrm>
            <a:off x="11639550" y="1405789"/>
            <a:ext cx="11220450" cy="1139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r="6754"/>
          <a:stretch/>
        </p:blipFill>
        <p:spPr bwMode="auto">
          <a:xfrm>
            <a:off x="0" y="1408104"/>
            <a:ext cx="11506199" cy="1139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7511" y="45198"/>
            <a:ext cx="12210239" cy="70918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Ветрозащитный </a:t>
            </a:r>
            <a:r>
              <a:rPr lang="ru-RU" sz="4000" b="1" dirty="0">
                <a:solidFill>
                  <a:srgbClr val="028CCE"/>
                </a:solidFill>
                <a:latin typeface="+mn-lt"/>
              </a:rPr>
              <a:t>павильон по улице </a:t>
            </a:r>
            <a:r>
              <a:rPr lang="ru-RU" sz="4000" b="1" dirty="0" err="1" smtClean="0">
                <a:solidFill>
                  <a:srgbClr val="028CCE"/>
                </a:solidFill>
                <a:latin typeface="+mn-lt"/>
              </a:rPr>
              <a:t>Мугалжар</a:t>
            </a:r>
            <a:r>
              <a:rPr lang="ru-RU" sz="4000" b="1" dirty="0" smtClean="0">
                <a:solidFill>
                  <a:srgbClr val="028CCE"/>
                </a:solidFill>
                <a:latin typeface="+mn-lt"/>
              </a:rPr>
              <a:t> </a:t>
            </a:r>
            <a:endParaRPr lang="ru-RU" sz="4000" dirty="0">
              <a:solidFill>
                <a:schemeClr val="tx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734" y="584472"/>
            <a:ext cx="1028876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kk-KZ" sz="4000" b="1" dirty="0">
                <a:solidFill>
                  <a:srgbClr val="028CCE"/>
                </a:solidFill>
              </a:rPr>
              <a:t>Д</a:t>
            </a:r>
            <a:r>
              <a:rPr lang="kk-KZ" sz="4000" b="1" dirty="0" smtClean="0">
                <a:solidFill>
                  <a:srgbClr val="028CCE"/>
                </a:solidFill>
              </a:rPr>
              <a:t>о</a:t>
            </a:r>
            <a:endParaRPr lang="ru-RU" sz="4000" b="1" dirty="0">
              <a:solidFill>
                <a:srgbClr val="028CC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25752" y="584472"/>
            <a:ext cx="1753242" cy="821317"/>
          </a:xfrm>
          <a:prstGeom prst="rect">
            <a:avLst/>
          </a:prstGeom>
          <a:noFill/>
        </p:spPr>
        <p:txBody>
          <a:bodyPr wrap="none" lIns="203774" tIns="101887" rIns="203774" bIns="101887" rtlCol="0">
            <a:spAutoFit/>
          </a:bodyPr>
          <a:lstStyle/>
          <a:p>
            <a:r>
              <a:rPr lang="ru-RU" sz="4000" b="1" dirty="0">
                <a:solidFill>
                  <a:srgbClr val="028CCE"/>
                </a:solidFill>
              </a:rPr>
              <a:t>П</a:t>
            </a:r>
            <a:r>
              <a:rPr lang="ru-RU" sz="4000" b="1" dirty="0" smtClean="0">
                <a:solidFill>
                  <a:srgbClr val="028CCE"/>
                </a:solidFill>
              </a:rPr>
              <a:t>осле</a:t>
            </a:r>
            <a:endParaRPr lang="ru-RU" sz="4000" b="1" dirty="0">
              <a:solidFill>
                <a:srgbClr val="028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71321" y="2872771"/>
            <a:ext cx="898631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000"/>
            <a:r>
              <a:rPr lang="ru-RU" sz="3200" dirty="0"/>
              <a:t>	</a:t>
            </a:r>
            <a:r>
              <a:rPr lang="ru-RU" sz="3200" dirty="0" smtClean="0"/>
              <a:t>На </a:t>
            </a:r>
            <a:r>
              <a:rPr lang="ru-RU" sz="3200" dirty="0"/>
              <a:t>территории района насчитывается 16 объектов культуры, 16 объектов спорта, 4 дворовых клуба.  В 2019 году проведено свыше 50 культурных и спортивных мероприятий</a:t>
            </a:r>
            <a:r>
              <a:rPr lang="ru-RU" sz="3200" dirty="0" smtClean="0"/>
              <a:t>.</a:t>
            </a:r>
          </a:p>
          <a:p>
            <a:pPr defTabSz="720000"/>
            <a:r>
              <a:rPr lang="ru-RU" sz="3200" dirty="0"/>
              <a:t>	</a:t>
            </a:r>
            <a:r>
              <a:rPr lang="ru-RU" sz="3200" dirty="0" smtClean="0"/>
              <a:t>На </a:t>
            </a:r>
            <a:r>
              <a:rPr lang="ru-RU" sz="3200" dirty="0"/>
              <a:t>данный момент проводится работа по популяризации зимних видов спорта. Одновременно обеспечивается загруженность парков. </a:t>
            </a:r>
            <a:r>
              <a:rPr lang="ru-RU" sz="3200" dirty="0" smtClean="0"/>
              <a:t>В </a:t>
            </a:r>
            <a:r>
              <a:rPr lang="ru-RU" sz="3200" dirty="0"/>
              <a:t>декабре и январе были проведены фестивали «</a:t>
            </a:r>
            <a:r>
              <a:rPr lang="ru-RU" sz="3200" dirty="0" err="1"/>
              <a:t>Еsil</a:t>
            </a:r>
            <a:r>
              <a:rPr lang="ru-RU" sz="3200" dirty="0"/>
              <a:t> </a:t>
            </a:r>
            <a:r>
              <a:rPr lang="ru-RU" sz="3200" dirty="0" err="1"/>
              <a:t>Winter</a:t>
            </a:r>
            <a:r>
              <a:rPr lang="ru-RU" sz="3200" dirty="0"/>
              <a:t>» по лыжному спорту. Участвовали около 300 участников, среди которых были именитые спортсмены и жители района всех возрастов. </a:t>
            </a:r>
          </a:p>
          <a:p>
            <a:endParaRPr lang="ru-RU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688054" y="2663464"/>
            <a:ext cx="9144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574712" y="1730830"/>
            <a:ext cx="4294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>
                <a:solidFill>
                  <a:srgbClr val="028CC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Культура и спорт</a:t>
            </a:r>
            <a:endParaRPr lang="ru-RU" sz="4400" dirty="0">
              <a:solidFill>
                <a:srgbClr val="028CCE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 descr="C:\Users\kanat.abbas\Downloads\WhatsApp Image 2020-01-28 at 01.25.3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28005" r="21775" b="2067"/>
          <a:stretch/>
        </p:blipFill>
        <p:spPr bwMode="auto">
          <a:xfrm>
            <a:off x="0" y="-57150"/>
            <a:ext cx="13049250" cy="71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nat.abbas\Downloads\WhatsApp Image 2020-01-29 at 00.07.0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b="6132"/>
          <a:stretch/>
        </p:blipFill>
        <p:spPr bwMode="auto">
          <a:xfrm>
            <a:off x="0" y="5829300"/>
            <a:ext cx="1304925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7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www.websitename.com</a:t>
            </a:r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CFB14-7DA6-44D4-A265-5EB7147727CA}" type="slidenum">
              <a:rPr lang="en-US" smtClean="0"/>
              <a:t>80</a:t>
            </a:fld>
            <a:endParaRPr lang="en-US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0" cy="12801600"/>
          </a:xfrm>
        </p:spPr>
      </p:pic>
    </p:spTree>
    <p:extLst>
      <p:ext uri="{BB962C8B-B14F-4D97-AF65-F5344CB8AC3E}">
        <p14:creationId xmlns:p14="http://schemas.microsoft.com/office/powerpoint/2010/main" val="9826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37653" r="40607"/>
          <a:stretch/>
        </p:blipFill>
        <p:spPr>
          <a:xfrm>
            <a:off x="-1" y="-1"/>
            <a:ext cx="22860001" cy="12801601"/>
          </a:xfrm>
          <a:prstGeom prst="rect">
            <a:avLst/>
          </a:prstGeom>
        </p:spPr>
      </p:pic>
      <p:sp>
        <p:nvSpPr>
          <p:cNvPr id="16" name="Rectangle 8"/>
          <p:cNvSpPr/>
          <p:nvPr/>
        </p:nvSpPr>
        <p:spPr>
          <a:xfrm>
            <a:off x="0" y="3028120"/>
            <a:ext cx="22860000" cy="664928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1025" y="5407020"/>
            <a:ext cx="2237422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dirty="0"/>
          </a:p>
          <a:p>
            <a:pPr algn="just"/>
            <a:r>
              <a:rPr lang="ru-RU" sz="3200" b="1" dirty="0" smtClean="0">
                <a:solidFill>
                  <a:srgbClr val="028CCE"/>
                </a:solidFill>
              </a:rPr>
              <a:t>МАЛЫЙ И СРЕДНИЙ БИЗНЕС</a:t>
            </a:r>
            <a:endParaRPr lang="ru-RU" sz="3200" dirty="0" smtClean="0">
              <a:solidFill>
                <a:srgbClr val="028CCE"/>
              </a:solidFill>
            </a:endParaRPr>
          </a:p>
          <a:p>
            <a:r>
              <a:rPr lang="ru-RU" sz="3000" dirty="0"/>
              <a:t>Общее количество в сфере МСБ составляет </a:t>
            </a:r>
            <a:r>
              <a:rPr lang="ru-RU" sz="3000" b="1" dirty="0"/>
              <a:t>32 025 субъектов</a:t>
            </a:r>
            <a:r>
              <a:rPr lang="ru-RU" sz="3000" dirty="0"/>
              <a:t>, из них количество действующих субъектов </a:t>
            </a:r>
            <a:r>
              <a:rPr lang="ru-RU" sz="3000" b="1" dirty="0"/>
              <a:t>16 141 единиц</a:t>
            </a:r>
            <a:r>
              <a:rPr lang="ru-RU" sz="3000" dirty="0"/>
              <a:t>. Налоговые поступления в бюджет от субъектов МСБ составило порядка </a:t>
            </a:r>
            <a:r>
              <a:rPr lang="ru-RU" sz="3000" b="1" dirty="0"/>
              <a:t>141,8 млрд. </a:t>
            </a:r>
            <a:r>
              <a:rPr lang="ru-RU" sz="3000" b="1" dirty="0" smtClean="0"/>
              <a:t>тенге</a:t>
            </a:r>
            <a:r>
              <a:rPr lang="ru-RU" sz="3000" dirty="0" smtClean="0"/>
              <a:t>(по </a:t>
            </a:r>
            <a:r>
              <a:rPr lang="ru-RU" sz="3000" dirty="0"/>
              <a:t>сравнению 2018 годом рост составил 104,6 %).</a:t>
            </a:r>
          </a:p>
          <a:p>
            <a:r>
              <a:rPr lang="ru-RU" sz="3000" dirty="0"/>
              <a:t>В рамках программы «1000 мест - уличная торговля» </a:t>
            </a:r>
            <a:r>
              <a:rPr lang="ru-RU" sz="3000" dirty="0" smtClean="0"/>
              <a:t>заключено </a:t>
            </a:r>
            <a:r>
              <a:rPr lang="ru-RU" sz="3000" dirty="0"/>
              <a:t>87 договоров с предпринимателями для ведения торговой деятельности. В настоящее время по району установлено 29 павильонов, также функционирует 58 сезонных торговых </a:t>
            </a:r>
            <a:r>
              <a:rPr lang="ru-RU" sz="3000" dirty="0" smtClean="0"/>
              <a:t>точек. </a:t>
            </a:r>
          </a:p>
          <a:p>
            <a:r>
              <a:rPr lang="ru-RU" sz="3000" dirty="0" smtClean="0"/>
              <a:t>Для </a:t>
            </a:r>
            <a:r>
              <a:rPr lang="ru-RU" sz="3000" dirty="0"/>
              <a:t>удобства населения на еженедельной основе проводились сельскохозяйственные ярмарки с участием крестьянских хозяйств областей республики. Всего за  2019 год было проведено 110 ярмарок. </a:t>
            </a:r>
          </a:p>
          <a:p>
            <a:pPr algn="just"/>
            <a:endParaRPr lang="ru-RU" sz="2800" dirty="0" smtClean="0"/>
          </a:p>
          <a:p>
            <a:pPr algn="just"/>
            <a:endParaRPr lang="ru-RU" sz="3200" b="1" dirty="0" smtClean="0">
              <a:solidFill>
                <a:srgbClr val="028CC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2800" dirty="0" smtClean="0"/>
          </a:p>
          <a:p>
            <a:pPr algn="just"/>
            <a:endParaRPr lang="ru-RU" sz="2800" dirty="0" smtClean="0"/>
          </a:p>
          <a:p>
            <a:pPr algn="just"/>
            <a:endParaRPr lang="ru-RU" sz="3200" dirty="0"/>
          </a:p>
          <a:p>
            <a:pPr algn="just">
              <a:spcAft>
                <a:spcPts val="0"/>
              </a:spcAft>
            </a:pPr>
            <a:endParaRPr lang="ru-RU" sz="4400" dirty="0">
              <a:solidFill>
                <a:srgbClr val="028CCE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698288" y="5268719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6" name="Rectangle 7"/>
          <p:cNvSpPr/>
          <p:nvPr/>
        </p:nvSpPr>
        <p:spPr>
          <a:xfrm>
            <a:off x="698288" y="5268719"/>
            <a:ext cx="457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7" name="TextBox 6"/>
          <p:cNvSpPr txBox="1"/>
          <p:nvPr/>
        </p:nvSpPr>
        <p:spPr>
          <a:xfrm>
            <a:off x="581555" y="4794734"/>
            <a:ext cx="4515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Объем </a:t>
            </a:r>
            <a:r>
              <a:rPr lang="ru-RU" sz="2800" b="1" dirty="0"/>
              <a:t>строительных</a:t>
            </a:r>
            <a:r>
              <a:rPr lang="ru-RU" sz="2800" dirty="0"/>
              <a:t> </a:t>
            </a:r>
            <a:r>
              <a:rPr lang="ru-RU" sz="2800" dirty="0" smtClean="0"/>
              <a:t>работ 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8281" y="4794734"/>
            <a:ext cx="259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/>
              <a:t>197</a:t>
            </a:r>
            <a:r>
              <a:rPr lang="ru-RU" sz="2800" dirty="0"/>
              <a:t> млрд. тенге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  <p:sp>
        <p:nvSpPr>
          <p:cNvPr id="14" name="Rectangle 14"/>
          <p:cNvSpPr/>
          <p:nvPr/>
        </p:nvSpPr>
        <p:spPr>
          <a:xfrm>
            <a:off x="698288" y="4247556"/>
            <a:ext cx="7276287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" name="Rectangle 15"/>
          <p:cNvSpPr/>
          <p:nvPr/>
        </p:nvSpPr>
        <p:spPr>
          <a:xfrm>
            <a:off x="698288" y="4247556"/>
            <a:ext cx="59436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7" name="TextBox 16"/>
          <p:cNvSpPr txBox="1"/>
          <p:nvPr/>
        </p:nvSpPr>
        <p:spPr>
          <a:xfrm>
            <a:off x="581555" y="3373521"/>
            <a:ext cx="3388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В экономику района </a:t>
            </a:r>
            <a:endParaRPr lang="ru-RU" sz="2800" dirty="0" smtClean="0"/>
          </a:p>
          <a:p>
            <a:r>
              <a:rPr lang="ru-RU" sz="2800" b="1" dirty="0" smtClean="0"/>
              <a:t>инвестировано</a:t>
            </a:r>
            <a:endParaRPr lang="en-US" sz="2600" b="1" dirty="0">
              <a:ea typeface="Roboto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1738" y="3773571"/>
            <a:ext cx="2870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/>
              <a:t>612,1</a:t>
            </a:r>
            <a:r>
              <a:rPr lang="ru-RU" sz="2800" dirty="0"/>
              <a:t> млрд. тенге</a:t>
            </a:r>
            <a:endParaRPr lang="en-US" sz="2600" dirty="0">
              <a:solidFill>
                <a:schemeClr val="tx2">
                  <a:lumMod val="90000"/>
                  <a:lumOff val="10000"/>
                </a:schemeClr>
              </a:solidFill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5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Custom 103">
      <a:dk1>
        <a:srgbClr val="F8FAFB"/>
      </a:dk1>
      <a:lt1>
        <a:srgbClr val="000000"/>
      </a:lt1>
      <a:dk2>
        <a:srgbClr val="FFFFFF"/>
      </a:dk2>
      <a:lt2>
        <a:srgbClr val="292A2E"/>
      </a:lt2>
      <a:accent1>
        <a:srgbClr val="0F85F1"/>
      </a:accent1>
      <a:accent2>
        <a:srgbClr val="00A8A7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11790</TotalTime>
  <Words>2060</Words>
  <Application>Microsoft Office PowerPoint</Application>
  <PresentationFormat>Произвольный</PresentationFormat>
  <Paragraphs>351</Paragraphs>
  <Slides>80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ПРОСПЕКТ МАНГИЛИК ЕЛ</vt:lpstr>
      <vt:lpstr>ПРОСПЕКТ МАНГИЛИК ЕЛ</vt:lpstr>
      <vt:lpstr>ПРОСПЕКТ МАНГИЛИК ЕЛ</vt:lpstr>
      <vt:lpstr>Проспект Кабанбай Батыра</vt:lpstr>
      <vt:lpstr>Проспект Мангилик ел</vt:lpstr>
      <vt:lpstr>Мост «Аркар» М1</vt:lpstr>
      <vt:lpstr>Мост «Арыс» М3</vt:lpstr>
      <vt:lpstr>Улица Туркестан</vt:lpstr>
      <vt:lpstr>Жилой массив «Чубары»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Проспект Улы Дала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прилегающей территории ГТОБ «Астана Опера» Монтаж гранитных плит</vt:lpstr>
      <vt:lpstr>ЭКСПО Монтаж гранитных плит</vt:lpstr>
      <vt:lpstr>АЛЖИР </vt:lpstr>
      <vt:lpstr>Презентация PowerPoint</vt:lpstr>
      <vt:lpstr>Набережная реки «Есиль» </vt:lpstr>
      <vt:lpstr>Набережная реки «Есиль» </vt:lpstr>
      <vt:lpstr>Главный Государственный Флаг РК (сквер)</vt:lpstr>
      <vt:lpstr>Фонтан перед площадью резиденцией «Ак Орда» Реконструкция фонтана</vt:lpstr>
      <vt:lpstr>Центральная клумба перед площадью резиденцией «Ак Орда» Монтаж гранитных плит </vt:lpstr>
      <vt:lpstr>Пандус дома Правительства РК</vt:lpstr>
      <vt:lpstr>Водно-зеленый бульвар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Проспект Мангилик Ел дом №22 </vt:lpstr>
      <vt:lpstr>Проспект Мангилик Ел дом №22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Парк «Астаналык»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Ветрозащитный павильон по улице Мугалжар </vt:lpstr>
      <vt:lpstr>Презентация PowerPoint</vt:lpstr>
    </vt:vector>
  </TitlesOfParts>
  <Company>SimpleSmart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Hamilton</dc:creator>
  <cp:lastModifiedBy>1</cp:lastModifiedBy>
  <cp:revision>1663</cp:revision>
  <cp:lastPrinted>2019-11-04T14:36:15Z</cp:lastPrinted>
  <dcterms:created xsi:type="dcterms:W3CDTF">2016-01-27T06:28:22Z</dcterms:created>
  <dcterms:modified xsi:type="dcterms:W3CDTF">2020-01-31T11:46:56Z</dcterms:modified>
</cp:coreProperties>
</file>