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custDataLst>
    <p:tags r:id="rId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8" autoAdjust="0"/>
  </p:normalViewPr>
  <p:slideViewPr>
    <p:cSldViewPr>
      <p:cViewPr>
        <p:scale>
          <a:sx n="73" d="100"/>
          <a:sy n="73" d="100"/>
        </p:scale>
        <p:origin x="-10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15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503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48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91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0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355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315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60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925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519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8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1A529-CCBC-49ED-BDDD-0B0E889E2AA7}" type="datetimeFigureOut">
              <a:rPr lang="ru-RU" smtClean="0"/>
              <a:pPr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6BC4E-9C6E-4626-A351-0B4750646E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331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285728"/>
            <a:ext cx="7429552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Impact" pitchFamily="34" charset="0"/>
                <a:cs typeface="Times New Roman" pitchFamily="18" charset="0"/>
              </a:rPr>
              <a:t>Бюджет из фонда Всеобуча на 2019 год</a:t>
            </a:r>
            <a:endParaRPr lang="ru-RU" sz="2400" dirty="0">
              <a:solidFill>
                <a:srgbClr val="0070C0"/>
              </a:solidFill>
              <a:latin typeface="Impact" pitchFamily="34" charset="0"/>
              <a:cs typeface="Times New Roman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1000100" y="5143512"/>
            <a:ext cx="7143800" cy="857256"/>
          </a:xfrm>
          <a:custGeom>
            <a:avLst/>
            <a:gdLst>
              <a:gd name="connsiteX0" fmla="*/ 0 w 7143800"/>
              <a:gd name="connsiteY0" fmla="*/ 0 h 857256"/>
              <a:gd name="connsiteX1" fmla="*/ 5915032 w 7143800"/>
              <a:gd name="connsiteY1" fmla="*/ 0 h 857256"/>
              <a:gd name="connsiteX2" fmla="*/ 5915032 w 7143800"/>
              <a:gd name="connsiteY2" fmla="*/ 508533 h 857256"/>
              <a:gd name="connsiteX3" fmla="*/ 7143800 w 7143800"/>
              <a:gd name="connsiteY3" fmla="*/ 508533 h 857256"/>
              <a:gd name="connsiteX4" fmla="*/ 7143800 w 7143800"/>
              <a:gd name="connsiteY4" fmla="*/ 857256 h 857256"/>
              <a:gd name="connsiteX5" fmla="*/ 0 w 7143800"/>
              <a:gd name="connsiteY5" fmla="*/ 857256 h 857256"/>
              <a:gd name="connsiteX6" fmla="*/ 0 w 7143800"/>
              <a:gd name="connsiteY6" fmla="*/ 0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43800" h="857256">
                <a:moveTo>
                  <a:pt x="0" y="0"/>
                </a:moveTo>
                <a:lnTo>
                  <a:pt x="5915032" y="0"/>
                </a:lnTo>
                <a:lnTo>
                  <a:pt x="5915032" y="508533"/>
                </a:lnTo>
                <a:lnTo>
                  <a:pt x="7143800" y="508533"/>
                </a:lnTo>
                <a:lnTo>
                  <a:pt x="7143800" y="857256"/>
                </a:lnTo>
                <a:lnTo>
                  <a:pt x="0" y="857256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Летний отдых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1000100" y="3929066"/>
            <a:ext cx="7143800" cy="857256"/>
          </a:xfrm>
          <a:custGeom>
            <a:avLst/>
            <a:gdLst>
              <a:gd name="connsiteX0" fmla="*/ 0 w 7143800"/>
              <a:gd name="connsiteY0" fmla="*/ 0 h 857256"/>
              <a:gd name="connsiteX1" fmla="*/ 5915032 w 7143800"/>
              <a:gd name="connsiteY1" fmla="*/ 0 h 857256"/>
              <a:gd name="connsiteX2" fmla="*/ 5915032 w 7143800"/>
              <a:gd name="connsiteY2" fmla="*/ 508533 h 857256"/>
              <a:gd name="connsiteX3" fmla="*/ 7143800 w 7143800"/>
              <a:gd name="connsiteY3" fmla="*/ 508533 h 857256"/>
              <a:gd name="connsiteX4" fmla="*/ 7143800 w 7143800"/>
              <a:gd name="connsiteY4" fmla="*/ 857256 h 857256"/>
              <a:gd name="connsiteX5" fmla="*/ 0 w 7143800"/>
              <a:gd name="connsiteY5" fmla="*/ 857256 h 857256"/>
              <a:gd name="connsiteX6" fmla="*/ 0 w 7143800"/>
              <a:gd name="connsiteY6" fmla="*/ 0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43800" h="857256">
                <a:moveTo>
                  <a:pt x="0" y="0"/>
                </a:moveTo>
                <a:lnTo>
                  <a:pt x="5915032" y="0"/>
                </a:lnTo>
                <a:lnTo>
                  <a:pt x="5915032" y="508533"/>
                </a:lnTo>
                <a:lnTo>
                  <a:pt x="7143800" y="508533"/>
                </a:lnTo>
                <a:lnTo>
                  <a:pt x="7143800" y="857256"/>
                </a:lnTo>
                <a:lnTo>
                  <a:pt x="0" y="857256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</a:rPr>
              <a:t>Обмундирование</a:t>
            </a:r>
          </a:p>
        </p:txBody>
      </p:sp>
      <p:sp>
        <p:nvSpPr>
          <p:cNvPr id="13" name="Полилиния 12"/>
          <p:cNvSpPr/>
          <p:nvPr/>
        </p:nvSpPr>
        <p:spPr>
          <a:xfrm>
            <a:off x="1000100" y="2714620"/>
            <a:ext cx="7143800" cy="857256"/>
          </a:xfrm>
          <a:custGeom>
            <a:avLst/>
            <a:gdLst>
              <a:gd name="connsiteX0" fmla="*/ 0 w 7143800"/>
              <a:gd name="connsiteY0" fmla="*/ 0 h 857256"/>
              <a:gd name="connsiteX1" fmla="*/ 5915032 w 7143800"/>
              <a:gd name="connsiteY1" fmla="*/ 0 h 857256"/>
              <a:gd name="connsiteX2" fmla="*/ 5915032 w 7143800"/>
              <a:gd name="connsiteY2" fmla="*/ 508533 h 857256"/>
              <a:gd name="connsiteX3" fmla="*/ 7143800 w 7143800"/>
              <a:gd name="connsiteY3" fmla="*/ 508533 h 857256"/>
              <a:gd name="connsiteX4" fmla="*/ 7143800 w 7143800"/>
              <a:gd name="connsiteY4" fmla="*/ 857256 h 857256"/>
              <a:gd name="connsiteX5" fmla="*/ 0 w 7143800"/>
              <a:gd name="connsiteY5" fmla="*/ 857256 h 857256"/>
              <a:gd name="connsiteX6" fmla="*/ 0 w 7143800"/>
              <a:gd name="connsiteY6" fmla="*/ 0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43800" h="857256">
                <a:moveTo>
                  <a:pt x="0" y="0"/>
                </a:moveTo>
                <a:lnTo>
                  <a:pt x="5915032" y="0"/>
                </a:lnTo>
                <a:lnTo>
                  <a:pt x="5915032" y="508533"/>
                </a:lnTo>
                <a:lnTo>
                  <a:pt x="7143800" y="508533"/>
                </a:lnTo>
                <a:lnTo>
                  <a:pt x="7143800" y="857256"/>
                </a:lnTo>
                <a:lnTo>
                  <a:pt x="0" y="857256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Питание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7143768" y="5000636"/>
            <a:ext cx="1214446" cy="541210"/>
          </a:xfrm>
          <a:custGeom>
            <a:avLst/>
            <a:gdLst>
              <a:gd name="connsiteX0" fmla="*/ 0 w 1214446"/>
              <a:gd name="connsiteY0" fmla="*/ 90203 h 541210"/>
              <a:gd name="connsiteX1" fmla="*/ 26420 w 1214446"/>
              <a:gd name="connsiteY1" fmla="*/ 26420 h 541210"/>
              <a:gd name="connsiteX2" fmla="*/ 90203 w 1214446"/>
              <a:gd name="connsiteY2" fmla="*/ 0 h 541210"/>
              <a:gd name="connsiteX3" fmla="*/ 202408 w 1214446"/>
              <a:gd name="connsiteY3" fmla="*/ 0 h 541210"/>
              <a:gd name="connsiteX4" fmla="*/ 202408 w 1214446"/>
              <a:gd name="connsiteY4" fmla="*/ 0 h 541210"/>
              <a:gd name="connsiteX5" fmla="*/ 506019 w 1214446"/>
              <a:gd name="connsiteY5" fmla="*/ 0 h 541210"/>
              <a:gd name="connsiteX6" fmla="*/ 1124243 w 1214446"/>
              <a:gd name="connsiteY6" fmla="*/ 0 h 541210"/>
              <a:gd name="connsiteX7" fmla="*/ 1188026 w 1214446"/>
              <a:gd name="connsiteY7" fmla="*/ 26420 h 541210"/>
              <a:gd name="connsiteX8" fmla="*/ 1214446 w 1214446"/>
              <a:gd name="connsiteY8" fmla="*/ 90203 h 541210"/>
              <a:gd name="connsiteX9" fmla="*/ 1214446 w 1214446"/>
              <a:gd name="connsiteY9" fmla="*/ 315706 h 541210"/>
              <a:gd name="connsiteX10" fmla="*/ 1214446 w 1214446"/>
              <a:gd name="connsiteY10" fmla="*/ 315706 h 541210"/>
              <a:gd name="connsiteX11" fmla="*/ 1214446 w 1214446"/>
              <a:gd name="connsiteY11" fmla="*/ 451008 h 541210"/>
              <a:gd name="connsiteX12" fmla="*/ 1214446 w 1214446"/>
              <a:gd name="connsiteY12" fmla="*/ 451007 h 541210"/>
              <a:gd name="connsiteX13" fmla="*/ 1188026 w 1214446"/>
              <a:gd name="connsiteY13" fmla="*/ 514790 h 541210"/>
              <a:gd name="connsiteX14" fmla="*/ 1124243 w 1214446"/>
              <a:gd name="connsiteY14" fmla="*/ 541210 h 541210"/>
              <a:gd name="connsiteX15" fmla="*/ 506019 w 1214446"/>
              <a:gd name="connsiteY15" fmla="*/ 541210 h 541210"/>
              <a:gd name="connsiteX16" fmla="*/ 38219 w 1214446"/>
              <a:gd name="connsiteY16" fmla="*/ 759345 h 541210"/>
              <a:gd name="connsiteX17" fmla="*/ 202408 w 1214446"/>
              <a:gd name="connsiteY17" fmla="*/ 541210 h 541210"/>
              <a:gd name="connsiteX18" fmla="*/ 90203 w 1214446"/>
              <a:gd name="connsiteY18" fmla="*/ 541210 h 541210"/>
              <a:gd name="connsiteX19" fmla="*/ 26420 w 1214446"/>
              <a:gd name="connsiteY19" fmla="*/ 514790 h 541210"/>
              <a:gd name="connsiteX20" fmla="*/ 0 w 1214446"/>
              <a:gd name="connsiteY20" fmla="*/ 451007 h 541210"/>
              <a:gd name="connsiteX21" fmla="*/ 0 w 1214446"/>
              <a:gd name="connsiteY21" fmla="*/ 451008 h 541210"/>
              <a:gd name="connsiteX22" fmla="*/ 0 w 1214446"/>
              <a:gd name="connsiteY22" fmla="*/ 315706 h 541210"/>
              <a:gd name="connsiteX23" fmla="*/ 0 w 1214446"/>
              <a:gd name="connsiteY23" fmla="*/ 315706 h 541210"/>
              <a:gd name="connsiteX24" fmla="*/ 0 w 1214446"/>
              <a:gd name="connsiteY24" fmla="*/ 90203 h 54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4446" h="541210">
                <a:moveTo>
                  <a:pt x="0" y="90203"/>
                </a:moveTo>
                <a:cubicBezTo>
                  <a:pt x="0" y="66280"/>
                  <a:pt x="9504" y="43336"/>
                  <a:pt x="26420" y="26420"/>
                </a:cubicBezTo>
                <a:cubicBezTo>
                  <a:pt x="43336" y="9504"/>
                  <a:pt x="66280" y="0"/>
                  <a:pt x="90203" y="0"/>
                </a:cubicBezTo>
                <a:lnTo>
                  <a:pt x="202408" y="0"/>
                </a:lnTo>
                <a:lnTo>
                  <a:pt x="202408" y="0"/>
                </a:lnTo>
                <a:lnTo>
                  <a:pt x="506019" y="0"/>
                </a:lnTo>
                <a:lnTo>
                  <a:pt x="1124243" y="0"/>
                </a:lnTo>
                <a:cubicBezTo>
                  <a:pt x="1148166" y="0"/>
                  <a:pt x="1171110" y="9504"/>
                  <a:pt x="1188026" y="26420"/>
                </a:cubicBezTo>
                <a:cubicBezTo>
                  <a:pt x="1204942" y="43336"/>
                  <a:pt x="1214446" y="66280"/>
                  <a:pt x="1214446" y="90203"/>
                </a:cubicBezTo>
                <a:lnTo>
                  <a:pt x="1214446" y="315706"/>
                </a:lnTo>
                <a:lnTo>
                  <a:pt x="1214446" y="315706"/>
                </a:lnTo>
                <a:lnTo>
                  <a:pt x="1214446" y="451008"/>
                </a:lnTo>
                <a:lnTo>
                  <a:pt x="1214446" y="451007"/>
                </a:lnTo>
                <a:cubicBezTo>
                  <a:pt x="1214446" y="474930"/>
                  <a:pt x="1204942" y="497874"/>
                  <a:pt x="1188026" y="514790"/>
                </a:cubicBezTo>
                <a:cubicBezTo>
                  <a:pt x="1171110" y="531706"/>
                  <a:pt x="1148166" y="541210"/>
                  <a:pt x="1124243" y="541210"/>
                </a:cubicBezTo>
                <a:lnTo>
                  <a:pt x="506019" y="541210"/>
                </a:lnTo>
                <a:lnTo>
                  <a:pt x="38219" y="759345"/>
                </a:lnTo>
                <a:lnTo>
                  <a:pt x="202408" y="541210"/>
                </a:lnTo>
                <a:lnTo>
                  <a:pt x="90203" y="541210"/>
                </a:lnTo>
                <a:cubicBezTo>
                  <a:pt x="66280" y="541210"/>
                  <a:pt x="43336" y="531706"/>
                  <a:pt x="26420" y="514790"/>
                </a:cubicBezTo>
                <a:cubicBezTo>
                  <a:pt x="9504" y="497874"/>
                  <a:pt x="0" y="474930"/>
                  <a:pt x="0" y="451007"/>
                </a:cubicBezTo>
                <a:lnTo>
                  <a:pt x="0" y="451008"/>
                </a:lnTo>
                <a:lnTo>
                  <a:pt x="0" y="315706"/>
                </a:lnTo>
                <a:lnTo>
                  <a:pt x="0" y="315706"/>
                </a:lnTo>
                <a:lnTo>
                  <a:pt x="0" y="9020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126,0</a:t>
            </a:r>
            <a:endParaRPr lang="ru-RU" dirty="0"/>
          </a:p>
        </p:txBody>
      </p:sp>
      <p:sp>
        <p:nvSpPr>
          <p:cNvPr id="16" name="Полилиния 15"/>
          <p:cNvSpPr/>
          <p:nvPr/>
        </p:nvSpPr>
        <p:spPr>
          <a:xfrm>
            <a:off x="7143768" y="3786190"/>
            <a:ext cx="1214446" cy="541210"/>
          </a:xfrm>
          <a:custGeom>
            <a:avLst/>
            <a:gdLst>
              <a:gd name="connsiteX0" fmla="*/ 0 w 1214446"/>
              <a:gd name="connsiteY0" fmla="*/ 90203 h 541210"/>
              <a:gd name="connsiteX1" fmla="*/ 26420 w 1214446"/>
              <a:gd name="connsiteY1" fmla="*/ 26420 h 541210"/>
              <a:gd name="connsiteX2" fmla="*/ 90203 w 1214446"/>
              <a:gd name="connsiteY2" fmla="*/ 0 h 541210"/>
              <a:gd name="connsiteX3" fmla="*/ 202408 w 1214446"/>
              <a:gd name="connsiteY3" fmla="*/ 0 h 541210"/>
              <a:gd name="connsiteX4" fmla="*/ 202408 w 1214446"/>
              <a:gd name="connsiteY4" fmla="*/ 0 h 541210"/>
              <a:gd name="connsiteX5" fmla="*/ 506019 w 1214446"/>
              <a:gd name="connsiteY5" fmla="*/ 0 h 541210"/>
              <a:gd name="connsiteX6" fmla="*/ 1124243 w 1214446"/>
              <a:gd name="connsiteY6" fmla="*/ 0 h 541210"/>
              <a:gd name="connsiteX7" fmla="*/ 1188026 w 1214446"/>
              <a:gd name="connsiteY7" fmla="*/ 26420 h 541210"/>
              <a:gd name="connsiteX8" fmla="*/ 1214446 w 1214446"/>
              <a:gd name="connsiteY8" fmla="*/ 90203 h 541210"/>
              <a:gd name="connsiteX9" fmla="*/ 1214446 w 1214446"/>
              <a:gd name="connsiteY9" fmla="*/ 315706 h 541210"/>
              <a:gd name="connsiteX10" fmla="*/ 1214446 w 1214446"/>
              <a:gd name="connsiteY10" fmla="*/ 315706 h 541210"/>
              <a:gd name="connsiteX11" fmla="*/ 1214446 w 1214446"/>
              <a:gd name="connsiteY11" fmla="*/ 451008 h 541210"/>
              <a:gd name="connsiteX12" fmla="*/ 1214446 w 1214446"/>
              <a:gd name="connsiteY12" fmla="*/ 451007 h 541210"/>
              <a:gd name="connsiteX13" fmla="*/ 1188026 w 1214446"/>
              <a:gd name="connsiteY13" fmla="*/ 514790 h 541210"/>
              <a:gd name="connsiteX14" fmla="*/ 1124243 w 1214446"/>
              <a:gd name="connsiteY14" fmla="*/ 541210 h 541210"/>
              <a:gd name="connsiteX15" fmla="*/ 506019 w 1214446"/>
              <a:gd name="connsiteY15" fmla="*/ 541210 h 541210"/>
              <a:gd name="connsiteX16" fmla="*/ 38219 w 1214446"/>
              <a:gd name="connsiteY16" fmla="*/ 759345 h 541210"/>
              <a:gd name="connsiteX17" fmla="*/ 202408 w 1214446"/>
              <a:gd name="connsiteY17" fmla="*/ 541210 h 541210"/>
              <a:gd name="connsiteX18" fmla="*/ 90203 w 1214446"/>
              <a:gd name="connsiteY18" fmla="*/ 541210 h 541210"/>
              <a:gd name="connsiteX19" fmla="*/ 26420 w 1214446"/>
              <a:gd name="connsiteY19" fmla="*/ 514790 h 541210"/>
              <a:gd name="connsiteX20" fmla="*/ 0 w 1214446"/>
              <a:gd name="connsiteY20" fmla="*/ 451007 h 541210"/>
              <a:gd name="connsiteX21" fmla="*/ 0 w 1214446"/>
              <a:gd name="connsiteY21" fmla="*/ 451008 h 541210"/>
              <a:gd name="connsiteX22" fmla="*/ 0 w 1214446"/>
              <a:gd name="connsiteY22" fmla="*/ 315706 h 541210"/>
              <a:gd name="connsiteX23" fmla="*/ 0 w 1214446"/>
              <a:gd name="connsiteY23" fmla="*/ 315706 h 541210"/>
              <a:gd name="connsiteX24" fmla="*/ 0 w 1214446"/>
              <a:gd name="connsiteY24" fmla="*/ 90203 h 54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4446" h="541210">
                <a:moveTo>
                  <a:pt x="0" y="90203"/>
                </a:moveTo>
                <a:cubicBezTo>
                  <a:pt x="0" y="66280"/>
                  <a:pt x="9504" y="43336"/>
                  <a:pt x="26420" y="26420"/>
                </a:cubicBezTo>
                <a:cubicBezTo>
                  <a:pt x="43336" y="9504"/>
                  <a:pt x="66280" y="0"/>
                  <a:pt x="90203" y="0"/>
                </a:cubicBezTo>
                <a:lnTo>
                  <a:pt x="202408" y="0"/>
                </a:lnTo>
                <a:lnTo>
                  <a:pt x="202408" y="0"/>
                </a:lnTo>
                <a:lnTo>
                  <a:pt x="506019" y="0"/>
                </a:lnTo>
                <a:lnTo>
                  <a:pt x="1124243" y="0"/>
                </a:lnTo>
                <a:cubicBezTo>
                  <a:pt x="1148166" y="0"/>
                  <a:pt x="1171110" y="9504"/>
                  <a:pt x="1188026" y="26420"/>
                </a:cubicBezTo>
                <a:cubicBezTo>
                  <a:pt x="1204942" y="43336"/>
                  <a:pt x="1214446" y="66280"/>
                  <a:pt x="1214446" y="90203"/>
                </a:cubicBezTo>
                <a:lnTo>
                  <a:pt x="1214446" y="315706"/>
                </a:lnTo>
                <a:lnTo>
                  <a:pt x="1214446" y="315706"/>
                </a:lnTo>
                <a:lnTo>
                  <a:pt x="1214446" y="451008"/>
                </a:lnTo>
                <a:lnTo>
                  <a:pt x="1214446" y="451007"/>
                </a:lnTo>
                <a:cubicBezTo>
                  <a:pt x="1214446" y="474930"/>
                  <a:pt x="1204942" y="497874"/>
                  <a:pt x="1188026" y="514790"/>
                </a:cubicBezTo>
                <a:cubicBezTo>
                  <a:pt x="1171110" y="531706"/>
                  <a:pt x="1148166" y="541210"/>
                  <a:pt x="1124243" y="541210"/>
                </a:cubicBezTo>
                <a:lnTo>
                  <a:pt x="506019" y="541210"/>
                </a:lnTo>
                <a:lnTo>
                  <a:pt x="38219" y="759345"/>
                </a:lnTo>
                <a:lnTo>
                  <a:pt x="202408" y="541210"/>
                </a:lnTo>
                <a:lnTo>
                  <a:pt x="90203" y="541210"/>
                </a:lnTo>
                <a:cubicBezTo>
                  <a:pt x="66280" y="541210"/>
                  <a:pt x="43336" y="531706"/>
                  <a:pt x="26420" y="514790"/>
                </a:cubicBezTo>
                <a:cubicBezTo>
                  <a:pt x="9504" y="497874"/>
                  <a:pt x="0" y="474930"/>
                  <a:pt x="0" y="451007"/>
                </a:cubicBezTo>
                <a:lnTo>
                  <a:pt x="0" y="451008"/>
                </a:lnTo>
                <a:lnTo>
                  <a:pt x="0" y="315706"/>
                </a:lnTo>
                <a:lnTo>
                  <a:pt x="0" y="315706"/>
                </a:lnTo>
                <a:lnTo>
                  <a:pt x="0" y="9020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4201,0</a:t>
            </a:r>
            <a:endParaRPr lang="ru-RU" dirty="0"/>
          </a:p>
        </p:txBody>
      </p:sp>
      <p:sp>
        <p:nvSpPr>
          <p:cNvPr id="17" name="Полилиния 16"/>
          <p:cNvSpPr/>
          <p:nvPr/>
        </p:nvSpPr>
        <p:spPr>
          <a:xfrm>
            <a:off x="7143768" y="2571744"/>
            <a:ext cx="1214446" cy="541210"/>
          </a:xfrm>
          <a:custGeom>
            <a:avLst/>
            <a:gdLst>
              <a:gd name="connsiteX0" fmla="*/ 0 w 1214446"/>
              <a:gd name="connsiteY0" fmla="*/ 90203 h 541210"/>
              <a:gd name="connsiteX1" fmla="*/ 26420 w 1214446"/>
              <a:gd name="connsiteY1" fmla="*/ 26420 h 541210"/>
              <a:gd name="connsiteX2" fmla="*/ 90203 w 1214446"/>
              <a:gd name="connsiteY2" fmla="*/ 0 h 541210"/>
              <a:gd name="connsiteX3" fmla="*/ 202408 w 1214446"/>
              <a:gd name="connsiteY3" fmla="*/ 0 h 541210"/>
              <a:gd name="connsiteX4" fmla="*/ 202408 w 1214446"/>
              <a:gd name="connsiteY4" fmla="*/ 0 h 541210"/>
              <a:gd name="connsiteX5" fmla="*/ 506019 w 1214446"/>
              <a:gd name="connsiteY5" fmla="*/ 0 h 541210"/>
              <a:gd name="connsiteX6" fmla="*/ 1124243 w 1214446"/>
              <a:gd name="connsiteY6" fmla="*/ 0 h 541210"/>
              <a:gd name="connsiteX7" fmla="*/ 1188026 w 1214446"/>
              <a:gd name="connsiteY7" fmla="*/ 26420 h 541210"/>
              <a:gd name="connsiteX8" fmla="*/ 1214446 w 1214446"/>
              <a:gd name="connsiteY8" fmla="*/ 90203 h 541210"/>
              <a:gd name="connsiteX9" fmla="*/ 1214446 w 1214446"/>
              <a:gd name="connsiteY9" fmla="*/ 315706 h 541210"/>
              <a:gd name="connsiteX10" fmla="*/ 1214446 w 1214446"/>
              <a:gd name="connsiteY10" fmla="*/ 315706 h 541210"/>
              <a:gd name="connsiteX11" fmla="*/ 1214446 w 1214446"/>
              <a:gd name="connsiteY11" fmla="*/ 451008 h 541210"/>
              <a:gd name="connsiteX12" fmla="*/ 1214446 w 1214446"/>
              <a:gd name="connsiteY12" fmla="*/ 451007 h 541210"/>
              <a:gd name="connsiteX13" fmla="*/ 1188026 w 1214446"/>
              <a:gd name="connsiteY13" fmla="*/ 514790 h 541210"/>
              <a:gd name="connsiteX14" fmla="*/ 1124243 w 1214446"/>
              <a:gd name="connsiteY14" fmla="*/ 541210 h 541210"/>
              <a:gd name="connsiteX15" fmla="*/ 506019 w 1214446"/>
              <a:gd name="connsiteY15" fmla="*/ 541210 h 541210"/>
              <a:gd name="connsiteX16" fmla="*/ 38219 w 1214446"/>
              <a:gd name="connsiteY16" fmla="*/ 759345 h 541210"/>
              <a:gd name="connsiteX17" fmla="*/ 202408 w 1214446"/>
              <a:gd name="connsiteY17" fmla="*/ 541210 h 541210"/>
              <a:gd name="connsiteX18" fmla="*/ 90203 w 1214446"/>
              <a:gd name="connsiteY18" fmla="*/ 541210 h 541210"/>
              <a:gd name="connsiteX19" fmla="*/ 26420 w 1214446"/>
              <a:gd name="connsiteY19" fmla="*/ 514790 h 541210"/>
              <a:gd name="connsiteX20" fmla="*/ 0 w 1214446"/>
              <a:gd name="connsiteY20" fmla="*/ 451007 h 541210"/>
              <a:gd name="connsiteX21" fmla="*/ 0 w 1214446"/>
              <a:gd name="connsiteY21" fmla="*/ 451008 h 541210"/>
              <a:gd name="connsiteX22" fmla="*/ 0 w 1214446"/>
              <a:gd name="connsiteY22" fmla="*/ 315706 h 541210"/>
              <a:gd name="connsiteX23" fmla="*/ 0 w 1214446"/>
              <a:gd name="connsiteY23" fmla="*/ 315706 h 541210"/>
              <a:gd name="connsiteX24" fmla="*/ 0 w 1214446"/>
              <a:gd name="connsiteY24" fmla="*/ 90203 h 54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4446" h="541210">
                <a:moveTo>
                  <a:pt x="0" y="90203"/>
                </a:moveTo>
                <a:cubicBezTo>
                  <a:pt x="0" y="66280"/>
                  <a:pt x="9504" y="43336"/>
                  <a:pt x="26420" y="26420"/>
                </a:cubicBezTo>
                <a:cubicBezTo>
                  <a:pt x="43336" y="9504"/>
                  <a:pt x="66280" y="0"/>
                  <a:pt x="90203" y="0"/>
                </a:cubicBezTo>
                <a:lnTo>
                  <a:pt x="202408" y="0"/>
                </a:lnTo>
                <a:lnTo>
                  <a:pt x="202408" y="0"/>
                </a:lnTo>
                <a:lnTo>
                  <a:pt x="506019" y="0"/>
                </a:lnTo>
                <a:lnTo>
                  <a:pt x="1124243" y="0"/>
                </a:lnTo>
                <a:cubicBezTo>
                  <a:pt x="1148166" y="0"/>
                  <a:pt x="1171110" y="9504"/>
                  <a:pt x="1188026" y="26420"/>
                </a:cubicBezTo>
                <a:cubicBezTo>
                  <a:pt x="1204942" y="43336"/>
                  <a:pt x="1214446" y="66280"/>
                  <a:pt x="1214446" y="90203"/>
                </a:cubicBezTo>
                <a:lnTo>
                  <a:pt x="1214446" y="315706"/>
                </a:lnTo>
                <a:lnTo>
                  <a:pt x="1214446" y="315706"/>
                </a:lnTo>
                <a:lnTo>
                  <a:pt x="1214446" y="451008"/>
                </a:lnTo>
                <a:lnTo>
                  <a:pt x="1214446" y="451007"/>
                </a:lnTo>
                <a:cubicBezTo>
                  <a:pt x="1214446" y="474930"/>
                  <a:pt x="1204942" y="497874"/>
                  <a:pt x="1188026" y="514790"/>
                </a:cubicBezTo>
                <a:cubicBezTo>
                  <a:pt x="1171110" y="531706"/>
                  <a:pt x="1148166" y="541210"/>
                  <a:pt x="1124243" y="541210"/>
                </a:cubicBezTo>
                <a:lnTo>
                  <a:pt x="506019" y="541210"/>
                </a:lnTo>
                <a:lnTo>
                  <a:pt x="38219" y="759345"/>
                </a:lnTo>
                <a:lnTo>
                  <a:pt x="202408" y="541210"/>
                </a:lnTo>
                <a:lnTo>
                  <a:pt x="90203" y="541210"/>
                </a:lnTo>
                <a:cubicBezTo>
                  <a:pt x="66280" y="541210"/>
                  <a:pt x="43336" y="531706"/>
                  <a:pt x="26420" y="514790"/>
                </a:cubicBezTo>
                <a:cubicBezTo>
                  <a:pt x="9504" y="497874"/>
                  <a:pt x="0" y="474930"/>
                  <a:pt x="0" y="451007"/>
                </a:cubicBezTo>
                <a:lnTo>
                  <a:pt x="0" y="451008"/>
                </a:lnTo>
                <a:lnTo>
                  <a:pt x="0" y="315706"/>
                </a:lnTo>
                <a:lnTo>
                  <a:pt x="0" y="315706"/>
                </a:lnTo>
                <a:lnTo>
                  <a:pt x="0" y="9020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700,0</a:t>
            </a:r>
            <a:endParaRPr lang="ru-RU" dirty="0"/>
          </a:p>
        </p:txBody>
      </p:sp>
      <p:sp>
        <p:nvSpPr>
          <p:cNvPr id="7" name="Полилиния 6"/>
          <p:cNvSpPr/>
          <p:nvPr/>
        </p:nvSpPr>
        <p:spPr>
          <a:xfrm>
            <a:off x="1000100" y="1500174"/>
            <a:ext cx="7143800" cy="857256"/>
          </a:xfrm>
          <a:custGeom>
            <a:avLst/>
            <a:gdLst>
              <a:gd name="connsiteX0" fmla="*/ 0 w 7143800"/>
              <a:gd name="connsiteY0" fmla="*/ 0 h 857256"/>
              <a:gd name="connsiteX1" fmla="*/ 5915032 w 7143800"/>
              <a:gd name="connsiteY1" fmla="*/ 0 h 857256"/>
              <a:gd name="connsiteX2" fmla="*/ 5915032 w 7143800"/>
              <a:gd name="connsiteY2" fmla="*/ 508533 h 857256"/>
              <a:gd name="connsiteX3" fmla="*/ 7143800 w 7143800"/>
              <a:gd name="connsiteY3" fmla="*/ 508533 h 857256"/>
              <a:gd name="connsiteX4" fmla="*/ 7143800 w 7143800"/>
              <a:gd name="connsiteY4" fmla="*/ 857256 h 857256"/>
              <a:gd name="connsiteX5" fmla="*/ 0 w 7143800"/>
              <a:gd name="connsiteY5" fmla="*/ 857256 h 857256"/>
              <a:gd name="connsiteX6" fmla="*/ 0 w 7143800"/>
              <a:gd name="connsiteY6" fmla="*/ 0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43800" h="857256">
                <a:moveTo>
                  <a:pt x="0" y="0"/>
                </a:moveTo>
                <a:lnTo>
                  <a:pt x="5915032" y="0"/>
                </a:lnTo>
                <a:lnTo>
                  <a:pt x="5915032" y="508533"/>
                </a:lnTo>
                <a:lnTo>
                  <a:pt x="7143800" y="508533"/>
                </a:lnTo>
                <a:lnTo>
                  <a:pt x="7143800" y="857256"/>
                </a:lnTo>
                <a:lnTo>
                  <a:pt x="0" y="857256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Бюджет из фонда Всеобуча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7143768" y="1357298"/>
            <a:ext cx="1214446" cy="541210"/>
          </a:xfrm>
          <a:custGeom>
            <a:avLst/>
            <a:gdLst>
              <a:gd name="connsiteX0" fmla="*/ 0 w 1214446"/>
              <a:gd name="connsiteY0" fmla="*/ 90203 h 541210"/>
              <a:gd name="connsiteX1" fmla="*/ 26420 w 1214446"/>
              <a:gd name="connsiteY1" fmla="*/ 26420 h 541210"/>
              <a:gd name="connsiteX2" fmla="*/ 90203 w 1214446"/>
              <a:gd name="connsiteY2" fmla="*/ 0 h 541210"/>
              <a:gd name="connsiteX3" fmla="*/ 202408 w 1214446"/>
              <a:gd name="connsiteY3" fmla="*/ 0 h 541210"/>
              <a:gd name="connsiteX4" fmla="*/ 202408 w 1214446"/>
              <a:gd name="connsiteY4" fmla="*/ 0 h 541210"/>
              <a:gd name="connsiteX5" fmla="*/ 506019 w 1214446"/>
              <a:gd name="connsiteY5" fmla="*/ 0 h 541210"/>
              <a:gd name="connsiteX6" fmla="*/ 1124243 w 1214446"/>
              <a:gd name="connsiteY6" fmla="*/ 0 h 541210"/>
              <a:gd name="connsiteX7" fmla="*/ 1188026 w 1214446"/>
              <a:gd name="connsiteY7" fmla="*/ 26420 h 541210"/>
              <a:gd name="connsiteX8" fmla="*/ 1214446 w 1214446"/>
              <a:gd name="connsiteY8" fmla="*/ 90203 h 541210"/>
              <a:gd name="connsiteX9" fmla="*/ 1214446 w 1214446"/>
              <a:gd name="connsiteY9" fmla="*/ 315706 h 541210"/>
              <a:gd name="connsiteX10" fmla="*/ 1214446 w 1214446"/>
              <a:gd name="connsiteY10" fmla="*/ 315706 h 541210"/>
              <a:gd name="connsiteX11" fmla="*/ 1214446 w 1214446"/>
              <a:gd name="connsiteY11" fmla="*/ 451008 h 541210"/>
              <a:gd name="connsiteX12" fmla="*/ 1214446 w 1214446"/>
              <a:gd name="connsiteY12" fmla="*/ 451007 h 541210"/>
              <a:gd name="connsiteX13" fmla="*/ 1188026 w 1214446"/>
              <a:gd name="connsiteY13" fmla="*/ 514790 h 541210"/>
              <a:gd name="connsiteX14" fmla="*/ 1124243 w 1214446"/>
              <a:gd name="connsiteY14" fmla="*/ 541210 h 541210"/>
              <a:gd name="connsiteX15" fmla="*/ 506019 w 1214446"/>
              <a:gd name="connsiteY15" fmla="*/ 541210 h 541210"/>
              <a:gd name="connsiteX16" fmla="*/ 38219 w 1214446"/>
              <a:gd name="connsiteY16" fmla="*/ 759345 h 541210"/>
              <a:gd name="connsiteX17" fmla="*/ 202408 w 1214446"/>
              <a:gd name="connsiteY17" fmla="*/ 541210 h 541210"/>
              <a:gd name="connsiteX18" fmla="*/ 90203 w 1214446"/>
              <a:gd name="connsiteY18" fmla="*/ 541210 h 541210"/>
              <a:gd name="connsiteX19" fmla="*/ 26420 w 1214446"/>
              <a:gd name="connsiteY19" fmla="*/ 514790 h 541210"/>
              <a:gd name="connsiteX20" fmla="*/ 0 w 1214446"/>
              <a:gd name="connsiteY20" fmla="*/ 451007 h 541210"/>
              <a:gd name="connsiteX21" fmla="*/ 0 w 1214446"/>
              <a:gd name="connsiteY21" fmla="*/ 451008 h 541210"/>
              <a:gd name="connsiteX22" fmla="*/ 0 w 1214446"/>
              <a:gd name="connsiteY22" fmla="*/ 315706 h 541210"/>
              <a:gd name="connsiteX23" fmla="*/ 0 w 1214446"/>
              <a:gd name="connsiteY23" fmla="*/ 315706 h 541210"/>
              <a:gd name="connsiteX24" fmla="*/ 0 w 1214446"/>
              <a:gd name="connsiteY24" fmla="*/ 90203 h 54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4446" h="541210">
                <a:moveTo>
                  <a:pt x="0" y="90203"/>
                </a:moveTo>
                <a:cubicBezTo>
                  <a:pt x="0" y="66280"/>
                  <a:pt x="9504" y="43336"/>
                  <a:pt x="26420" y="26420"/>
                </a:cubicBezTo>
                <a:cubicBezTo>
                  <a:pt x="43336" y="9504"/>
                  <a:pt x="66280" y="0"/>
                  <a:pt x="90203" y="0"/>
                </a:cubicBezTo>
                <a:lnTo>
                  <a:pt x="202408" y="0"/>
                </a:lnTo>
                <a:lnTo>
                  <a:pt x="202408" y="0"/>
                </a:lnTo>
                <a:lnTo>
                  <a:pt x="506019" y="0"/>
                </a:lnTo>
                <a:lnTo>
                  <a:pt x="1124243" y="0"/>
                </a:lnTo>
                <a:cubicBezTo>
                  <a:pt x="1148166" y="0"/>
                  <a:pt x="1171110" y="9504"/>
                  <a:pt x="1188026" y="26420"/>
                </a:cubicBezTo>
                <a:cubicBezTo>
                  <a:pt x="1204942" y="43336"/>
                  <a:pt x="1214446" y="66280"/>
                  <a:pt x="1214446" y="90203"/>
                </a:cubicBezTo>
                <a:lnTo>
                  <a:pt x="1214446" y="315706"/>
                </a:lnTo>
                <a:lnTo>
                  <a:pt x="1214446" y="315706"/>
                </a:lnTo>
                <a:lnTo>
                  <a:pt x="1214446" y="451008"/>
                </a:lnTo>
                <a:lnTo>
                  <a:pt x="1214446" y="451007"/>
                </a:lnTo>
                <a:cubicBezTo>
                  <a:pt x="1214446" y="474930"/>
                  <a:pt x="1204942" y="497874"/>
                  <a:pt x="1188026" y="514790"/>
                </a:cubicBezTo>
                <a:cubicBezTo>
                  <a:pt x="1171110" y="531706"/>
                  <a:pt x="1148166" y="541210"/>
                  <a:pt x="1124243" y="541210"/>
                </a:cubicBezTo>
                <a:lnTo>
                  <a:pt x="506019" y="541210"/>
                </a:lnTo>
                <a:lnTo>
                  <a:pt x="38219" y="759345"/>
                </a:lnTo>
                <a:lnTo>
                  <a:pt x="202408" y="541210"/>
                </a:lnTo>
                <a:lnTo>
                  <a:pt x="90203" y="541210"/>
                </a:lnTo>
                <a:cubicBezTo>
                  <a:pt x="66280" y="541210"/>
                  <a:pt x="43336" y="531706"/>
                  <a:pt x="26420" y="514790"/>
                </a:cubicBezTo>
                <a:cubicBezTo>
                  <a:pt x="9504" y="497874"/>
                  <a:pt x="0" y="474930"/>
                  <a:pt x="0" y="451007"/>
                </a:cubicBezTo>
                <a:lnTo>
                  <a:pt x="0" y="451008"/>
                </a:lnTo>
                <a:lnTo>
                  <a:pt x="0" y="315706"/>
                </a:lnTo>
                <a:lnTo>
                  <a:pt x="0" y="315706"/>
                </a:lnTo>
                <a:lnTo>
                  <a:pt x="0" y="9020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5027,0</a:t>
            </a:r>
            <a:endParaRPr lang="ru-RU" dirty="0"/>
          </a:p>
        </p:txBody>
      </p:sp>
      <p:pic>
        <p:nvPicPr>
          <p:cNvPr id="23" name="Рисунок 22" descr="1057d337f47237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230883"/>
            <a:ext cx="642942" cy="6454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4" name="Рисунок 23" descr="бюджет-png-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071678"/>
            <a:ext cx="737561" cy="5000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6" name="Рисунок 25" descr="bo1y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3143248"/>
            <a:ext cx="775591" cy="7143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7" name="Рисунок 26" descr="soberemrebenkavshkolu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3929066"/>
            <a:ext cx="928694" cy="6965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8" name="Рисунок 27" descr="SpiritedAgileCanvasback-small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2910" y="5214950"/>
            <a:ext cx="1331640" cy="7293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920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285728"/>
            <a:ext cx="7429552" cy="5715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Impact" pitchFamily="34" charset="0"/>
                <a:cs typeface="Times New Roman" pitchFamily="18" charset="0"/>
              </a:rPr>
              <a:t>Бюджет из фонда Всеобуча на 2020 год</a:t>
            </a:r>
            <a:endParaRPr lang="ru-RU" sz="2400" dirty="0">
              <a:solidFill>
                <a:srgbClr val="0070C0"/>
              </a:solidFill>
              <a:latin typeface="Impact" pitchFamily="34" charset="0"/>
              <a:cs typeface="Times New Roman" pitchFamily="18" charset="0"/>
            </a:endParaRPr>
          </a:p>
        </p:txBody>
      </p:sp>
      <p:sp>
        <p:nvSpPr>
          <p:cNvPr id="11" name="Полилиния 10"/>
          <p:cNvSpPr/>
          <p:nvPr/>
        </p:nvSpPr>
        <p:spPr>
          <a:xfrm>
            <a:off x="1151158" y="4098038"/>
            <a:ext cx="7143800" cy="857256"/>
          </a:xfrm>
          <a:custGeom>
            <a:avLst/>
            <a:gdLst>
              <a:gd name="connsiteX0" fmla="*/ 0 w 7143800"/>
              <a:gd name="connsiteY0" fmla="*/ 0 h 857256"/>
              <a:gd name="connsiteX1" fmla="*/ 5915032 w 7143800"/>
              <a:gd name="connsiteY1" fmla="*/ 0 h 857256"/>
              <a:gd name="connsiteX2" fmla="*/ 5915032 w 7143800"/>
              <a:gd name="connsiteY2" fmla="*/ 508533 h 857256"/>
              <a:gd name="connsiteX3" fmla="*/ 7143800 w 7143800"/>
              <a:gd name="connsiteY3" fmla="*/ 508533 h 857256"/>
              <a:gd name="connsiteX4" fmla="*/ 7143800 w 7143800"/>
              <a:gd name="connsiteY4" fmla="*/ 857256 h 857256"/>
              <a:gd name="connsiteX5" fmla="*/ 0 w 7143800"/>
              <a:gd name="connsiteY5" fmla="*/ 857256 h 857256"/>
              <a:gd name="connsiteX6" fmla="*/ 0 w 7143800"/>
              <a:gd name="connsiteY6" fmla="*/ 0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43800" h="857256">
                <a:moveTo>
                  <a:pt x="0" y="0"/>
                </a:moveTo>
                <a:lnTo>
                  <a:pt x="5915032" y="0"/>
                </a:lnTo>
                <a:lnTo>
                  <a:pt x="5915032" y="508533"/>
                </a:lnTo>
                <a:lnTo>
                  <a:pt x="7143800" y="508533"/>
                </a:lnTo>
                <a:lnTo>
                  <a:pt x="7143800" y="857256"/>
                </a:lnTo>
                <a:lnTo>
                  <a:pt x="0" y="857256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Летний отдых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1000100" y="2714620"/>
            <a:ext cx="7143800" cy="857256"/>
          </a:xfrm>
          <a:custGeom>
            <a:avLst/>
            <a:gdLst>
              <a:gd name="connsiteX0" fmla="*/ 0 w 7143800"/>
              <a:gd name="connsiteY0" fmla="*/ 0 h 857256"/>
              <a:gd name="connsiteX1" fmla="*/ 5915032 w 7143800"/>
              <a:gd name="connsiteY1" fmla="*/ 0 h 857256"/>
              <a:gd name="connsiteX2" fmla="*/ 5915032 w 7143800"/>
              <a:gd name="connsiteY2" fmla="*/ 508533 h 857256"/>
              <a:gd name="connsiteX3" fmla="*/ 7143800 w 7143800"/>
              <a:gd name="connsiteY3" fmla="*/ 508533 h 857256"/>
              <a:gd name="connsiteX4" fmla="*/ 7143800 w 7143800"/>
              <a:gd name="connsiteY4" fmla="*/ 857256 h 857256"/>
              <a:gd name="connsiteX5" fmla="*/ 0 w 7143800"/>
              <a:gd name="connsiteY5" fmla="*/ 857256 h 857256"/>
              <a:gd name="connsiteX6" fmla="*/ 0 w 7143800"/>
              <a:gd name="connsiteY6" fmla="*/ 0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43800" h="857256">
                <a:moveTo>
                  <a:pt x="0" y="0"/>
                </a:moveTo>
                <a:lnTo>
                  <a:pt x="5915032" y="0"/>
                </a:lnTo>
                <a:lnTo>
                  <a:pt x="5915032" y="508533"/>
                </a:lnTo>
                <a:lnTo>
                  <a:pt x="7143800" y="508533"/>
                </a:lnTo>
                <a:lnTo>
                  <a:pt x="7143800" y="857256"/>
                </a:lnTo>
                <a:lnTo>
                  <a:pt x="0" y="857256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Питание</a:t>
            </a:r>
            <a:endParaRPr lang="ru-RU" sz="2000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7191843" y="3975263"/>
            <a:ext cx="1214446" cy="541210"/>
          </a:xfrm>
          <a:custGeom>
            <a:avLst/>
            <a:gdLst>
              <a:gd name="connsiteX0" fmla="*/ 0 w 1214446"/>
              <a:gd name="connsiteY0" fmla="*/ 90203 h 541210"/>
              <a:gd name="connsiteX1" fmla="*/ 26420 w 1214446"/>
              <a:gd name="connsiteY1" fmla="*/ 26420 h 541210"/>
              <a:gd name="connsiteX2" fmla="*/ 90203 w 1214446"/>
              <a:gd name="connsiteY2" fmla="*/ 0 h 541210"/>
              <a:gd name="connsiteX3" fmla="*/ 202408 w 1214446"/>
              <a:gd name="connsiteY3" fmla="*/ 0 h 541210"/>
              <a:gd name="connsiteX4" fmla="*/ 202408 w 1214446"/>
              <a:gd name="connsiteY4" fmla="*/ 0 h 541210"/>
              <a:gd name="connsiteX5" fmla="*/ 506019 w 1214446"/>
              <a:gd name="connsiteY5" fmla="*/ 0 h 541210"/>
              <a:gd name="connsiteX6" fmla="*/ 1124243 w 1214446"/>
              <a:gd name="connsiteY6" fmla="*/ 0 h 541210"/>
              <a:gd name="connsiteX7" fmla="*/ 1188026 w 1214446"/>
              <a:gd name="connsiteY7" fmla="*/ 26420 h 541210"/>
              <a:gd name="connsiteX8" fmla="*/ 1214446 w 1214446"/>
              <a:gd name="connsiteY8" fmla="*/ 90203 h 541210"/>
              <a:gd name="connsiteX9" fmla="*/ 1214446 w 1214446"/>
              <a:gd name="connsiteY9" fmla="*/ 315706 h 541210"/>
              <a:gd name="connsiteX10" fmla="*/ 1214446 w 1214446"/>
              <a:gd name="connsiteY10" fmla="*/ 315706 h 541210"/>
              <a:gd name="connsiteX11" fmla="*/ 1214446 w 1214446"/>
              <a:gd name="connsiteY11" fmla="*/ 451008 h 541210"/>
              <a:gd name="connsiteX12" fmla="*/ 1214446 w 1214446"/>
              <a:gd name="connsiteY12" fmla="*/ 451007 h 541210"/>
              <a:gd name="connsiteX13" fmla="*/ 1188026 w 1214446"/>
              <a:gd name="connsiteY13" fmla="*/ 514790 h 541210"/>
              <a:gd name="connsiteX14" fmla="*/ 1124243 w 1214446"/>
              <a:gd name="connsiteY14" fmla="*/ 541210 h 541210"/>
              <a:gd name="connsiteX15" fmla="*/ 506019 w 1214446"/>
              <a:gd name="connsiteY15" fmla="*/ 541210 h 541210"/>
              <a:gd name="connsiteX16" fmla="*/ 38219 w 1214446"/>
              <a:gd name="connsiteY16" fmla="*/ 759345 h 541210"/>
              <a:gd name="connsiteX17" fmla="*/ 202408 w 1214446"/>
              <a:gd name="connsiteY17" fmla="*/ 541210 h 541210"/>
              <a:gd name="connsiteX18" fmla="*/ 90203 w 1214446"/>
              <a:gd name="connsiteY18" fmla="*/ 541210 h 541210"/>
              <a:gd name="connsiteX19" fmla="*/ 26420 w 1214446"/>
              <a:gd name="connsiteY19" fmla="*/ 514790 h 541210"/>
              <a:gd name="connsiteX20" fmla="*/ 0 w 1214446"/>
              <a:gd name="connsiteY20" fmla="*/ 451007 h 541210"/>
              <a:gd name="connsiteX21" fmla="*/ 0 w 1214446"/>
              <a:gd name="connsiteY21" fmla="*/ 451008 h 541210"/>
              <a:gd name="connsiteX22" fmla="*/ 0 w 1214446"/>
              <a:gd name="connsiteY22" fmla="*/ 315706 h 541210"/>
              <a:gd name="connsiteX23" fmla="*/ 0 w 1214446"/>
              <a:gd name="connsiteY23" fmla="*/ 315706 h 541210"/>
              <a:gd name="connsiteX24" fmla="*/ 0 w 1214446"/>
              <a:gd name="connsiteY24" fmla="*/ 90203 h 54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4446" h="541210">
                <a:moveTo>
                  <a:pt x="0" y="90203"/>
                </a:moveTo>
                <a:cubicBezTo>
                  <a:pt x="0" y="66280"/>
                  <a:pt x="9504" y="43336"/>
                  <a:pt x="26420" y="26420"/>
                </a:cubicBezTo>
                <a:cubicBezTo>
                  <a:pt x="43336" y="9504"/>
                  <a:pt x="66280" y="0"/>
                  <a:pt x="90203" y="0"/>
                </a:cubicBezTo>
                <a:lnTo>
                  <a:pt x="202408" y="0"/>
                </a:lnTo>
                <a:lnTo>
                  <a:pt x="202408" y="0"/>
                </a:lnTo>
                <a:lnTo>
                  <a:pt x="506019" y="0"/>
                </a:lnTo>
                <a:lnTo>
                  <a:pt x="1124243" y="0"/>
                </a:lnTo>
                <a:cubicBezTo>
                  <a:pt x="1148166" y="0"/>
                  <a:pt x="1171110" y="9504"/>
                  <a:pt x="1188026" y="26420"/>
                </a:cubicBezTo>
                <a:cubicBezTo>
                  <a:pt x="1204942" y="43336"/>
                  <a:pt x="1214446" y="66280"/>
                  <a:pt x="1214446" y="90203"/>
                </a:cubicBezTo>
                <a:lnTo>
                  <a:pt x="1214446" y="315706"/>
                </a:lnTo>
                <a:lnTo>
                  <a:pt x="1214446" y="315706"/>
                </a:lnTo>
                <a:lnTo>
                  <a:pt x="1214446" y="451008"/>
                </a:lnTo>
                <a:lnTo>
                  <a:pt x="1214446" y="451007"/>
                </a:lnTo>
                <a:cubicBezTo>
                  <a:pt x="1214446" y="474930"/>
                  <a:pt x="1204942" y="497874"/>
                  <a:pt x="1188026" y="514790"/>
                </a:cubicBezTo>
                <a:cubicBezTo>
                  <a:pt x="1171110" y="531706"/>
                  <a:pt x="1148166" y="541210"/>
                  <a:pt x="1124243" y="541210"/>
                </a:cubicBezTo>
                <a:lnTo>
                  <a:pt x="506019" y="541210"/>
                </a:lnTo>
                <a:lnTo>
                  <a:pt x="38219" y="759345"/>
                </a:lnTo>
                <a:lnTo>
                  <a:pt x="202408" y="541210"/>
                </a:lnTo>
                <a:lnTo>
                  <a:pt x="90203" y="541210"/>
                </a:lnTo>
                <a:cubicBezTo>
                  <a:pt x="66280" y="541210"/>
                  <a:pt x="43336" y="531706"/>
                  <a:pt x="26420" y="514790"/>
                </a:cubicBezTo>
                <a:cubicBezTo>
                  <a:pt x="9504" y="497874"/>
                  <a:pt x="0" y="474930"/>
                  <a:pt x="0" y="451007"/>
                </a:cubicBezTo>
                <a:lnTo>
                  <a:pt x="0" y="451008"/>
                </a:lnTo>
                <a:lnTo>
                  <a:pt x="0" y="315706"/>
                </a:lnTo>
                <a:lnTo>
                  <a:pt x="0" y="315706"/>
                </a:lnTo>
                <a:lnTo>
                  <a:pt x="0" y="9020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90,0</a:t>
            </a:r>
            <a:endParaRPr lang="ru-RU" dirty="0"/>
          </a:p>
        </p:txBody>
      </p:sp>
      <p:sp>
        <p:nvSpPr>
          <p:cNvPr id="17" name="Полилиния 16"/>
          <p:cNvSpPr/>
          <p:nvPr/>
        </p:nvSpPr>
        <p:spPr>
          <a:xfrm>
            <a:off x="7143768" y="2571744"/>
            <a:ext cx="1214446" cy="541210"/>
          </a:xfrm>
          <a:custGeom>
            <a:avLst/>
            <a:gdLst>
              <a:gd name="connsiteX0" fmla="*/ 0 w 1214446"/>
              <a:gd name="connsiteY0" fmla="*/ 90203 h 541210"/>
              <a:gd name="connsiteX1" fmla="*/ 26420 w 1214446"/>
              <a:gd name="connsiteY1" fmla="*/ 26420 h 541210"/>
              <a:gd name="connsiteX2" fmla="*/ 90203 w 1214446"/>
              <a:gd name="connsiteY2" fmla="*/ 0 h 541210"/>
              <a:gd name="connsiteX3" fmla="*/ 202408 w 1214446"/>
              <a:gd name="connsiteY3" fmla="*/ 0 h 541210"/>
              <a:gd name="connsiteX4" fmla="*/ 202408 w 1214446"/>
              <a:gd name="connsiteY4" fmla="*/ 0 h 541210"/>
              <a:gd name="connsiteX5" fmla="*/ 506019 w 1214446"/>
              <a:gd name="connsiteY5" fmla="*/ 0 h 541210"/>
              <a:gd name="connsiteX6" fmla="*/ 1124243 w 1214446"/>
              <a:gd name="connsiteY6" fmla="*/ 0 h 541210"/>
              <a:gd name="connsiteX7" fmla="*/ 1188026 w 1214446"/>
              <a:gd name="connsiteY7" fmla="*/ 26420 h 541210"/>
              <a:gd name="connsiteX8" fmla="*/ 1214446 w 1214446"/>
              <a:gd name="connsiteY8" fmla="*/ 90203 h 541210"/>
              <a:gd name="connsiteX9" fmla="*/ 1214446 w 1214446"/>
              <a:gd name="connsiteY9" fmla="*/ 315706 h 541210"/>
              <a:gd name="connsiteX10" fmla="*/ 1214446 w 1214446"/>
              <a:gd name="connsiteY10" fmla="*/ 315706 h 541210"/>
              <a:gd name="connsiteX11" fmla="*/ 1214446 w 1214446"/>
              <a:gd name="connsiteY11" fmla="*/ 451008 h 541210"/>
              <a:gd name="connsiteX12" fmla="*/ 1214446 w 1214446"/>
              <a:gd name="connsiteY12" fmla="*/ 451007 h 541210"/>
              <a:gd name="connsiteX13" fmla="*/ 1188026 w 1214446"/>
              <a:gd name="connsiteY13" fmla="*/ 514790 h 541210"/>
              <a:gd name="connsiteX14" fmla="*/ 1124243 w 1214446"/>
              <a:gd name="connsiteY14" fmla="*/ 541210 h 541210"/>
              <a:gd name="connsiteX15" fmla="*/ 506019 w 1214446"/>
              <a:gd name="connsiteY15" fmla="*/ 541210 h 541210"/>
              <a:gd name="connsiteX16" fmla="*/ 38219 w 1214446"/>
              <a:gd name="connsiteY16" fmla="*/ 759345 h 541210"/>
              <a:gd name="connsiteX17" fmla="*/ 202408 w 1214446"/>
              <a:gd name="connsiteY17" fmla="*/ 541210 h 541210"/>
              <a:gd name="connsiteX18" fmla="*/ 90203 w 1214446"/>
              <a:gd name="connsiteY18" fmla="*/ 541210 h 541210"/>
              <a:gd name="connsiteX19" fmla="*/ 26420 w 1214446"/>
              <a:gd name="connsiteY19" fmla="*/ 514790 h 541210"/>
              <a:gd name="connsiteX20" fmla="*/ 0 w 1214446"/>
              <a:gd name="connsiteY20" fmla="*/ 451007 h 541210"/>
              <a:gd name="connsiteX21" fmla="*/ 0 w 1214446"/>
              <a:gd name="connsiteY21" fmla="*/ 451008 h 541210"/>
              <a:gd name="connsiteX22" fmla="*/ 0 w 1214446"/>
              <a:gd name="connsiteY22" fmla="*/ 315706 h 541210"/>
              <a:gd name="connsiteX23" fmla="*/ 0 w 1214446"/>
              <a:gd name="connsiteY23" fmla="*/ 315706 h 541210"/>
              <a:gd name="connsiteX24" fmla="*/ 0 w 1214446"/>
              <a:gd name="connsiteY24" fmla="*/ 90203 h 54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4446" h="541210">
                <a:moveTo>
                  <a:pt x="0" y="90203"/>
                </a:moveTo>
                <a:cubicBezTo>
                  <a:pt x="0" y="66280"/>
                  <a:pt x="9504" y="43336"/>
                  <a:pt x="26420" y="26420"/>
                </a:cubicBezTo>
                <a:cubicBezTo>
                  <a:pt x="43336" y="9504"/>
                  <a:pt x="66280" y="0"/>
                  <a:pt x="90203" y="0"/>
                </a:cubicBezTo>
                <a:lnTo>
                  <a:pt x="202408" y="0"/>
                </a:lnTo>
                <a:lnTo>
                  <a:pt x="202408" y="0"/>
                </a:lnTo>
                <a:lnTo>
                  <a:pt x="506019" y="0"/>
                </a:lnTo>
                <a:lnTo>
                  <a:pt x="1124243" y="0"/>
                </a:lnTo>
                <a:cubicBezTo>
                  <a:pt x="1148166" y="0"/>
                  <a:pt x="1171110" y="9504"/>
                  <a:pt x="1188026" y="26420"/>
                </a:cubicBezTo>
                <a:cubicBezTo>
                  <a:pt x="1204942" y="43336"/>
                  <a:pt x="1214446" y="66280"/>
                  <a:pt x="1214446" y="90203"/>
                </a:cubicBezTo>
                <a:lnTo>
                  <a:pt x="1214446" y="315706"/>
                </a:lnTo>
                <a:lnTo>
                  <a:pt x="1214446" y="315706"/>
                </a:lnTo>
                <a:lnTo>
                  <a:pt x="1214446" y="451008"/>
                </a:lnTo>
                <a:lnTo>
                  <a:pt x="1214446" y="451007"/>
                </a:lnTo>
                <a:cubicBezTo>
                  <a:pt x="1214446" y="474930"/>
                  <a:pt x="1204942" y="497874"/>
                  <a:pt x="1188026" y="514790"/>
                </a:cubicBezTo>
                <a:cubicBezTo>
                  <a:pt x="1171110" y="531706"/>
                  <a:pt x="1148166" y="541210"/>
                  <a:pt x="1124243" y="541210"/>
                </a:cubicBezTo>
                <a:lnTo>
                  <a:pt x="506019" y="541210"/>
                </a:lnTo>
                <a:lnTo>
                  <a:pt x="38219" y="759345"/>
                </a:lnTo>
                <a:lnTo>
                  <a:pt x="202408" y="541210"/>
                </a:lnTo>
                <a:lnTo>
                  <a:pt x="90203" y="541210"/>
                </a:lnTo>
                <a:cubicBezTo>
                  <a:pt x="66280" y="541210"/>
                  <a:pt x="43336" y="531706"/>
                  <a:pt x="26420" y="514790"/>
                </a:cubicBezTo>
                <a:cubicBezTo>
                  <a:pt x="9504" y="497874"/>
                  <a:pt x="0" y="474930"/>
                  <a:pt x="0" y="451007"/>
                </a:cubicBezTo>
                <a:lnTo>
                  <a:pt x="0" y="451008"/>
                </a:lnTo>
                <a:lnTo>
                  <a:pt x="0" y="315706"/>
                </a:lnTo>
                <a:lnTo>
                  <a:pt x="0" y="315706"/>
                </a:lnTo>
                <a:lnTo>
                  <a:pt x="0" y="9020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291,0</a:t>
            </a:r>
            <a:endParaRPr lang="ru-RU" dirty="0"/>
          </a:p>
        </p:txBody>
      </p:sp>
      <p:sp>
        <p:nvSpPr>
          <p:cNvPr id="7" name="Полилиния 6"/>
          <p:cNvSpPr/>
          <p:nvPr/>
        </p:nvSpPr>
        <p:spPr>
          <a:xfrm>
            <a:off x="1000100" y="1500174"/>
            <a:ext cx="7143800" cy="857256"/>
          </a:xfrm>
          <a:custGeom>
            <a:avLst/>
            <a:gdLst>
              <a:gd name="connsiteX0" fmla="*/ 0 w 7143800"/>
              <a:gd name="connsiteY0" fmla="*/ 0 h 857256"/>
              <a:gd name="connsiteX1" fmla="*/ 5915032 w 7143800"/>
              <a:gd name="connsiteY1" fmla="*/ 0 h 857256"/>
              <a:gd name="connsiteX2" fmla="*/ 5915032 w 7143800"/>
              <a:gd name="connsiteY2" fmla="*/ 508533 h 857256"/>
              <a:gd name="connsiteX3" fmla="*/ 7143800 w 7143800"/>
              <a:gd name="connsiteY3" fmla="*/ 508533 h 857256"/>
              <a:gd name="connsiteX4" fmla="*/ 7143800 w 7143800"/>
              <a:gd name="connsiteY4" fmla="*/ 857256 h 857256"/>
              <a:gd name="connsiteX5" fmla="*/ 0 w 7143800"/>
              <a:gd name="connsiteY5" fmla="*/ 857256 h 857256"/>
              <a:gd name="connsiteX6" fmla="*/ 0 w 7143800"/>
              <a:gd name="connsiteY6" fmla="*/ 0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43800" h="857256">
                <a:moveTo>
                  <a:pt x="0" y="0"/>
                </a:moveTo>
                <a:lnTo>
                  <a:pt x="5915032" y="0"/>
                </a:lnTo>
                <a:lnTo>
                  <a:pt x="5915032" y="508533"/>
                </a:lnTo>
                <a:lnTo>
                  <a:pt x="7143800" y="508533"/>
                </a:lnTo>
                <a:lnTo>
                  <a:pt x="7143800" y="857256"/>
                </a:lnTo>
                <a:lnTo>
                  <a:pt x="0" y="857256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Бюджет из фонда Всеобуча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7170990" y="1373639"/>
            <a:ext cx="1214446" cy="541210"/>
          </a:xfrm>
          <a:custGeom>
            <a:avLst/>
            <a:gdLst>
              <a:gd name="connsiteX0" fmla="*/ 0 w 1214446"/>
              <a:gd name="connsiteY0" fmla="*/ 90203 h 541210"/>
              <a:gd name="connsiteX1" fmla="*/ 26420 w 1214446"/>
              <a:gd name="connsiteY1" fmla="*/ 26420 h 541210"/>
              <a:gd name="connsiteX2" fmla="*/ 90203 w 1214446"/>
              <a:gd name="connsiteY2" fmla="*/ 0 h 541210"/>
              <a:gd name="connsiteX3" fmla="*/ 202408 w 1214446"/>
              <a:gd name="connsiteY3" fmla="*/ 0 h 541210"/>
              <a:gd name="connsiteX4" fmla="*/ 202408 w 1214446"/>
              <a:gd name="connsiteY4" fmla="*/ 0 h 541210"/>
              <a:gd name="connsiteX5" fmla="*/ 506019 w 1214446"/>
              <a:gd name="connsiteY5" fmla="*/ 0 h 541210"/>
              <a:gd name="connsiteX6" fmla="*/ 1124243 w 1214446"/>
              <a:gd name="connsiteY6" fmla="*/ 0 h 541210"/>
              <a:gd name="connsiteX7" fmla="*/ 1188026 w 1214446"/>
              <a:gd name="connsiteY7" fmla="*/ 26420 h 541210"/>
              <a:gd name="connsiteX8" fmla="*/ 1214446 w 1214446"/>
              <a:gd name="connsiteY8" fmla="*/ 90203 h 541210"/>
              <a:gd name="connsiteX9" fmla="*/ 1214446 w 1214446"/>
              <a:gd name="connsiteY9" fmla="*/ 315706 h 541210"/>
              <a:gd name="connsiteX10" fmla="*/ 1214446 w 1214446"/>
              <a:gd name="connsiteY10" fmla="*/ 315706 h 541210"/>
              <a:gd name="connsiteX11" fmla="*/ 1214446 w 1214446"/>
              <a:gd name="connsiteY11" fmla="*/ 451008 h 541210"/>
              <a:gd name="connsiteX12" fmla="*/ 1214446 w 1214446"/>
              <a:gd name="connsiteY12" fmla="*/ 451007 h 541210"/>
              <a:gd name="connsiteX13" fmla="*/ 1188026 w 1214446"/>
              <a:gd name="connsiteY13" fmla="*/ 514790 h 541210"/>
              <a:gd name="connsiteX14" fmla="*/ 1124243 w 1214446"/>
              <a:gd name="connsiteY14" fmla="*/ 541210 h 541210"/>
              <a:gd name="connsiteX15" fmla="*/ 506019 w 1214446"/>
              <a:gd name="connsiteY15" fmla="*/ 541210 h 541210"/>
              <a:gd name="connsiteX16" fmla="*/ 38219 w 1214446"/>
              <a:gd name="connsiteY16" fmla="*/ 759345 h 541210"/>
              <a:gd name="connsiteX17" fmla="*/ 202408 w 1214446"/>
              <a:gd name="connsiteY17" fmla="*/ 541210 h 541210"/>
              <a:gd name="connsiteX18" fmla="*/ 90203 w 1214446"/>
              <a:gd name="connsiteY18" fmla="*/ 541210 h 541210"/>
              <a:gd name="connsiteX19" fmla="*/ 26420 w 1214446"/>
              <a:gd name="connsiteY19" fmla="*/ 514790 h 541210"/>
              <a:gd name="connsiteX20" fmla="*/ 0 w 1214446"/>
              <a:gd name="connsiteY20" fmla="*/ 451007 h 541210"/>
              <a:gd name="connsiteX21" fmla="*/ 0 w 1214446"/>
              <a:gd name="connsiteY21" fmla="*/ 451008 h 541210"/>
              <a:gd name="connsiteX22" fmla="*/ 0 w 1214446"/>
              <a:gd name="connsiteY22" fmla="*/ 315706 h 541210"/>
              <a:gd name="connsiteX23" fmla="*/ 0 w 1214446"/>
              <a:gd name="connsiteY23" fmla="*/ 315706 h 541210"/>
              <a:gd name="connsiteX24" fmla="*/ 0 w 1214446"/>
              <a:gd name="connsiteY24" fmla="*/ 90203 h 541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14446" h="541210">
                <a:moveTo>
                  <a:pt x="0" y="90203"/>
                </a:moveTo>
                <a:cubicBezTo>
                  <a:pt x="0" y="66280"/>
                  <a:pt x="9504" y="43336"/>
                  <a:pt x="26420" y="26420"/>
                </a:cubicBezTo>
                <a:cubicBezTo>
                  <a:pt x="43336" y="9504"/>
                  <a:pt x="66280" y="0"/>
                  <a:pt x="90203" y="0"/>
                </a:cubicBezTo>
                <a:lnTo>
                  <a:pt x="202408" y="0"/>
                </a:lnTo>
                <a:lnTo>
                  <a:pt x="202408" y="0"/>
                </a:lnTo>
                <a:lnTo>
                  <a:pt x="506019" y="0"/>
                </a:lnTo>
                <a:lnTo>
                  <a:pt x="1124243" y="0"/>
                </a:lnTo>
                <a:cubicBezTo>
                  <a:pt x="1148166" y="0"/>
                  <a:pt x="1171110" y="9504"/>
                  <a:pt x="1188026" y="26420"/>
                </a:cubicBezTo>
                <a:cubicBezTo>
                  <a:pt x="1204942" y="43336"/>
                  <a:pt x="1214446" y="66280"/>
                  <a:pt x="1214446" y="90203"/>
                </a:cubicBezTo>
                <a:lnTo>
                  <a:pt x="1214446" y="315706"/>
                </a:lnTo>
                <a:lnTo>
                  <a:pt x="1214446" y="315706"/>
                </a:lnTo>
                <a:lnTo>
                  <a:pt x="1214446" y="451008"/>
                </a:lnTo>
                <a:lnTo>
                  <a:pt x="1214446" y="451007"/>
                </a:lnTo>
                <a:cubicBezTo>
                  <a:pt x="1214446" y="474930"/>
                  <a:pt x="1204942" y="497874"/>
                  <a:pt x="1188026" y="514790"/>
                </a:cubicBezTo>
                <a:cubicBezTo>
                  <a:pt x="1171110" y="531706"/>
                  <a:pt x="1148166" y="541210"/>
                  <a:pt x="1124243" y="541210"/>
                </a:cubicBezTo>
                <a:lnTo>
                  <a:pt x="506019" y="541210"/>
                </a:lnTo>
                <a:lnTo>
                  <a:pt x="38219" y="759345"/>
                </a:lnTo>
                <a:lnTo>
                  <a:pt x="202408" y="541210"/>
                </a:lnTo>
                <a:lnTo>
                  <a:pt x="90203" y="541210"/>
                </a:lnTo>
                <a:cubicBezTo>
                  <a:pt x="66280" y="541210"/>
                  <a:pt x="43336" y="531706"/>
                  <a:pt x="26420" y="514790"/>
                </a:cubicBezTo>
                <a:cubicBezTo>
                  <a:pt x="9504" y="497874"/>
                  <a:pt x="0" y="474930"/>
                  <a:pt x="0" y="451007"/>
                </a:cubicBezTo>
                <a:lnTo>
                  <a:pt x="0" y="451008"/>
                </a:lnTo>
                <a:lnTo>
                  <a:pt x="0" y="315706"/>
                </a:lnTo>
                <a:lnTo>
                  <a:pt x="0" y="315706"/>
                </a:lnTo>
                <a:lnTo>
                  <a:pt x="0" y="90203"/>
                </a:lnTo>
                <a:close/>
              </a:path>
            </a:pathLst>
          </a:cu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3000,0</a:t>
            </a:r>
            <a:endParaRPr lang="ru-RU" dirty="0"/>
          </a:p>
        </p:txBody>
      </p:sp>
      <p:pic>
        <p:nvPicPr>
          <p:cNvPr id="23" name="Рисунок 22" descr="1057d337f47237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1230883"/>
            <a:ext cx="642942" cy="6454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4" name="Рисунок 23" descr="бюджет-png-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2071678"/>
            <a:ext cx="737561" cy="5000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6" name="Рисунок 25" descr="bo1y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224" y="3143248"/>
            <a:ext cx="775591" cy="7143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7" name="Рисунок 26" descr="soberemrebenkavshkolu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3929066"/>
            <a:ext cx="928694" cy="6965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8" name="Рисунок 27" descr="SpiritedAgileCanvasback-small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2910" y="5214950"/>
            <a:ext cx="1331640" cy="7293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6849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102f719e23841a1c6b8eb9829bdf86aa6e51"/>
</p:tagLst>
</file>

<file path=ppt/theme/theme1.xml><?xml version="1.0" encoding="utf-8"?>
<a:theme xmlns:a="http://schemas.openxmlformats.org/drawingml/2006/main" name="Тема Office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36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>http://presentation-creation.ru/powerpoint-templates.html</Company>
  <LinksUpToDate>false</LinksUpToDate>
  <SharedDoc>false</SharedDoc>
  <HyperlinkBase>http://presentation-creation.ru/powerpoint-templates.html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Красочный абстрактный фон</dc:title>
  <dc:creator>obstinate</dc:creator>
  <cp:lastModifiedBy>1</cp:lastModifiedBy>
  <cp:revision>15</cp:revision>
  <dcterms:created xsi:type="dcterms:W3CDTF">2017-10-03T10:03:42Z</dcterms:created>
  <dcterms:modified xsi:type="dcterms:W3CDTF">2020-02-26T07:24:29Z</dcterms:modified>
</cp:coreProperties>
</file>